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27"/>
  </p:handoutMasterIdLst>
  <p:sldIdLst>
    <p:sldId id="283" r:id="rId2"/>
    <p:sldId id="256" r:id="rId3"/>
    <p:sldId id="285" r:id="rId4"/>
    <p:sldId id="286" r:id="rId5"/>
    <p:sldId id="287" r:id="rId6"/>
    <p:sldId id="281" r:id="rId7"/>
    <p:sldId id="289" r:id="rId8"/>
    <p:sldId id="290" r:id="rId9"/>
    <p:sldId id="304" r:id="rId10"/>
    <p:sldId id="306" r:id="rId11"/>
    <p:sldId id="309" r:id="rId12"/>
    <p:sldId id="310" r:id="rId13"/>
    <p:sldId id="308" r:id="rId14"/>
    <p:sldId id="298" r:id="rId15"/>
    <p:sldId id="301" r:id="rId16"/>
    <p:sldId id="302" r:id="rId17"/>
    <p:sldId id="303" r:id="rId18"/>
    <p:sldId id="273" r:id="rId19"/>
    <p:sldId id="295" r:id="rId20"/>
    <p:sldId id="296" r:id="rId21"/>
    <p:sldId id="292" r:id="rId22"/>
    <p:sldId id="293" r:id="rId23"/>
    <p:sldId id="294" r:id="rId24"/>
    <p:sldId id="275" r:id="rId25"/>
    <p:sldId id="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A82B"/>
    <a:srgbClr val="275C10"/>
    <a:srgbClr val="2F7112"/>
    <a:srgbClr val="459F28"/>
    <a:srgbClr val="1F9527"/>
    <a:srgbClr val="66E600"/>
    <a:srgbClr val="75DA5D"/>
    <a:srgbClr val="97E516"/>
    <a:srgbClr val="9DEA0F"/>
    <a:srgbClr val="8BEA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4" autoAdjust="0"/>
    <p:restoredTop sz="96807" autoAdjust="0"/>
  </p:normalViewPr>
  <p:slideViewPr>
    <p:cSldViewPr snapToGrid="0" snapToObjects="1">
      <p:cViewPr varScale="1">
        <p:scale>
          <a:sx n="120" d="100"/>
          <a:sy n="120" d="100"/>
        </p:scale>
        <p:origin x="102" y="234"/>
      </p:cViewPr>
      <p:guideLst>
        <p:guide orient="horz" pos="2160"/>
        <p:guide pos="5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99" d="100"/>
          <a:sy n="99" d="100"/>
        </p:scale>
        <p:origin x="355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BC7F22-87F4-F442-A50C-0D7F793DE8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C9DFD51-51F3-B744-ABDC-12CBD5C0D5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AE8E11-82B8-5E48-A3BC-8611DFB281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A801E-046E-C44A-871A-77E35422D459}" type="slidenum">
              <a:t>‹#›</a:t>
            </a:fld>
            <a:endParaRPr lang="en-US"/>
          </a:p>
        </p:txBody>
      </p:sp>
    </p:spTree>
    <p:extLst>
      <p:ext uri="{BB962C8B-B14F-4D97-AF65-F5344CB8AC3E}">
        <p14:creationId xmlns:p14="http://schemas.microsoft.com/office/powerpoint/2010/main" val="4779168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914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746ABF-1A26-4EA4-8F44-583A069F8063}"/>
              </a:ext>
            </a:extLst>
          </p:cNvPr>
          <p:cNvGrpSpPr/>
          <p:nvPr userDrawn="1"/>
        </p:nvGrpSpPr>
        <p:grpSpPr>
          <a:xfrm>
            <a:off x="-1" y="-1"/>
            <a:ext cx="12192000" cy="6858000"/>
            <a:chOff x="-1" y="-1"/>
            <a:chExt cx="12192000" cy="6858000"/>
          </a:xfrm>
        </p:grpSpPr>
        <p:sp>
          <p:nvSpPr>
            <p:cNvPr id="8" name="Freeform: Shape 7">
              <a:extLst>
                <a:ext uri="{FF2B5EF4-FFF2-40B4-BE49-F238E27FC236}">
                  <a16:creationId xmlns:a16="http://schemas.microsoft.com/office/drawing/2014/main" id="{94D77F92-6438-4B46-B565-1AC92DC4E412}"/>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8AA2CEED-1037-4E02-8B1A-EAE320317807}"/>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6461CD9C-0DB6-4203-9FD0-D217AE278B8C}"/>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Picture Placeholder 11">
            <a:extLst>
              <a:ext uri="{FF2B5EF4-FFF2-40B4-BE49-F238E27FC236}">
                <a16:creationId xmlns:a16="http://schemas.microsoft.com/office/drawing/2014/main" id="{3A86BB08-F3ED-403E-A850-D8C32D63788F}"/>
              </a:ext>
            </a:extLst>
          </p:cNvPr>
          <p:cNvSpPr>
            <a:spLocks noGrp="1"/>
          </p:cNvSpPr>
          <p:nvPr>
            <p:ph type="pic" sz="quarter" idx="10"/>
          </p:nvPr>
        </p:nvSpPr>
        <p:spPr>
          <a:xfrm>
            <a:off x="2" y="2"/>
            <a:ext cx="6061044" cy="6527715"/>
          </a:xfrm>
          <a:custGeom>
            <a:avLst/>
            <a:gdLst>
              <a:gd name="connsiteX0" fmla="*/ 0 w 6061044"/>
              <a:gd name="connsiteY0" fmla="*/ 0 h 6527715"/>
              <a:gd name="connsiteX1" fmla="*/ 5928188 w 6061044"/>
              <a:gd name="connsiteY1" fmla="*/ 0 h 6527715"/>
              <a:gd name="connsiteX2" fmla="*/ 5834219 w 6061044"/>
              <a:gd name="connsiteY2" fmla="*/ 2439029 h 6527715"/>
              <a:gd name="connsiteX3" fmla="*/ 4132344 w 6061044"/>
              <a:gd name="connsiteY3" fmla="*/ 6441694 h 6527715"/>
              <a:gd name="connsiteX4" fmla="*/ 345365 w 6061044"/>
              <a:gd name="connsiteY4" fmla="*/ 5077354 h 6527715"/>
              <a:gd name="connsiteX5" fmla="*/ 0 w 6061044"/>
              <a:gd name="connsiteY5" fmla="*/ 4797325 h 652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1044" h="6527715">
                <a:moveTo>
                  <a:pt x="0" y="0"/>
                </a:moveTo>
                <a:lnTo>
                  <a:pt x="5928188" y="0"/>
                </a:lnTo>
                <a:cubicBezTo>
                  <a:pt x="5514726" y="766725"/>
                  <a:pt x="5617048" y="1680354"/>
                  <a:pt x="5834219" y="2439029"/>
                </a:cubicBezTo>
                <a:cubicBezTo>
                  <a:pt x="6122390" y="3439192"/>
                  <a:pt x="6552557" y="5817850"/>
                  <a:pt x="4132344" y="6441694"/>
                </a:cubicBezTo>
                <a:cubicBezTo>
                  <a:pt x="2772149" y="6793738"/>
                  <a:pt x="1520972" y="6011119"/>
                  <a:pt x="345365" y="5077354"/>
                </a:cubicBezTo>
                <a:lnTo>
                  <a:pt x="0" y="4797325"/>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639536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bout Us 3">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E60DB9-3B92-4CBB-8D03-95E41E97A315}"/>
              </a:ext>
            </a:extLst>
          </p:cNvPr>
          <p:cNvGrpSpPr/>
          <p:nvPr userDrawn="1"/>
        </p:nvGrpSpPr>
        <p:grpSpPr>
          <a:xfrm>
            <a:off x="-1" y="-1"/>
            <a:ext cx="12192000" cy="6858000"/>
            <a:chOff x="-1" y="-1"/>
            <a:chExt cx="12192000" cy="6858000"/>
          </a:xfrm>
        </p:grpSpPr>
        <p:sp>
          <p:nvSpPr>
            <p:cNvPr id="7" name="Freeform: Shape 6">
              <a:extLst>
                <a:ext uri="{FF2B5EF4-FFF2-40B4-BE49-F238E27FC236}">
                  <a16:creationId xmlns:a16="http://schemas.microsoft.com/office/drawing/2014/main" id="{7E7678D0-9118-43E1-A58F-2AC144ED02B1}"/>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Shape 7">
              <a:extLst>
                <a:ext uri="{FF2B5EF4-FFF2-40B4-BE49-F238E27FC236}">
                  <a16:creationId xmlns:a16="http://schemas.microsoft.com/office/drawing/2014/main" id="{EEF6DA43-3896-4585-9947-E95E429480D7}"/>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192E4910-8382-4EBC-8EE6-4049C0C090D2}"/>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ectangle 10">
            <a:extLst>
              <a:ext uri="{FF2B5EF4-FFF2-40B4-BE49-F238E27FC236}">
                <a16:creationId xmlns:a16="http://schemas.microsoft.com/office/drawing/2014/main" id="{21EF8583-64CE-664E-9117-F42BABFC13E1}"/>
              </a:ext>
            </a:extLst>
          </p:cNvPr>
          <p:cNvSpPr/>
          <p:nvPr userDrawn="1"/>
        </p:nvSpPr>
        <p:spPr bwMode="auto">
          <a:xfrm>
            <a:off x="0" y="0"/>
            <a:ext cx="6096000" cy="3429000"/>
          </a:xfrm>
          <a:prstGeom prst="rect">
            <a:avLst/>
          </a:prstGeom>
          <a:gradFill flip="none" rotWithShape="1">
            <a:gsLst>
              <a:gs pos="0">
                <a:srgbClr val="3AB54B"/>
              </a:gs>
              <a:gs pos="100000">
                <a:srgbClr val="019444"/>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0" name="Picture Placeholder 21">
            <a:extLst>
              <a:ext uri="{FF2B5EF4-FFF2-40B4-BE49-F238E27FC236}">
                <a16:creationId xmlns:a16="http://schemas.microsoft.com/office/drawing/2014/main" id="{BF0F26F7-E188-9C43-A987-5DAF6A59A711}"/>
              </a:ext>
            </a:extLst>
          </p:cNvPr>
          <p:cNvSpPr>
            <a:spLocks noGrp="1"/>
          </p:cNvSpPr>
          <p:nvPr>
            <p:ph type="pic" sz="quarter" idx="11"/>
          </p:nvPr>
        </p:nvSpPr>
        <p:spPr>
          <a:xfrm>
            <a:off x="-2" y="-2"/>
            <a:ext cx="6096000" cy="3429000"/>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
        <p:nvSpPr>
          <p:cNvPr id="13" name="Rectangle: Rounded Corners 17">
            <a:extLst>
              <a:ext uri="{FF2B5EF4-FFF2-40B4-BE49-F238E27FC236}">
                <a16:creationId xmlns:a16="http://schemas.microsoft.com/office/drawing/2014/main" id="{0299FDC3-6404-2040-82E7-9A6E69A68B4A}"/>
              </a:ext>
            </a:extLst>
          </p:cNvPr>
          <p:cNvSpPr/>
          <p:nvPr userDrawn="1"/>
        </p:nvSpPr>
        <p:spPr bwMode="auto">
          <a:xfrm>
            <a:off x="1133214" y="1098550"/>
            <a:ext cx="9839586" cy="4823784"/>
          </a:xfrm>
          <a:prstGeom prst="roundRect">
            <a:avLst>
              <a:gd name="adj" fmla="val 6877"/>
            </a:avLst>
          </a:prstGeom>
          <a:solidFill>
            <a:schemeClr val="bg1"/>
          </a:solidFill>
          <a:ln w="6350" cap="flat">
            <a:noFill/>
            <a:prstDash val="solid"/>
            <a:miter lim="800000"/>
            <a:headEnd/>
            <a:tailEnd/>
          </a:ln>
          <a:effectLst>
            <a:outerShdw blurRad="292100" dist="139700" dir="5400000" algn="t" rotWithShape="0">
              <a:srgbClr val="2A6812">
                <a:alpha val="14000"/>
              </a:srgb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22" name="Picture Placeholder 21">
            <a:extLst>
              <a:ext uri="{FF2B5EF4-FFF2-40B4-BE49-F238E27FC236}">
                <a16:creationId xmlns:a16="http://schemas.microsoft.com/office/drawing/2014/main" id="{4870FA4F-3B92-42EA-9C57-6550038C0764}"/>
              </a:ext>
            </a:extLst>
          </p:cNvPr>
          <p:cNvSpPr>
            <a:spLocks noGrp="1"/>
          </p:cNvSpPr>
          <p:nvPr>
            <p:ph type="pic" sz="quarter" idx="10"/>
          </p:nvPr>
        </p:nvSpPr>
        <p:spPr>
          <a:xfrm>
            <a:off x="1133214" y="1098550"/>
            <a:ext cx="4962786" cy="4823784"/>
          </a:xfrm>
          <a:custGeom>
            <a:avLst/>
            <a:gdLst>
              <a:gd name="connsiteX0" fmla="*/ 320530 w 4962786"/>
              <a:gd name="connsiteY0" fmla="*/ 0 h 4660900"/>
              <a:gd name="connsiteX1" fmla="*/ 4962786 w 4962786"/>
              <a:gd name="connsiteY1" fmla="*/ 0 h 4660900"/>
              <a:gd name="connsiteX2" fmla="*/ 4962786 w 4962786"/>
              <a:gd name="connsiteY2" fmla="*/ 4660900 h 4660900"/>
              <a:gd name="connsiteX3" fmla="*/ 320530 w 4962786"/>
              <a:gd name="connsiteY3" fmla="*/ 4660900 h 4660900"/>
              <a:gd name="connsiteX4" fmla="*/ 0 w 4962786"/>
              <a:gd name="connsiteY4" fmla="*/ 4340370 h 4660900"/>
              <a:gd name="connsiteX5" fmla="*/ 0 w 4962786"/>
              <a:gd name="connsiteY5" fmla="*/ 320530 h 4660900"/>
              <a:gd name="connsiteX6" fmla="*/ 320530 w 4962786"/>
              <a:gd name="connsiteY6" fmla="*/ 0 h 466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2786" h="4660900">
                <a:moveTo>
                  <a:pt x="320530" y="0"/>
                </a:moveTo>
                <a:lnTo>
                  <a:pt x="4962786" y="0"/>
                </a:lnTo>
                <a:lnTo>
                  <a:pt x="4962786" y="4660900"/>
                </a:lnTo>
                <a:lnTo>
                  <a:pt x="320530" y="4660900"/>
                </a:lnTo>
                <a:cubicBezTo>
                  <a:pt x="143506" y="4660900"/>
                  <a:pt x="0" y="4517394"/>
                  <a:pt x="0" y="4340370"/>
                </a:cubicBezTo>
                <a:lnTo>
                  <a:pt x="0" y="320530"/>
                </a:lnTo>
                <a:cubicBezTo>
                  <a:pt x="0" y="143506"/>
                  <a:pt x="143506" y="0"/>
                  <a:pt x="32053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6976231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bout Us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1E21E79-6529-4E6E-929E-BC4CF4A358BC}"/>
              </a:ext>
            </a:extLst>
          </p:cNvPr>
          <p:cNvSpPr/>
          <p:nvPr userDrawn="1"/>
        </p:nvSpPr>
        <p:spPr bwMode="auto">
          <a:xfrm>
            <a:off x="0" y="0"/>
            <a:ext cx="12192000" cy="6858000"/>
          </a:xfrm>
          <a:prstGeom prst="rect">
            <a:avLst/>
          </a:prstGeom>
          <a:solidFill>
            <a:srgbClr val="EEFAEC"/>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grpSp>
        <p:nvGrpSpPr>
          <p:cNvPr id="6" name="Group 5">
            <a:extLst>
              <a:ext uri="{FF2B5EF4-FFF2-40B4-BE49-F238E27FC236}">
                <a16:creationId xmlns:a16="http://schemas.microsoft.com/office/drawing/2014/main" id="{C7008F45-0901-40A9-9C21-6C6DF749D7D2}"/>
              </a:ext>
            </a:extLst>
          </p:cNvPr>
          <p:cNvGrpSpPr/>
          <p:nvPr userDrawn="1"/>
        </p:nvGrpSpPr>
        <p:grpSpPr>
          <a:xfrm>
            <a:off x="-1" y="-1"/>
            <a:ext cx="12192000" cy="6858000"/>
            <a:chOff x="-1" y="-1"/>
            <a:chExt cx="12192000" cy="6858000"/>
          </a:xfrm>
        </p:grpSpPr>
        <p:sp>
          <p:nvSpPr>
            <p:cNvPr id="7" name="Freeform: Shape 6">
              <a:extLst>
                <a:ext uri="{FF2B5EF4-FFF2-40B4-BE49-F238E27FC236}">
                  <a16:creationId xmlns:a16="http://schemas.microsoft.com/office/drawing/2014/main" id="{3F94C47E-51B8-455B-B655-4299A720D202}"/>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Shape 7">
              <a:extLst>
                <a:ext uri="{FF2B5EF4-FFF2-40B4-BE49-F238E27FC236}">
                  <a16:creationId xmlns:a16="http://schemas.microsoft.com/office/drawing/2014/main" id="{BAD326F4-E1B1-4272-B863-782E5FDEAC68}"/>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4652CFA5-395D-46AE-95F3-9DD5688750F8}"/>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 name="Rectangle: Diagonal Corners Rounded 2068">
            <a:extLst>
              <a:ext uri="{FF2B5EF4-FFF2-40B4-BE49-F238E27FC236}">
                <a16:creationId xmlns:a16="http://schemas.microsoft.com/office/drawing/2014/main" id="{BDE8BE90-AB10-464B-BE5F-A72763D9B868}"/>
              </a:ext>
            </a:extLst>
          </p:cNvPr>
          <p:cNvSpPr/>
          <p:nvPr userDrawn="1"/>
        </p:nvSpPr>
        <p:spPr bwMode="auto">
          <a:xfrm>
            <a:off x="1174061" y="3597563"/>
            <a:ext cx="10495696" cy="1220886"/>
          </a:xfrm>
          <a:prstGeom prst="round2DiagRect">
            <a:avLst>
              <a:gd name="adj1" fmla="val 8166"/>
              <a:gd name="adj2" fmla="val 0"/>
            </a:avLst>
          </a:prstGeom>
          <a:solidFill>
            <a:srgbClr val="DAF3D5"/>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2" name="Rectangle 11">
            <a:extLst>
              <a:ext uri="{FF2B5EF4-FFF2-40B4-BE49-F238E27FC236}">
                <a16:creationId xmlns:a16="http://schemas.microsoft.com/office/drawing/2014/main" id="{FCCDF745-8989-684F-A603-E9B8720EE8C5}"/>
              </a:ext>
            </a:extLst>
          </p:cNvPr>
          <p:cNvSpPr/>
          <p:nvPr userDrawn="1"/>
        </p:nvSpPr>
        <p:spPr bwMode="auto">
          <a:xfrm>
            <a:off x="1150852" y="4068325"/>
            <a:ext cx="4049486" cy="1918309"/>
          </a:xfrm>
          <a:prstGeom prst="rect">
            <a:avLst/>
          </a:prstGeom>
          <a:solidFill>
            <a:schemeClr val="bg1"/>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9EF3FEE3-F94B-724A-8E19-5E4D9D839B2B}"/>
              </a:ext>
            </a:extLst>
          </p:cNvPr>
          <p:cNvSpPr/>
          <p:nvPr userDrawn="1"/>
        </p:nvSpPr>
        <p:spPr bwMode="auto">
          <a:xfrm>
            <a:off x="4865632" y="5647702"/>
            <a:ext cx="155460" cy="155460"/>
          </a:xfrm>
          <a:prstGeom prst="rect">
            <a:avLst/>
          </a:prstGeom>
          <a:gradFill flip="none" rotWithShape="1">
            <a:gsLst>
              <a:gs pos="0">
                <a:srgbClr val="3AB54B"/>
              </a:gs>
              <a:gs pos="100000">
                <a:srgbClr val="019444"/>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F96EF74D-2F29-2944-B975-A696C0881D98}"/>
              </a:ext>
            </a:extLst>
          </p:cNvPr>
          <p:cNvSpPr/>
          <p:nvPr userDrawn="1"/>
        </p:nvSpPr>
        <p:spPr bwMode="auto">
          <a:xfrm rot="10800000">
            <a:off x="7620271" y="2590601"/>
            <a:ext cx="4049486" cy="1940064"/>
          </a:xfrm>
          <a:prstGeom prst="rect">
            <a:avLst/>
          </a:prstGeom>
          <a:solidFill>
            <a:schemeClr val="bg1"/>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6" name="Rectangle 15">
            <a:extLst>
              <a:ext uri="{FF2B5EF4-FFF2-40B4-BE49-F238E27FC236}">
                <a16:creationId xmlns:a16="http://schemas.microsoft.com/office/drawing/2014/main" id="{236E937C-5E94-9A45-A0C3-B904A114BCFF}"/>
              </a:ext>
            </a:extLst>
          </p:cNvPr>
          <p:cNvSpPr/>
          <p:nvPr userDrawn="1"/>
        </p:nvSpPr>
        <p:spPr bwMode="auto">
          <a:xfrm>
            <a:off x="3580868" y="2587770"/>
            <a:ext cx="4049486" cy="1942895"/>
          </a:xfrm>
          <a:prstGeom prst="rect">
            <a:avLst/>
          </a:prstGeom>
          <a:gradFill flip="none" rotWithShape="1">
            <a:gsLst>
              <a:gs pos="0">
                <a:srgbClr val="3AB54B"/>
              </a:gs>
              <a:gs pos="100000">
                <a:srgbClr val="019444"/>
              </a:gs>
            </a:gsLst>
            <a:lin ang="0" scaled="1"/>
            <a:tileRect/>
          </a:gradFill>
          <a:ln w="6350" cap="flat">
            <a:noFill/>
            <a:prstDash val="solid"/>
            <a:miter lim="800000"/>
            <a:headEnd/>
            <a:tailEnd/>
          </a:ln>
          <a:effectLst>
            <a:outerShdw blurRad="152400" dist="88900" dir="5400000" algn="t" rotWithShape="0">
              <a:srgbClr val="275C10">
                <a:alpha val="14000"/>
              </a:srgb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7" name="Rectangle 16">
            <a:extLst>
              <a:ext uri="{FF2B5EF4-FFF2-40B4-BE49-F238E27FC236}">
                <a16:creationId xmlns:a16="http://schemas.microsoft.com/office/drawing/2014/main" id="{276571ED-A61D-414E-831F-6CF550D26235}"/>
              </a:ext>
            </a:extLst>
          </p:cNvPr>
          <p:cNvSpPr/>
          <p:nvPr userDrawn="1"/>
        </p:nvSpPr>
        <p:spPr bwMode="auto">
          <a:xfrm>
            <a:off x="11335051" y="4199634"/>
            <a:ext cx="155460" cy="155460"/>
          </a:xfrm>
          <a:prstGeom prst="rect">
            <a:avLst/>
          </a:prstGeom>
          <a:gradFill flip="none" rotWithShape="1">
            <a:gsLst>
              <a:gs pos="0">
                <a:srgbClr val="3AB54B"/>
              </a:gs>
              <a:gs pos="100000">
                <a:srgbClr val="019444"/>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5" name="Picture Placeholder 14">
            <a:extLst>
              <a:ext uri="{FF2B5EF4-FFF2-40B4-BE49-F238E27FC236}">
                <a16:creationId xmlns:a16="http://schemas.microsoft.com/office/drawing/2014/main" id="{60B139D3-A94F-440E-B68A-7267C79C41E3}"/>
              </a:ext>
            </a:extLst>
          </p:cNvPr>
          <p:cNvSpPr>
            <a:spLocks noGrp="1"/>
          </p:cNvSpPr>
          <p:nvPr>
            <p:ph type="pic" sz="quarter" idx="10"/>
          </p:nvPr>
        </p:nvSpPr>
        <p:spPr>
          <a:xfrm>
            <a:off x="754222" y="4612557"/>
            <a:ext cx="793252" cy="793252"/>
          </a:xfrm>
          <a:custGeom>
            <a:avLst/>
            <a:gdLst>
              <a:gd name="connsiteX0" fmla="*/ 396626 w 793252"/>
              <a:gd name="connsiteY0" fmla="*/ 0 h 793252"/>
              <a:gd name="connsiteX1" fmla="*/ 793252 w 793252"/>
              <a:gd name="connsiteY1" fmla="*/ 396626 h 793252"/>
              <a:gd name="connsiteX2" fmla="*/ 396626 w 793252"/>
              <a:gd name="connsiteY2" fmla="*/ 793252 h 793252"/>
              <a:gd name="connsiteX3" fmla="*/ 0 w 793252"/>
              <a:gd name="connsiteY3" fmla="*/ 396626 h 793252"/>
              <a:gd name="connsiteX4" fmla="*/ 396626 w 793252"/>
              <a:gd name="connsiteY4" fmla="*/ 0 h 79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252" h="793252">
                <a:moveTo>
                  <a:pt x="396626" y="0"/>
                </a:moveTo>
                <a:cubicBezTo>
                  <a:pt x="615676" y="0"/>
                  <a:pt x="793252" y="177576"/>
                  <a:pt x="793252" y="396626"/>
                </a:cubicBezTo>
                <a:cubicBezTo>
                  <a:pt x="793252" y="615676"/>
                  <a:pt x="615676" y="793252"/>
                  <a:pt x="396626" y="793252"/>
                </a:cubicBezTo>
                <a:cubicBezTo>
                  <a:pt x="177576" y="793252"/>
                  <a:pt x="0" y="615676"/>
                  <a:pt x="0" y="396626"/>
                </a:cubicBezTo>
                <a:cubicBezTo>
                  <a:pt x="0" y="177576"/>
                  <a:pt x="177576" y="0"/>
                  <a:pt x="396626"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8" name="Picture Placeholder 17">
            <a:extLst>
              <a:ext uri="{FF2B5EF4-FFF2-40B4-BE49-F238E27FC236}">
                <a16:creationId xmlns:a16="http://schemas.microsoft.com/office/drawing/2014/main" id="{5A43411D-C599-47C3-8ACE-FA1E9FF7FC5B}"/>
              </a:ext>
            </a:extLst>
          </p:cNvPr>
          <p:cNvSpPr>
            <a:spLocks noGrp="1"/>
          </p:cNvSpPr>
          <p:nvPr>
            <p:ph type="pic" sz="quarter" idx="11"/>
          </p:nvPr>
        </p:nvSpPr>
        <p:spPr>
          <a:xfrm>
            <a:off x="3184240" y="3162590"/>
            <a:ext cx="793252" cy="793252"/>
          </a:xfrm>
          <a:custGeom>
            <a:avLst/>
            <a:gdLst>
              <a:gd name="connsiteX0" fmla="*/ 396626 w 793252"/>
              <a:gd name="connsiteY0" fmla="*/ 0 h 793252"/>
              <a:gd name="connsiteX1" fmla="*/ 793252 w 793252"/>
              <a:gd name="connsiteY1" fmla="*/ 396626 h 793252"/>
              <a:gd name="connsiteX2" fmla="*/ 396626 w 793252"/>
              <a:gd name="connsiteY2" fmla="*/ 793252 h 793252"/>
              <a:gd name="connsiteX3" fmla="*/ 0 w 793252"/>
              <a:gd name="connsiteY3" fmla="*/ 396626 h 793252"/>
              <a:gd name="connsiteX4" fmla="*/ 396626 w 793252"/>
              <a:gd name="connsiteY4" fmla="*/ 0 h 79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252" h="793252">
                <a:moveTo>
                  <a:pt x="396626" y="0"/>
                </a:moveTo>
                <a:cubicBezTo>
                  <a:pt x="615676" y="0"/>
                  <a:pt x="793252" y="177576"/>
                  <a:pt x="793252" y="396626"/>
                </a:cubicBezTo>
                <a:cubicBezTo>
                  <a:pt x="793252" y="615676"/>
                  <a:pt x="615676" y="793252"/>
                  <a:pt x="396626" y="793252"/>
                </a:cubicBezTo>
                <a:cubicBezTo>
                  <a:pt x="177576" y="793252"/>
                  <a:pt x="0" y="615676"/>
                  <a:pt x="0" y="396626"/>
                </a:cubicBezTo>
                <a:cubicBezTo>
                  <a:pt x="0" y="177576"/>
                  <a:pt x="177576" y="0"/>
                  <a:pt x="396626"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19" name="Picture Placeholder 18">
            <a:extLst>
              <a:ext uri="{FF2B5EF4-FFF2-40B4-BE49-F238E27FC236}">
                <a16:creationId xmlns:a16="http://schemas.microsoft.com/office/drawing/2014/main" id="{85692BAD-5C55-437A-958A-5FA734286F9E}"/>
              </a:ext>
            </a:extLst>
          </p:cNvPr>
          <p:cNvSpPr>
            <a:spLocks noGrp="1"/>
          </p:cNvSpPr>
          <p:nvPr>
            <p:ph type="pic" sz="quarter" idx="12"/>
          </p:nvPr>
        </p:nvSpPr>
        <p:spPr>
          <a:xfrm>
            <a:off x="7223640" y="3157528"/>
            <a:ext cx="793252" cy="793252"/>
          </a:xfrm>
          <a:custGeom>
            <a:avLst/>
            <a:gdLst>
              <a:gd name="connsiteX0" fmla="*/ 396626 w 793252"/>
              <a:gd name="connsiteY0" fmla="*/ 0 h 793252"/>
              <a:gd name="connsiteX1" fmla="*/ 793252 w 793252"/>
              <a:gd name="connsiteY1" fmla="*/ 396626 h 793252"/>
              <a:gd name="connsiteX2" fmla="*/ 396626 w 793252"/>
              <a:gd name="connsiteY2" fmla="*/ 793252 h 793252"/>
              <a:gd name="connsiteX3" fmla="*/ 0 w 793252"/>
              <a:gd name="connsiteY3" fmla="*/ 396626 h 793252"/>
              <a:gd name="connsiteX4" fmla="*/ 396626 w 793252"/>
              <a:gd name="connsiteY4" fmla="*/ 0 h 79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252" h="793252">
                <a:moveTo>
                  <a:pt x="396626" y="0"/>
                </a:moveTo>
                <a:cubicBezTo>
                  <a:pt x="615676" y="0"/>
                  <a:pt x="793252" y="177576"/>
                  <a:pt x="793252" y="396626"/>
                </a:cubicBezTo>
                <a:cubicBezTo>
                  <a:pt x="793252" y="615676"/>
                  <a:pt x="615676" y="793252"/>
                  <a:pt x="396626" y="793252"/>
                </a:cubicBezTo>
                <a:cubicBezTo>
                  <a:pt x="177576" y="793252"/>
                  <a:pt x="0" y="615676"/>
                  <a:pt x="0" y="396626"/>
                </a:cubicBezTo>
                <a:cubicBezTo>
                  <a:pt x="0" y="177576"/>
                  <a:pt x="177576" y="0"/>
                  <a:pt x="396626"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3360279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5">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D1D529-6CC9-4F07-8561-98A4EBCED9B1}"/>
              </a:ext>
            </a:extLst>
          </p:cNvPr>
          <p:cNvGrpSpPr/>
          <p:nvPr userDrawn="1"/>
        </p:nvGrpSpPr>
        <p:grpSpPr>
          <a:xfrm>
            <a:off x="-1" y="-1"/>
            <a:ext cx="12192000" cy="6858000"/>
            <a:chOff x="-1" y="-1"/>
            <a:chExt cx="12192000" cy="6858000"/>
          </a:xfrm>
        </p:grpSpPr>
        <p:sp>
          <p:nvSpPr>
            <p:cNvPr id="9" name="Freeform: Shape 8">
              <a:extLst>
                <a:ext uri="{FF2B5EF4-FFF2-40B4-BE49-F238E27FC236}">
                  <a16:creationId xmlns:a16="http://schemas.microsoft.com/office/drawing/2014/main" id="{4877425C-8327-4FD5-B7CA-A32AE2E186AB}"/>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FCBC3D9E-7AD6-4F57-9DE3-DB4CCCD4E64B}"/>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Shape 10">
              <a:extLst>
                <a:ext uri="{FF2B5EF4-FFF2-40B4-BE49-F238E27FC236}">
                  <a16:creationId xmlns:a16="http://schemas.microsoft.com/office/drawing/2014/main" id="{9A1F1474-8A3B-4A11-AA16-D68DB0DA6E2D}"/>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5" name="Picture Placeholder 14">
            <a:extLst>
              <a:ext uri="{FF2B5EF4-FFF2-40B4-BE49-F238E27FC236}">
                <a16:creationId xmlns:a16="http://schemas.microsoft.com/office/drawing/2014/main" id="{602EDA10-1033-426F-A958-D6CCFDDD24E2}"/>
              </a:ext>
            </a:extLst>
          </p:cNvPr>
          <p:cNvSpPr>
            <a:spLocks noGrp="1"/>
          </p:cNvSpPr>
          <p:nvPr>
            <p:ph type="pic" sz="quarter" idx="10"/>
          </p:nvPr>
        </p:nvSpPr>
        <p:spPr>
          <a:xfrm>
            <a:off x="1235257" y="928454"/>
            <a:ext cx="2438400" cy="2859314"/>
          </a:xfrm>
          <a:custGeom>
            <a:avLst/>
            <a:gdLst>
              <a:gd name="connsiteX0" fmla="*/ 159666 w 2438400"/>
              <a:gd name="connsiteY0" fmla="*/ 0 h 2859314"/>
              <a:gd name="connsiteX1" fmla="*/ 2278734 w 2438400"/>
              <a:gd name="connsiteY1" fmla="*/ 0 h 2859314"/>
              <a:gd name="connsiteX2" fmla="*/ 2438400 w 2438400"/>
              <a:gd name="connsiteY2" fmla="*/ 159666 h 2859314"/>
              <a:gd name="connsiteX3" fmla="*/ 2438400 w 2438400"/>
              <a:gd name="connsiteY3" fmla="*/ 2699648 h 2859314"/>
              <a:gd name="connsiteX4" fmla="*/ 2278734 w 2438400"/>
              <a:gd name="connsiteY4" fmla="*/ 2859314 h 2859314"/>
              <a:gd name="connsiteX5" fmla="*/ 159666 w 2438400"/>
              <a:gd name="connsiteY5" fmla="*/ 2859314 h 2859314"/>
              <a:gd name="connsiteX6" fmla="*/ 0 w 2438400"/>
              <a:gd name="connsiteY6" fmla="*/ 2699648 h 2859314"/>
              <a:gd name="connsiteX7" fmla="*/ 0 w 2438400"/>
              <a:gd name="connsiteY7" fmla="*/ 159666 h 2859314"/>
              <a:gd name="connsiteX8" fmla="*/ 159666 w 2438400"/>
              <a:gd name="connsiteY8" fmla="*/ 0 h 285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859314">
                <a:moveTo>
                  <a:pt x="159666" y="0"/>
                </a:moveTo>
                <a:lnTo>
                  <a:pt x="2278734" y="0"/>
                </a:lnTo>
                <a:cubicBezTo>
                  <a:pt x="2366915" y="0"/>
                  <a:pt x="2438400" y="71485"/>
                  <a:pt x="2438400" y="159666"/>
                </a:cubicBezTo>
                <a:lnTo>
                  <a:pt x="2438400" y="2699648"/>
                </a:lnTo>
                <a:cubicBezTo>
                  <a:pt x="2438400" y="2787829"/>
                  <a:pt x="2366915" y="2859314"/>
                  <a:pt x="2278734" y="2859314"/>
                </a:cubicBezTo>
                <a:lnTo>
                  <a:pt x="159666" y="2859314"/>
                </a:lnTo>
                <a:cubicBezTo>
                  <a:pt x="71485" y="2859314"/>
                  <a:pt x="0" y="2787829"/>
                  <a:pt x="0" y="2699648"/>
                </a:cubicBezTo>
                <a:lnTo>
                  <a:pt x="0" y="159666"/>
                </a:lnTo>
                <a:cubicBezTo>
                  <a:pt x="0" y="71485"/>
                  <a:pt x="71485" y="0"/>
                  <a:pt x="159666"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89E9EC0-3C93-481F-AC69-FC0F1B555B5E}"/>
              </a:ext>
            </a:extLst>
          </p:cNvPr>
          <p:cNvSpPr>
            <a:spLocks noGrp="1"/>
          </p:cNvSpPr>
          <p:nvPr>
            <p:ph type="pic" sz="quarter" idx="11"/>
          </p:nvPr>
        </p:nvSpPr>
        <p:spPr>
          <a:xfrm>
            <a:off x="2543623" y="2061968"/>
            <a:ext cx="2438400" cy="2859314"/>
          </a:xfrm>
          <a:custGeom>
            <a:avLst/>
            <a:gdLst>
              <a:gd name="connsiteX0" fmla="*/ 159666 w 2438400"/>
              <a:gd name="connsiteY0" fmla="*/ 0 h 2859314"/>
              <a:gd name="connsiteX1" fmla="*/ 2278734 w 2438400"/>
              <a:gd name="connsiteY1" fmla="*/ 0 h 2859314"/>
              <a:gd name="connsiteX2" fmla="*/ 2438400 w 2438400"/>
              <a:gd name="connsiteY2" fmla="*/ 159666 h 2859314"/>
              <a:gd name="connsiteX3" fmla="*/ 2438400 w 2438400"/>
              <a:gd name="connsiteY3" fmla="*/ 2699648 h 2859314"/>
              <a:gd name="connsiteX4" fmla="*/ 2278734 w 2438400"/>
              <a:gd name="connsiteY4" fmla="*/ 2859314 h 2859314"/>
              <a:gd name="connsiteX5" fmla="*/ 159666 w 2438400"/>
              <a:gd name="connsiteY5" fmla="*/ 2859314 h 2859314"/>
              <a:gd name="connsiteX6" fmla="*/ 0 w 2438400"/>
              <a:gd name="connsiteY6" fmla="*/ 2699648 h 2859314"/>
              <a:gd name="connsiteX7" fmla="*/ 0 w 2438400"/>
              <a:gd name="connsiteY7" fmla="*/ 159666 h 2859314"/>
              <a:gd name="connsiteX8" fmla="*/ 159666 w 2438400"/>
              <a:gd name="connsiteY8" fmla="*/ 0 h 285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 h="2859314">
                <a:moveTo>
                  <a:pt x="159666" y="0"/>
                </a:moveTo>
                <a:lnTo>
                  <a:pt x="2278734" y="0"/>
                </a:lnTo>
                <a:cubicBezTo>
                  <a:pt x="2366915" y="0"/>
                  <a:pt x="2438400" y="71485"/>
                  <a:pt x="2438400" y="159666"/>
                </a:cubicBezTo>
                <a:lnTo>
                  <a:pt x="2438400" y="2699648"/>
                </a:lnTo>
                <a:cubicBezTo>
                  <a:pt x="2438400" y="2787829"/>
                  <a:pt x="2366915" y="2859314"/>
                  <a:pt x="2278734" y="2859314"/>
                </a:cubicBezTo>
                <a:lnTo>
                  <a:pt x="159666" y="2859314"/>
                </a:lnTo>
                <a:cubicBezTo>
                  <a:pt x="71485" y="2859314"/>
                  <a:pt x="0" y="2787829"/>
                  <a:pt x="0" y="2699648"/>
                </a:cubicBezTo>
                <a:lnTo>
                  <a:pt x="0" y="159666"/>
                </a:lnTo>
                <a:cubicBezTo>
                  <a:pt x="0" y="71485"/>
                  <a:pt x="71485" y="0"/>
                  <a:pt x="159666" y="0"/>
                </a:cubicBezTo>
                <a:close/>
              </a:path>
            </a:pathLst>
          </a:custGeom>
          <a:pattFill prst="pct5">
            <a:fgClr>
              <a:schemeClr val="accent1"/>
            </a:fgClr>
            <a:bgClr>
              <a:schemeClr val="bg1"/>
            </a:bgClr>
          </a:pattFill>
          <a:ln w="63500">
            <a:solidFill>
              <a:schemeClr val="bg1"/>
            </a:solidFill>
          </a:ln>
        </p:spPr>
        <p:txBody>
          <a:bodyPr wrap="square">
            <a:noAutofit/>
          </a:bodyPr>
          <a:lstStyle>
            <a:lvl1pPr>
              <a:defRPr sz="1200"/>
            </a:lvl1pPr>
          </a:lstStyle>
          <a:p>
            <a:endParaRPr lang="en-US"/>
          </a:p>
        </p:txBody>
      </p:sp>
    </p:spTree>
    <p:extLst>
      <p:ext uri="{BB962C8B-B14F-4D97-AF65-F5344CB8AC3E}">
        <p14:creationId xmlns:p14="http://schemas.microsoft.com/office/powerpoint/2010/main" val="2867634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bout Us 6">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D0592AE-1791-472B-B58C-1A31C9D0CF02}"/>
              </a:ext>
            </a:extLst>
          </p:cNvPr>
          <p:cNvSpPr>
            <a:spLocks noGrp="1"/>
          </p:cNvSpPr>
          <p:nvPr>
            <p:ph type="pic" sz="quarter" idx="10"/>
          </p:nvPr>
        </p:nvSpPr>
        <p:spPr>
          <a:xfrm>
            <a:off x="0" y="2"/>
            <a:ext cx="12191998" cy="6857998"/>
          </a:xfrm>
          <a:prstGeom prst="rect">
            <a:avLst/>
          </a:pr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222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bout Us 7">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4BEC432-01A7-4C58-BF52-1E226B7C1527}"/>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CEC913ED-0159-40F0-BD8D-1F3B287570A2}"/>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28929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bout Us 8">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E3E2C438-1B23-49C0-8DDE-062FBD70CAFE}"/>
              </a:ext>
            </a:extLst>
          </p:cNvPr>
          <p:cNvSpPr>
            <a:spLocks noGrp="1"/>
          </p:cNvSpPr>
          <p:nvPr>
            <p:ph type="pic" sz="quarter" idx="10"/>
          </p:nvPr>
        </p:nvSpPr>
        <p:spPr>
          <a:xfrm>
            <a:off x="0" y="0"/>
            <a:ext cx="12192000" cy="4412343"/>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99703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bout Us 9">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6D383B5-8203-40A3-9CCA-635BB22E49BF}"/>
              </a:ext>
            </a:extLst>
          </p:cNvPr>
          <p:cNvGrpSpPr/>
          <p:nvPr userDrawn="1"/>
        </p:nvGrpSpPr>
        <p:grpSpPr>
          <a:xfrm>
            <a:off x="-1" y="0"/>
            <a:ext cx="12192000" cy="6857999"/>
            <a:chOff x="-1" y="0"/>
            <a:chExt cx="12192000" cy="6857999"/>
          </a:xfrm>
        </p:grpSpPr>
        <p:sp>
          <p:nvSpPr>
            <p:cNvPr id="13" name="Freeform: Shape 12">
              <a:extLst>
                <a:ext uri="{FF2B5EF4-FFF2-40B4-BE49-F238E27FC236}">
                  <a16:creationId xmlns:a16="http://schemas.microsoft.com/office/drawing/2014/main" id="{74B77DE1-BA2D-4B37-8881-B0C6980C25C5}"/>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23577854-5A16-4B01-A0DC-AC40723FFAE3}"/>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9" name="Picture Placeholder 14">
            <a:extLst>
              <a:ext uri="{FF2B5EF4-FFF2-40B4-BE49-F238E27FC236}">
                <a16:creationId xmlns:a16="http://schemas.microsoft.com/office/drawing/2014/main" id="{78C4DCBE-0529-4882-860D-9908A51B0B1A}"/>
              </a:ext>
            </a:extLst>
          </p:cNvPr>
          <p:cNvSpPr>
            <a:spLocks noGrp="1"/>
          </p:cNvSpPr>
          <p:nvPr>
            <p:ph type="pic" sz="quarter" idx="10"/>
          </p:nvPr>
        </p:nvSpPr>
        <p:spPr>
          <a:xfrm>
            <a:off x="0" y="0"/>
            <a:ext cx="2931886" cy="6858000"/>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
        <p:nvSpPr>
          <p:cNvPr id="11" name="Picture Placeholder 14">
            <a:extLst>
              <a:ext uri="{FF2B5EF4-FFF2-40B4-BE49-F238E27FC236}">
                <a16:creationId xmlns:a16="http://schemas.microsoft.com/office/drawing/2014/main" id="{B105CA6C-C98C-4A53-9B6A-F7FDD660B550}"/>
              </a:ext>
            </a:extLst>
          </p:cNvPr>
          <p:cNvSpPr>
            <a:spLocks noGrp="1"/>
          </p:cNvSpPr>
          <p:nvPr>
            <p:ph type="pic" sz="quarter" idx="12"/>
          </p:nvPr>
        </p:nvSpPr>
        <p:spPr>
          <a:xfrm>
            <a:off x="9260114" y="0"/>
            <a:ext cx="2931886" cy="6858000"/>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89208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bout Us 10">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4E86972-EE7C-4B2A-9B9F-94BEDBAF6CD3}"/>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14">
            <a:extLst>
              <a:ext uri="{FF2B5EF4-FFF2-40B4-BE49-F238E27FC236}">
                <a16:creationId xmlns:a16="http://schemas.microsoft.com/office/drawing/2014/main" id="{79BB0BF6-A1B9-44E2-ACB9-032F9F83C1B2}"/>
              </a:ext>
            </a:extLst>
          </p:cNvPr>
          <p:cNvSpPr>
            <a:spLocks noGrp="1"/>
          </p:cNvSpPr>
          <p:nvPr>
            <p:ph type="pic" sz="quarter" idx="10"/>
          </p:nvPr>
        </p:nvSpPr>
        <p:spPr>
          <a:xfrm>
            <a:off x="0" y="0"/>
            <a:ext cx="5878286" cy="6858000"/>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311856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Us 1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FA7B10-E3C6-4DE9-AB8D-ACCDF8976A15}"/>
              </a:ext>
            </a:extLst>
          </p:cNvPr>
          <p:cNvGrpSpPr/>
          <p:nvPr userDrawn="1"/>
        </p:nvGrpSpPr>
        <p:grpSpPr>
          <a:xfrm>
            <a:off x="-1" y="0"/>
            <a:ext cx="12192000" cy="6857999"/>
            <a:chOff x="-1" y="0"/>
            <a:chExt cx="12192000" cy="6857999"/>
          </a:xfrm>
        </p:grpSpPr>
        <p:sp>
          <p:nvSpPr>
            <p:cNvPr id="9" name="Freeform: Shape 8">
              <a:extLst>
                <a:ext uri="{FF2B5EF4-FFF2-40B4-BE49-F238E27FC236}">
                  <a16:creationId xmlns:a16="http://schemas.microsoft.com/office/drawing/2014/main" id="{64CC554C-CD0E-4145-9C21-BF544B74C406}"/>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A4D6BF60-1972-434B-8FE4-F690FCE99A9C}"/>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Picture Placeholder 14">
            <a:extLst>
              <a:ext uri="{FF2B5EF4-FFF2-40B4-BE49-F238E27FC236}">
                <a16:creationId xmlns:a16="http://schemas.microsoft.com/office/drawing/2014/main" id="{F9ED5EA7-76FA-413A-AA2B-33540640AB11}"/>
              </a:ext>
            </a:extLst>
          </p:cNvPr>
          <p:cNvSpPr>
            <a:spLocks noGrp="1"/>
          </p:cNvSpPr>
          <p:nvPr>
            <p:ph type="pic" sz="quarter" idx="10"/>
          </p:nvPr>
        </p:nvSpPr>
        <p:spPr>
          <a:xfrm>
            <a:off x="8940800" y="0"/>
            <a:ext cx="3251200" cy="6858000"/>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41953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C9DEA4B9-A830-4523-84E9-C8DE388B862E}"/>
              </a:ext>
            </a:extLst>
          </p:cNvPr>
          <p:cNvSpPr/>
          <p:nvPr userDrawn="1"/>
        </p:nvSpPr>
        <p:spPr bwMode="auto">
          <a:xfrm>
            <a:off x="6273571" y="2"/>
            <a:ext cx="5825924" cy="6857999"/>
          </a:xfrm>
          <a:custGeom>
            <a:avLst/>
            <a:gdLst>
              <a:gd name="connsiteX0" fmla="*/ 1308694 w 5825924"/>
              <a:gd name="connsiteY0" fmla="*/ 0 h 6857999"/>
              <a:gd name="connsiteX1" fmla="*/ 5825924 w 5825924"/>
              <a:gd name="connsiteY1" fmla="*/ 0 h 6857999"/>
              <a:gd name="connsiteX2" fmla="*/ 5825924 w 5825924"/>
              <a:gd name="connsiteY2" fmla="*/ 6857999 h 6857999"/>
              <a:gd name="connsiteX3" fmla="*/ 164535 w 5825924"/>
              <a:gd name="connsiteY3" fmla="*/ 6857999 h 6857999"/>
              <a:gd name="connsiteX4" fmla="*/ 139147 w 5825924"/>
              <a:gd name="connsiteY4" fmla="*/ 6777343 h 6857999"/>
              <a:gd name="connsiteX5" fmla="*/ 1092609 w 5825924"/>
              <a:gd name="connsiteY5" fmla="*/ 4057381 h 6857999"/>
              <a:gd name="connsiteX6" fmla="*/ 1406946 w 5825924"/>
              <a:gd name="connsiteY6" fmla="*/ 2290732 h 6857999"/>
              <a:gd name="connsiteX7" fmla="*/ 1302082 w 5825924"/>
              <a:gd name="connsiteY7" fmla="*/ 303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5924" h="6857999">
                <a:moveTo>
                  <a:pt x="1308694" y="0"/>
                </a:moveTo>
                <a:lnTo>
                  <a:pt x="5825924" y="0"/>
                </a:lnTo>
                <a:lnTo>
                  <a:pt x="5825924" y="6857999"/>
                </a:lnTo>
                <a:lnTo>
                  <a:pt x="164535" y="6857999"/>
                </a:lnTo>
                <a:lnTo>
                  <a:pt x="139147" y="6777343"/>
                </a:lnTo>
                <a:cubicBezTo>
                  <a:pt x="-313131" y="5242991"/>
                  <a:pt x="425233" y="4508137"/>
                  <a:pt x="1092609" y="4057381"/>
                </a:cubicBezTo>
                <a:cubicBezTo>
                  <a:pt x="1781515" y="3592085"/>
                  <a:pt x="1881410" y="3232277"/>
                  <a:pt x="1406946" y="2290732"/>
                </a:cubicBezTo>
                <a:cubicBezTo>
                  <a:pt x="932481" y="1349187"/>
                  <a:pt x="1187914" y="605213"/>
                  <a:pt x="1302082" y="30350"/>
                </a:cubicBezTo>
                <a:close/>
              </a:path>
            </a:pathLst>
          </a:custGeom>
          <a:solidFill>
            <a:schemeClr val="accent5"/>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1" name="Picture Placeholder 10">
            <a:extLst>
              <a:ext uri="{FF2B5EF4-FFF2-40B4-BE49-F238E27FC236}">
                <a16:creationId xmlns:a16="http://schemas.microsoft.com/office/drawing/2014/main" id="{9D63877E-B74A-C54F-B141-30DC4DDC8AA8}"/>
              </a:ext>
            </a:extLst>
          </p:cNvPr>
          <p:cNvSpPr>
            <a:spLocks noGrp="1"/>
          </p:cNvSpPr>
          <p:nvPr>
            <p:ph type="pic" sz="quarter" idx="10"/>
          </p:nvPr>
        </p:nvSpPr>
        <p:spPr>
          <a:xfrm>
            <a:off x="6366076" y="2"/>
            <a:ext cx="5825924" cy="6857999"/>
          </a:xfrm>
          <a:custGeom>
            <a:avLst/>
            <a:gdLst>
              <a:gd name="connsiteX0" fmla="*/ 1445071 w 6433038"/>
              <a:gd name="connsiteY0" fmla="*/ 0 h 6857999"/>
              <a:gd name="connsiteX1" fmla="*/ 6433038 w 6433038"/>
              <a:gd name="connsiteY1" fmla="*/ 0 h 6857999"/>
              <a:gd name="connsiteX2" fmla="*/ 6433038 w 6433038"/>
              <a:gd name="connsiteY2" fmla="*/ 6857999 h 6857999"/>
              <a:gd name="connsiteX3" fmla="*/ 181681 w 6433038"/>
              <a:gd name="connsiteY3" fmla="*/ 6857999 h 6857999"/>
              <a:gd name="connsiteX4" fmla="*/ 153648 w 6433038"/>
              <a:gd name="connsiteY4" fmla="*/ 6777343 h 6857999"/>
              <a:gd name="connsiteX5" fmla="*/ 1206469 w 6433038"/>
              <a:gd name="connsiteY5" fmla="*/ 4057381 h 6857999"/>
              <a:gd name="connsiteX6" fmla="*/ 1553562 w 6433038"/>
              <a:gd name="connsiteY6" fmla="*/ 2290732 h 6857999"/>
              <a:gd name="connsiteX7" fmla="*/ 1437771 w 6433038"/>
              <a:gd name="connsiteY7" fmla="*/ 3035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33038" h="6857999">
                <a:moveTo>
                  <a:pt x="1445071" y="0"/>
                </a:moveTo>
                <a:lnTo>
                  <a:pt x="6433038" y="0"/>
                </a:lnTo>
                <a:lnTo>
                  <a:pt x="6433038" y="6857999"/>
                </a:lnTo>
                <a:lnTo>
                  <a:pt x="181681" y="6857999"/>
                </a:lnTo>
                <a:lnTo>
                  <a:pt x="153648" y="6777343"/>
                </a:lnTo>
                <a:cubicBezTo>
                  <a:pt x="-345762" y="5242991"/>
                  <a:pt x="469546" y="4508137"/>
                  <a:pt x="1206469" y="4057381"/>
                </a:cubicBezTo>
                <a:cubicBezTo>
                  <a:pt x="1967165" y="3592085"/>
                  <a:pt x="2077470" y="3232277"/>
                  <a:pt x="1553562" y="2290732"/>
                </a:cubicBezTo>
                <a:cubicBezTo>
                  <a:pt x="1029654" y="1349187"/>
                  <a:pt x="1311706" y="605213"/>
                  <a:pt x="1437771" y="3035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3" name="Freeform 2">
            <a:extLst>
              <a:ext uri="{FF2B5EF4-FFF2-40B4-BE49-F238E27FC236}">
                <a16:creationId xmlns:a16="http://schemas.microsoft.com/office/drawing/2014/main" id="{132B38AD-7AE5-2647-A4E9-08F8DDDFC99F}"/>
              </a:ext>
            </a:extLst>
          </p:cNvPr>
          <p:cNvSpPr/>
          <p:nvPr userDrawn="1"/>
        </p:nvSpPr>
        <p:spPr>
          <a:xfrm>
            <a:off x="0" y="0"/>
            <a:ext cx="4064000" cy="6858000"/>
          </a:xfrm>
          <a:custGeom>
            <a:avLst/>
            <a:gdLst>
              <a:gd name="connsiteX0" fmla="*/ 0 w 4246880"/>
              <a:gd name="connsiteY0" fmla="*/ 0 h 6858000"/>
              <a:gd name="connsiteX1" fmla="*/ 1690768 w 4246880"/>
              <a:gd name="connsiteY1" fmla="*/ 0 h 6858000"/>
              <a:gd name="connsiteX2" fmla="*/ 1732956 w 4246880"/>
              <a:gd name="connsiteY2" fmla="*/ 11980 h 6858000"/>
              <a:gd name="connsiteX3" fmla="*/ 4246880 w 4246880"/>
              <a:gd name="connsiteY3" fmla="*/ 3429000 h 6858000"/>
              <a:gd name="connsiteX4" fmla="*/ 1732956 w 4246880"/>
              <a:gd name="connsiteY4" fmla="*/ 6846020 h 6858000"/>
              <a:gd name="connsiteX5" fmla="*/ 1690768 w 4246880"/>
              <a:gd name="connsiteY5" fmla="*/ 6858000 h 6858000"/>
              <a:gd name="connsiteX6" fmla="*/ 0 w 4246880"/>
              <a:gd name="connsiteY6" fmla="*/ 6858000 h 6858000"/>
              <a:gd name="connsiteX7" fmla="*/ 0 w 4246880"/>
              <a:gd name="connsiteY7" fmla="*/ 5087356 h 6858000"/>
              <a:gd name="connsiteX8" fmla="*/ 137031 w 4246880"/>
              <a:gd name="connsiteY8" fmla="*/ 5137510 h 6858000"/>
              <a:gd name="connsiteX9" fmla="*/ 669006 w 4246880"/>
              <a:gd name="connsiteY9" fmla="*/ 5217937 h 6858000"/>
              <a:gd name="connsiteX10" fmla="*/ 2457943 w 4246880"/>
              <a:gd name="connsiteY10" fmla="*/ 3429000 h 6858000"/>
              <a:gd name="connsiteX11" fmla="*/ 669006 w 4246880"/>
              <a:gd name="connsiteY11" fmla="*/ 1640063 h 6858000"/>
              <a:gd name="connsiteX12" fmla="*/ 137031 w 4246880"/>
              <a:gd name="connsiteY12" fmla="*/ 1720490 h 6858000"/>
              <a:gd name="connsiteX13" fmla="*/ 0 w 4246880"/>
              <a:gd name="connsiteY13" fmla="*/ 17706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880" h="6858000">
                <a:moveTo>
                  <a:pt x="0" y="0"/>
                </a:moveTo>
                <a:lnTo>
                  <a:pt x="1690768" y="0"/>
                </a:lnTo>
                <a:lnTo>
                  <a:pt x="1732956" y="11980"/>
                </a:lnTo>
                <a:cubicBezTo>
                  <a:pt x="3189396" y="464980"/>
                  <a:pt x="4246880" y="1823496"/>
                  <a:pt x="4246880" y="3429000"/>
                </a:cubicBezTo>
                <a:cubicBezTo>
                  <a:pt x="4246880" y="5034504"/>
                  <a:pt x="3189396" y="6393020"/>
                  <a:pt x="1732956" y="6846020"/>
                </a:cubicBezTo>
                <a:lnTo>
                  <a:pt x="1690768" y="6858000"/>
                </a:lnTo>
                <a:lnTo>
                  <a:pt x="0" y="6858000"/>
                </a:lnTo>
                <a:lnTo>
                  <a:pt x="0" y="5087356"/>
                </a:lnTo>
                <a:lnTo>
                  <a:pt x="137031" y="5137510"/>
                </a:lnTo>
                <a:cubicBezTo>
                  <a:pt x="305082" y="5189779"/>
                  <a:pt x="483756" y="5217937"/>
                  <a:pt x="669006" y="5217937"/>
                </a:cubicBezTo>
                <a:cubicBezTo>
                  <a:pt x="1657009" y="5217937"/>
                  <a:pt x="2457943" y="4417003"/>
                  <a:pt x="2457943" y="3429000"/>
                </a:cubicBezTo>
                <a:cubicBezTo>
                  <a:pt x="2457943" y="2440997"/>
                  <a:pt x="1657009" y="1640063"/>
                  <a:pt x="669006" y="1640063"/>
                </a:cubicBezTo>
                <a:cubicBezTo>
                  <a:pt x="483756" y="1640063"/>
                  <a:pt x="305082" y="1668221"/>
                  <a:pt x="137031" y="1720490"/>
                </a:cubicBezTo>
                <a:lnTo>
                  <a:pt x="0" y="1770644"/>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Oval 3">
            <a:extLst>
              <a:ext uri="{FF2B5EF4-FFF2-40B4-BE49-F238E27FC236}">
                <a16:creationId xmlns:a16="http://schemas.microsoft.com/office/drawing/2014/main" id="{2D5A9A96-CCDC-6F41-B897-AFC9861F8298}"/>
              </a:ext>
            </a:extLst>
          </p:cNvPr>
          <p:cNvSpPr/>
          <p:nvPr userDrawn="1"/>
        </p:nvSpPr>
        <p:spPr>
          <a:xfrm>
            <a:off x="5206871" y="6000217"/>
            <a:ext cx="236047" cy="236047"/>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761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Us 12">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876833A-4A04-4553-AF5D-8196162F7866}"/>
              </a:ext>
            </a:extLst>
          </p:cNvPr>
          <p:cNvGrpSpPr/>
          <p:nvPr userDrawn="1"/>
        </p:nvGrpSpPr>
        <p:grpSpPr>
          <a:xfrm flipV="1">
            <a:off x="1" y="0"/>
            <a:ext cx="12191998" cy="6858000"/>
            <a:chOff x="1" y="0"/>
            <a:chExt cx="12191998" cy="6858000"/>
          </a:xfrm>
        </p:grpSpPr>
        <p:sp>
          <p:nvSpPr>
            <p:cNvPr id="7" name="Freeform: Shape 6">
              <a:extLst>
                <a:ext uri="{FF2B5EF4-FFF2-40B4-BE49-F238E27FC236}">
                  <a16:creationId xmlns:a16="http://schemas.microsoft.com/office/drawing/2014/main" id="{CC73EF8C-3467-4212-99FB-1E360F2B9D04}"/>
                </a:ext>
              </a:extLst>
            </p:cNvPr>
            <p:cNvSpPr/>
            <p:nvPr userDrawn="1"/>
          </p:nvSpPr>
          <p:spPr bwMode="auto">
            <a:xfrm>
              <a:off x="1" y="0"/>
              <a:ext cx="12046005" cy="6849948"/>
            </a:xfrm>
            <a:custGeom>
              <a:avLst/>
              <a:gdLst>
                <a:gd name="connsiteX0" fmla="*/ 0 w 12046005"/>
                <a:gd name="connsiteY0" fmla="*/ 0 h 6849948"/>
                <a:gd name="connsiteX1" fmla="*/ 12046005 w 12046005"/>
                <a:gd name="connsiteY1" fmla="*/ 0 h 6849948"/>
                <a:gd name="connsiteX2" fmla="*/ 12046005 w 12046005"/>
                <a:gd name="connsiteY2" fmla="*/ 6849948 h 6849948"/>
                <a:gd name="connsiteX3" fmla="*/ 8813990 w 12046005"/>
                <a:gd name="connsiteY3" fmla="*/ 6849948 h 6849948"/>
                <a:gd name="connsiteX4" fmla="*/ 8674117 w 12046005"/>
                <a:gd name="connsiteY4" fmla="*/ 6731435 h 6849948"/>
                <a:gd name="connsiteX5" fmla="*/ 1513527 w 12046005"/>
                <a:gd name="connsiteY5" fmla="*/ 4844739 h 6849948"/>
                <a:gd name="connsiteX6" fmla="*/ 72144 w 12046005"/>
                <a:gd name="connsiteY6" fmla="*/ 227239 h 6849948"/>
                <a:gd name="connsiteX7" fmla="*/ 0 w 12046005"/>
                <a:gd name="connsiteY7" fmla="*/ 152085 h 684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46005" h="6849948">
                  <a:moveTo>
                    <a:pt x="0" y="0"/>
                  </a:moveTo>
                  <a:lnTo>
                    <a:pt x="12046005" y="0"/>
                  </a:lnTo>
                  <a:lnTo>
                    <a:pt x="12046005" y="6849948"/>
                  </a:lnTo>
                  <a:lnTo>
                    <a:pt x="8813990" y="6849948"/>
                  </a:lnTo>
                  <a:lnTo>
                    <a:pt x="8674117" y="6731435"/>
                  </a:lnTo>
                  <a:cubicBezTo>
                    <a:pt x="5267877" y="3926010"/>
                    <a:pt x="3012372" y="6075318"/>
                    <a:pt x="1513527" y="4844739"/>
                  </a:cubicBezTo>
                  <a:cubicBezTo>
                    <a:pt x="111496" y="3694577"/>
                    <a:pt x="2188313" y="2537766"/>
                    <a:pt x="72144" y="227239"/>
                  </a:cubicBezTo>
                  <a:lnTo>
                    <a:pt x="0" y="152085"/>
                  </a:lnTo>
                  <a:close/>
                </a:path>
              </a:pathLst>
            </a:custGeom>
            <a:solidFill>
              <a:srgbClr val="75DA5D"/>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8" name="Freeform: Shape 7">
              <a:extLst>
                <a:ext uri="{FF2B5EF4-FFF2-40B4-BE49-F238E27FC236}">
                  <a16:creationId xmlns:a16="http://schemas.microsoft.com/office/drawing/2014/main" id="{40EE6465-6B31-45F7-A167-992DF150AE15}"/>
                </a:ext>
              </a:extLst>
            </p:cNvPr>
            <p:cNvSpPr/>
            <p:nvPr userDrawn="1"/>
          </p:nvSpPr>
          <p:spPr bwMode="auto">
            <a:xfrm>
              <a:off x="1" y="0"/>
              <a:ext cx="12191998" cy="6858000"/>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8969486 w 12191998"/>
                <a:gd name="connsiteY3" fmla="*/ 6858000 h 6858000"/>
                <a:gd name="connsiteX4" fmla="*/ 8820110 w 12191998"/>
                <a:gd name="connsiteY4" fmla="*/ 6731435 h 6858000"/>
                <a:gd name="connsiteX5" fmla="*/ 1659520 w 12191998"/>
                <a:gd name="connsiteY5" fmla="*/ 4844739 h 6858000"/>
                <a:gd name="connsiteX6" fmla="*/ 218137 w 12191998"/>
                <a:gd name="connsiteY6" fmla="*/ 2272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6858000">
                  <a:moveTo>
                    <a:pt x="0" y="0"/>
                  </a:moveTo>
                  <a:lnTo>
                    <a:pt x="12191998" y="0"/>
                  </a:lnTo>
                  <a:lnTo>
                    <a:pt x="12191998" y="6858000"/>
                  </a:lnTo>
                  <a:lnTo>
                    <a:pt x="8969486" y="6858000"/>
                  </a:lnTo>
                  <a:lnTo>
                    <a:pt x="8820110" y="6731435"/>
                  </a:lnTo>
                  <a:cubicBezTo>
                    <a:pt x="5413870" y="3926010"/>
                    <a:pt x="3158365" y="6075318"/>
                    <a:pt x="1659520" y="4844739"/>
                  </a:cubicBezTo>
                  <a:cubicBezTo>
                    <a:pt x="257489" y="3694577"/>
                    <a:pt x="2334306" y="2537766"/>
                    <a:pt x="218137" y="227239"/>
                  </a:cubicBezTo>
                  <a:close/>
                </a:path>
              </a:pathLst>
            </a:custGeom>
            <a:gradFill flip="none" rotWithShape="1">
              <a:gsLst>
                <a:gs pos="0">
                  <a:srgbClr val="3AB54B"/>
                </a:gs>
                <a:gs pos="100000">
                  <a:srgbClr val="019444"/>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9" name="Freeform: Shape 8">
              <a:extLst>
                <a:ext uri="{FF2B5EF4-FFF2-40B4-BE49-F238E27FC236}">
                  <a16:creationId xmlns:a16="http://schemas.microsoft.com/office/drawing/2014/main" id="{5ACAD240-05C1-4D8B-8694-E76D0A799B7E}"/>
                </a:ext>
              </a:extLst>
            </p:cNvPr>
            <p:cNvSpPr>
              <a:spLocks/>
            </p:cNvSpPr>
            <p:nvPr userDrawn="1"/>
          </p:nvSpPr>
          <p:spPr bwMode="auto">
            <a:xfrm>
              <a:off x="7978047" y="1840274"/>
              <a:ext cx="4213952" cy="5017726"/>
            </a:xfrm>
            <a:custGeom>
              <a:avLst/>
              <a:gdLst>
                <a:gd name="connsiteX0" fmla="*/ 4213952 w 4213952"/>
                <a:gd name="connsiteY0" fmla="*/ 0 h 5017726"/>
                <a:gd name="connsiteX1" fmla="*/ 4213952 w 4213952"/>
                <a:gd name="connsiteY1" fmla="*/ 5017726 h 5017726"/>
                <a:gd name="connsiteX2" fmla="*/ 991440 w 4213952"/>
                <a:gd name="connsiteY2" fmla="*/ 5017726 h 5017726"/>
                <a:gd name="connsiteX3" fmla="*/ 842064 w 4213952"/>
                <a:gd name="connsiteY3" fmla="*/ 4891161 h 5017726"/>
                <a:gd name="connsiteX4" fmla="*/ 216783 w 4213952"/>
                <a:gd name="connsiteY4" fmla="*/ 4421173 h 5017726"/>
                <a:gd name="connsiteX5" fmla="*/ 0 w 4213952"/>
                <a:gd name="connsiteY5" fmla="*/ 4281336 h 5017726"/>
                <a:gd name="connsiteX6" fmla="*/ 142261 w 4213952"/>
                <a:gd name="connsiteY6" fmla="*/ 4237972 h 5017726"/>
                <a:gd name="connsiteX7" fmla="*/ 2214341 w 4213952"/>
                <a:gd name="connsiteY7" fmla="*/ 1987098 h 5017726"/>
                <a:gd name="connsiteX8" fmla="*/ 3975584 w 4213952"/>
                <a:gd name="connsiteY8" fmla="*/ 16925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3952" h="5017726">
                  <a:moveTo>
                    <a:pt x="4213952" y="0"/>
                  </a:moveTo>
                  <a:lnTo>
                    <a:pt x="4213952" y="5017726"/>
                  </a:lnTo>
                  <a:lnTo>
                    <a:pt x="991440" y="5017726"/>
                  </a:lnTo>
                  <a:lnTo>
                    <a:pt x="842064" y="4891161"/>
                  </a:lnTo>
                  <a:cubicBezTo>
                    <a:pt x="629174" y="4715822"/>
                    <a:pt x="420779" y="4559838"/>
                    <a:pt x="216783" y="4421173"/>
                  </a:cubicBezTo>
                  <a:lnTo>
                    <a:pt x="0" y="4281336"/>
                  </a:lnTo>
                  <a:lnTo>
                    <a:pt x="142261" y="4237972"/>
                  </a:lnTo>
                  <a:cubicBezTo>
                    <a:pt x="1457594" y="3781635"/>
                    <a:pt x="1995634" y="2806095"/>
                    <a:pt x="2214341" y="1987098"/>
                  </a:cubicBezTo>
                  <a:cubicBezTo>
                    <a:pt x="2444435" y="1122381"/>
                    <a:pt x="2834661" y="157828"/>
                    <a:pt x="3975584" y="16925"/>
                  </a:cubicBezTo>
                  <a:close/>
                </a:path>
              </a:pathLst>
            </a:custGeom>
            <a:solidFill>
              <a:srgbClr val="019444"/>
            </a:soli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grpSp>
      <p:sp>
        <p:nvSpPr>
          <p:cNvPr id="12" name="Freeform: Shape 9">
            <a:extLst>
              <a:ext uri="{FF2B5EF4-FFF2-40B4-BE49-F238E27FC236}">
                <a16:creationId xmlns:a16="http://schemas.microsoft.com/office/drawing/2014/main" id="{CAFFA3CE-24D7-8B4C-B769-0418FAA88DF0}"/>
              </a:ext>
            </a:extLst>
          </p:cNvPr>
          <p:cNvSpPr>
            <a:spLocks/>
          </p:cNvSpPr>
          <p:nvPr userDrawn="1"/>
        </p:nvSpPr>
        <p:spPr bwMode="auto">
          <a:xfrm flipV="1">
            <a:off x="3" y="1948403"/>
            <a:ext cx="6929118" cy="4909595"/>
          </a:xfrm>
          <a:custGeom>
            <a:avLst/>
            <a:gdLst>
              <a:gd name="connsiteX0" fmla="*/ 0 w 7622475"/>
              <a:gd name="connsiteY0" fmla="*/ 0 h 4909595"/>
              <a:gd name="connsiteX1" fmla="*/ 7526720 w 7622475"/>
              <a:gd name="connsiteY1" fmla="*/ 0 h 4909595"/>
              <a:gd name="connsiteX2" fmla="*/ 7458993 w 7622475"/>
              <a:gd name="connsiteY2" fmla="*/ 1834432 h 4909595"/>
              <a:gd name="connsiteX3" fmla="*/ 6232383 w 7622475"/>
              <a:gd name="connsiteY3" fmla="*/ 4844898 h 4909595"/>
              <a:gd name="connsiteX4" fmla="*/ 1613405 w 7622475"/>
              <a:gd name="connsiteY4" fmla="*/ 2321797 h 4909595"/>
              <a:gd name="connsiteX5" fmla="*/ 1259085 w 7622475"/>
              <a:gd name="connsiteY5" fmla="*/ 2142630 h 4909595"/>
              <a:gd name="connsiteX6" fmla="*/ 1210448 w 7622475"/>
              <a:gd name="connsiteY6" fmla="*/ 2121568 h 4909595"/>
              <a:gd name="connsiteX7" fmla="*/ 1207758 w 7622475"/>
              <a:gd name="connsiteY7" fmla="*/ 2090361 h 4909595"/>
              <a:gd name="connsiteX8" fmla="*/ 218137 w 7622475"/>
              <a:gd name="connsiteY8" fmla="*/ 227239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2475" h="4909595">
                <a:moveTo>
                  <a:pt x="0" y="0"/>
                </a:moveTo>
                <a:lnTo>
                  <a:pt x="7526720" y="0"/>
                </a:lnTo>
                <a:cubicBezTo>
                  <a:pt x="7228722" y="576666"/>
                  <a:pt x="7302469" y="1263821"/>
                  <a:pt x="7458993" y="1834432"/>
                </a:cubicBezTo>
                <a:cubicBezTo>
                  <a:pt x="7666689" y="2586670"/>
                  <a:pt x="7976728" y="4375695"/>
                  <a:pt x="6232383" y="4844898"/>
                </a:cubicBezTo>
                <a:cubicBezTo>
                  <a:pt x="4489543" y="5315614"/>
                  <a:pt x="2995035" y="3089171"/>
                  <a:pt x="1613405" y="2321797"/>
                </a:cubicBezTo>
                <a:cubicBezTo>
                  <a:pt x="1503537" y="2260877"/>
                  <a:pt x="1384732" y="2201091"/>
                  <a:pt x="1259085" y="2142630"/>
                </a:cubicBezTo>
                <a:lnTo>
                  <a:pt x="1210448" y="2121568"/>
                </a:lnTo>
                <a:lnTo>
                  <a:pt x="1207758" y="2090361"/>
                </a:lnTo>
                <a:cubicBezTo>
                  <a:pt x="1131272" y="1558651"/>
                  <a:pt x="879440" y="949279"/>
                  <a:pt x="218137" y="227239"/>
                </a:cubicBezTo>
                <a:close/>
              </a:path>
            </a:pathLst>
          </a:custGeom>
          <a:gradFill>
            <a:gsLst>
              <a:gs pos="0">
                <a:srgbClr val="3AB54B"/>
              </a:gs>
              <a:gs pos="100000">
                <a:srgbClr val="019444">
                  <a:alpha val="0"/>
                </a:srgbClr>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4" name="Picture Placeholder 14">
            <a:extLst>
              <a:ext uri="{FF2B5EF4-FFF2-40B4-BE49-F238E27FC236}">
                <a16:creationId xmlns:a16="http://schemas.microsoft.com/office/drawing/2014/main" id="{5817B1F2-5C8F-4FFC-9B4D-4EE3D1E8DA75}"/>
              </a:ext>
            </a:extLst>
          </p:cNvPr>
          <p:cNvSpPr>
            <a:spLocks noGrp="1"/>
          </p:cNvSpPr>
          <p:nvPr>
            <p:ph type="pic" sz="quarter" idx="10"/>
          </p:nvPr>
        </p:nvSpPr>
        <p:spPr>
          <a:xfrm>
            <a:off x="739911" y="701749"/>
            <a:ext cx="5962893" cy="5454501"/>
          </a:xfrm>
          <a:prstGeom prst="rect">
            <a:avLst/>
          </a:pr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928658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e Benefits 1">
    <p:spTree>
      <p:nvGrpSpPr>
        <p:cNvPr id="1" name=""/>
        <p:cNvGrpSpPr/>
        <p:nvPr/>
      </p:nvGrpSpPr>
      <p:grpSpPr>
        <a:xfrm>
          <a:off x="0" y="0"/>
          <a:ext cx="0" cy="0"/>
          <a:chOff x="0" y="0"/>
          <a:chExt cx="0" cy="0"/>
        </a:xfrm>
      </p:grpSpPr>
      <p:sp>
        <p:nvSpPr>
          <p:cNvPr id="7" name="Picture Placeholder 14">
            <a:extLst>
              <a:ext uri="{FF2B5EF4-FFF2-40B4-BE49-F238E27FC236}">
                <a16:creationId xmlns:a16="http://schemas.microsoft.com/office/drawing/2014/main" id="{32EF7DA6-F265-4437-96DA-414854435E26}"/>
              </a:ext>
            </a:extLst>
          </p:cNvPr>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44644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e Benefits 2">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C20347-1888-4BB9-B1FD-FB3A1E50AA13}"/>
              </a:ext>
            </a:extLst>
          </p:cNvPr>
          <p:cNvGrpSpPr/>
          <p:nvPr userDrawn="1"/>
        </p:nvGrpSpPr>
        <p:grpSpPr>
          <a:xfrm>
            <a:off x="7997370" y="0"/>
            <a:ext cx="4194630" cy="6858000"/>
            <a:chOff x="7997370" y="0"/>
            <a:chExt cx="4194630" cy="6858000"/>
          </a:xfrm>
        </p:grpSpPr>
        <p:sp>
          <p:nvSpPr>
            <p:cNvPr id="4" name="Flowchart: Process 3">
              <a:extLst>
                <a:ext uri="{FF2B5EF4-FFF2-40B4-BE49-F238E27FC236}">
                  <a16:creationId xmlns:a16="http://schemas.microsoft.com/office/drawing/2014/main" id="{1220D85C-2AA0-48BA-999A-54F495281CAE}"/>
                </a:ext>
              </a:extLst>
            </p:cNvPr>
            <p:cNvSpPr/>
            <p:nvPr userDrawn="1"/>
          </p:nvSpPr>
          <p:spPr bwMode="auto">
            <a:xfrm>
              <a:off x="7997370" y="0"/>
              <a:ext cx="4194630" cy="1738379"/>
            </a:xfrm>
            <a:prstGeom prst="flowChartProcess">
              <a:avLst/>
            </a:prstGeom>
            <a:solidFill>
              <a:schemeClr val="accent2"/>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dirty="0">
                <a:solidFill>
                  <a:schemeClr val="bg1"/>
                </a:solidFill>
                <a:latin typeface="Roboto" panose="02000000000000000000" pitchFamily="2" charset="0"/>
                <a:ea typeface="Roboto" panose="02000000000000000000" pitchFamily="2" charset="0"/>
              </a:endParaRPr>
            </a:p>
          </p:txBody>
        </p:sp>
        <p:sp>
          <p:nvSpPr>
            <p:cNvPr id="5" name="Flowchart: Process 4">
              <a:extLst>
                <a:ext uri="{FF2B5EF4-FFF2-40B4-BE49-F238E27FC236}">
                  <a16:creationId xmlns:a16="http://schemas.microsoft.com/office/drawing/2014/main" id="{67C3F973-87AA-43BE-845E-84D45AB4A8C3}"/>
                </a:ext>
              </a:extLst>
            </p:cNvPr>
            <p:cNvSpPr/>
            <p:nvPr userDrawn="1"/>
          </p:nvSpPr>
          <p:spPr bwMode="auto">
            <a:xfrm>
              <a:off x="7997370" y="1738379"/>
              <a:ext cx="4194630" cy="1700173"/>
            </a:xfrm>
            <a:prstGeom prst="flowChartProcess">
              <a:avLst/>
            </a:prstGeom>
            <a:solidFill>
              <a:schemeClr val="accent5"/>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6" name="Flowchart: Process 5">
              <a:extLst>
                <a:ext uri="{FF2B5EF4-FFF2-40B4-BE49-F238E27FC236}">
                  <a16:creationId xmlns:a16="http://schemas.microsoft.com/office/drawing/2014/main" id="{9F303E06-3BAD-4CC7-98BD-9C83B1E99F07}"/>
                </a:ext>
              </a:extLst>
            </p:cNvPr>
            <p:cNvSpPr/>
            <p:nvPr userDrawn="1"/>
          </p:nvSpPr>
          <p:spPr bwMode="auto">
            <a:xfrm>
              <a:off x="7997370" y="3438552"/>
              <a:ext cx="4194630" cy="1681069"/>
            </a:xfrm>
            <a:prstGeom prst="flowChartProcess">
              <a:avLst/>
            </a:prstGeom>
            <a:solidFill>
              <a:schemeClr val="accent2"/>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8" name="Flowchart: Process 7">
              <a:extLst>
                <a:ext uri="{FF2B5EF4-FFF2-40B4-BE49-F238E27FC236}">
                  <a16:creationId xmlns:a16="http://schemas.microsoft.com/office/drawing/2014/main" id="{64549A5D-FD14-4D95-B4DA-11D764A51BE8}"/>
                </a:ext>
              </a:extLst>
            </p:cNvPr>
            <p:cNvSpPr/>
            <p:nvPr userDrawn="1"/>
          </p:nvSpPr>
          <p:spPr bwMode="auto">
            <a:xfrm>
              <a:off x="7997370" y="5119621"/>
              <a:ext cx="4194630" cy="1738379"/>
            </a:xfrm>
            <a:prstGeom prst="flowChartProcess">
              <a:avLst/>
            </a:prstGeom>
            <a:solidFill>
              <a:schemeClr val="accent5"/>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grpSp>
      <p:sp>
        <p:nvSpPr>
          <p:cNvPr id="13" name="Picture Placeholder 14">
            <a:extLst>
              <a:ext uri="{FF2B5EF4-FFF2-40B4-BE49-F238E27FC236}">
                <a16:creationId xmlns:a16="http://schemas.microsoft.com/office/drawing/2014/main" id="{D57623E6-9B77-48A6-9FDE-EFB642A3458B}"/>
              </a:ext>
            </a:extLst>
          </p:cNvPr>
          <p:cNvSpPr>
            <a:spLocks noGrp="1"/>
          </p:cNvSpPr>
          <p:nvPr>
            <p:ph type="pic" sz="quarter" idx="10"/>
          </p:nvPr>
        </p:nvSpPr>
        <p:spPr>
          <a:xfrm>
            <a:off x="4216399" y="0"/>
            <a:ext cx="3780970" cy="6858000"/>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CE172C2A-905C-4866-886E-0F9B9DDE4039}"/>
              </a:ext>
            </a:extLst>
          </p:cNvPr>
          <p:cNvSpPr>
            <a:spLocks noGrp="1"/>
          </p:cNvSpPr>
          <p:nvPr>
            <p:ph type="pic" sz="quarter" idx="11"/>
          </p:nvPr>
        </p:nvSpPr>
        <p:spPr>
          <a:xfrm>
            <a:off x="8550648" y="450658"/>
            <a:ext cx="888201" cy="898516"/>
          </a:xfrm>
          <a:custGeom>
            <a:avLst/>
            <a:gdLst>
              <a:gd name="connsiteX0" fmla="*/ 61082 w 888201"/>
              <a:gd name="connsiteY0" fmla="*/ 0 h 898516"/>
              <a:gd name="connsiteX1" fmla="*/ 827119 w 888201"/>
              <a:gd name="connsiteY1" fmla="*/ 0 h 898516"/>
              <a:gd name="connsiteX2" fmla="*/ 888201 w 888201"/>
              <a:gd name="connsiteY2" fmla="*/ 61082 h 898516"/>
              <a:gd name="connsiteX3" fmla="*/ 888201 w 888201"/>
              <a:gd name="connsiteY3" fmla="*/ 837434 h 898516"/>
              <a:gd name="connsiteX4" fmla="*/ 827119 w 888201"/>
              <a:gd name="connsiteY4" fmla="*/ 898516 h 898516"/>
              <a:gd name="connsiteX5" fmla="*/ 61082 w 888201"/>
              <a:gd name="connsiteY5" fmla="*/ 898516 h 898516"/>
              <a:gd name="connsiteX6" fmla="*/ 0 w 888201"/>
              <a:gd name="connsiteY6" fmla="*/ 837434 h 898516"/>
              <a:gd name="connsiteX7" fmla="*/ 0 w 888201"/>
              <a:gd name="connsiteY7" fmla="*/ 61082 h 898516"/>
              <a:gd name="connsiteX8" fmla="*/ 61082 w 888201"/>
              <a:gd name="connsiteY8" fmla="*/ 0 h 89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01" h="898516">
                <a:moveTo>
                  <a:pt x="61082" y="0"/>
                </a:moveTo>
                <a:lnTo>
                  <a:pt x="827119" y="0"/>
                </a:lnTo>
                <a:cubicBezTo>
                  <a:pt x="860854" y="0"/>
                  <a:pt x="888201" y="27347"/>
                  <a:pt x="888201" y="61082"/>
                </a:cubicBezTo>
                <a:lnTo>
                  <a:pt x="888201" y="837434"/>
                </a:lnTo>
                <a:cubicBezTo>
                  <a:pt x="888201" y="871169"/>
                  <a:pt x="860854" y="898516"/>
                  <a:pt x="827119" y="898516"/>
                </a:cubicBezTo>
                <a:lnTo>
                  <a:pt x="61082" y="898516"/>
                </a:lnTo>
                <a:cubicBezTo>
                  <a:pt x="27347" y="898516"/>
                  <a:pt x="0" y="871169"/>
                  <a:pt x="0" y="837434"/>
                </a:cubicBezTo>
                <a:lnTo>
                  <a:pt x="0" y="61082"/>
                </a:lnTo>
                <a:cubicBezTo>
                  <a:pt x="0" y="27347"/>
                  <a:pt x="27347" y="0"/>
                  <a:pt x="61082"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24" name="Picture Placeholder 23">
            <a:extLst>
              <a:ext uri="{FF2B5EF4-FFF2-40B4-BE49-F238E27FC236}">
                <a16:creationId xmlns:a16="http://schemas.microsoft.com/office/drawing/2014/main" id="{0549E373-5460-4BF0-9FA0-1EB5A8F01A23}"/>
              </a:ext>
            </a:extLst>
          </p:cNvPr>
          <p:cNvSpPr>
            <a:spLocks noGrp="1"/>
          </p:cNvSpPr>
          <p:nvPr>
            <p:ph type="pic" sz="quarter" idx="12"/>
          </p:nvPr>
        </p:nvSpPr>
        <p:spPr>
          <a:xfrm>
            <a:off x="8550648" y="2189037"/>
            <a:ext cx="888201" cy="898516"/>
          </a:xfrm>
          <a:custGeom>
            <a:avLst/>
            <a:gdLst>
              <a:gd name="connsiteX0" fmla="*/ 61082 w 888201"/>
              <a:gd name="connsiteY0" fmla="*/ 0 h 898516"/>
              <a:gd name="connsiteX1" fmla="*/ 827119 w 888201"/>
              <a:gd name="connsiteY1" fmla="*/ 0 h 898516"/>
              <a:gd name="connsiteX2" fmla="*/ 888201 w 888201"/>
              <a:gd name="connsiteY2" fmla="*/ 61082 h 898516"/>
              <a:gd name="connsiteX3" fmla="*/ 888201 w 888201"/>
              <a:gd name="connsiteY3" fmla="*/ 837434 h 898516"/>
              <a:gd name="connsiteX4" fmla="*/ 827119 w 888201"/>
              <a:gd name="connsiteY4" fmla="*/ 898516 h 898516"/>
              <a:gd name="connsiteX5" fmla="*/ 61082 w 888201"/>
              <a:gd name="connsiteY5" fmla="*/ 898516 h 898516"/>
              <a:gd name="connsiteX6" fmla="*/ 0 w 888201"/>
              <a:gd name="connsiteY6" fmla="*/ 837434 h 898516"/>
              <a:gd name="connsiteX7" fmla="*/ 0 w 888201"/>
              <a:gd name="connsiteY7" fmla="*/ 61082 h 898516"/>
              <a:gd name="connsiteX8" fmla="*/ 61082 w 888201"/>
              <a:gd name="connsiteY8" fmla="*/ 0 h 89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01" h="898516">
                <a:moveTo>
                  <a:pt x="61082" y="0"/>
                </a:moveTo>
                <a:lnTo>
                  <a:pt x="827119" y="0"/>
                </a:lnTo>
                <a:cubicBezTo>
                  <a:pt x="860854" y="0"/>
                  <a:pt x="888201" y="27347"/>
                  <a:pt x="888201" y="61082"/>
                </a:cubicBezTo>
                <a:lnTo>
                  <a:pt x="888201" y="837434"/>
                </a:lnTo>
                <a:cubicBezTo>
                  <a:pt x="888201" y="871169"/>
                  <a:pt x="860854" y="898516"/>
                  <a:pt x="827119" y="898516"/>
                </a:cubicBezTo>
                <a:lnTo>
                  <a:pt x="61082" y="898516"/>
                </a:lnTo>
                <a:cubicBezTo>
                  <a:pt x="27347" y="898516"/>
                  <a:pt x="0" y="871169"/>
                  <a:pt x="0" y="837434"/>
                </a:cubicBezTo>
                <a:lnTo>
                  <a:pt x="0" y="61082"/>
                </a:lnTo>
                <a:cubicBezTo>
                  <a:pt x="0" y="27347"/>
                  <a:pt x="27347" y="0"/>
                  <a:pt x="61082"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25" name="Picture Placeholder 24">
            <a:extLst>
              <a:ext uri="{FF2B5EF4-FFF2-40B4-BE49-F238E27FC236}">
                <a16:creationId xmlns:a16="http://schemas.microsoft.com/office/drawing/2014/main" id="{5CB61EF8-D2C2-4B81-9CD1-A3C1874E1E2F}"/>
              </a:ext>
            </a:extLst>
          </p:cNvPr>
          <p:cNvSpPr>
            <a:spLocks noGrp="1"/>
          </p:cNvSpPr>
          <p:nvPr>
            <p:ph type="pic" sz="quarter" idx="13"/>
          </p:nvPr>
        </p:nvSpPr>
        <p:spPr>
          <a:xfrm>
            <a:off x="8550648" y="3827757"/>
            <a:ext cx="888201" cy="898516"/>
          </a:xfrm>
          <a:custGeom>
            <a:avLst/>
            <a:gdLst>
              <a:gd name="connsiteX0" fmla="*/ 61082 w 888201"/>
              <a:gd name="connsiteY0" fmla="*/ 0 h 898516"/>
              <a:gd name="connsiteX1" fmla="*/ 827119 w 888201"/>
              <a:gd name="connsiteY1" fmla="*/ 0 h 898516"/>
              <a:gd name="connsiteX2" fmla="*/ 888201 w 888201"/>
              <a:gd name="connsiteY2" fmla="*/ 61082 h 898516"/>
              <a:gd name="connsiteX3" fmla="*/ 888201 w 888201"/>
              <a:gd name="connsiteY3" fmla="*/ 837434 h 898516"/>
              <a:gd name="connsiteX4" fmla="*/ 827119 w 888201"/>
              <a:gd name="connsiteY4" fmla="*/ 898516 h 898516"/>
              <a:gd name="connsiteX5" fmla="*/ 61082 w 888201"/>
              <a:gd name="connsiteY5" fmla="*/ 898516 h 898516"/>
              <a:gd name="connsiteX6" fmla="*/ 0 w 888201"/>
              <a:gd name="connsiteY6" fmla="*/ 837434 h 898516"/>
              <a:gd name="connsiteX7" fmla="*/ 0 w 888201"/>
              <a:gd name="connsiteY7" fmla="*/ 61082 h 898516"/>
              <a:gd name="connsiteX8" fmla="*/ 61082 w 888201"/>
              <a:gd name="connsiteY8" fmla="*/ 0 h 89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01" h="898516">
                <a:moveTo>
                  <a:pt x="61082" y="0"/>
                </a:moveTo>
                <a:lnTo>
                  <a:pt x="827119" y="0"/>
                </a:lnTo>
                <a:cubicBezTo>
                  <a:pt x="860854" y="0"/>
                  <a:pt x="888201" y="27347"/>
                  <a:pt x="888201" y="61082"/>
                </a:cubicBezTo>
                <a:lnTo>
                  <a:pt x="888201" y="837434"/>
                </a:lnTo>
                <a:cubicBezTo>
                  <a:pt x="888201" y="871169"/>
                  <a:pt x="860854" y="898516"/>
                  <a:pt x="827119" y="898516"/>
                </a:cubicBezTo>
                <a:lnTo>
                  <a:pt x="61082" y="898516"/>
                </a:lnTo>
                <a:cubicBezTo>
                  <a:pt x="27347" y="898516"/>
                  <a:pt x="0" y="871169"/>
                  <a:pt x="0" y="837434"/>
                </a:cubicBezTo>
                <a:lnTo>
                  <a:pt x="0" y="61082"/>
                </a:lnTo>
                <a:cubicBezTo>
                  <a:pt x="0" y="27347"/>
                  <a:pt x="27347" y="0"/>
                  <a:pt x="61082"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
        <p:nvSpPr>
          <p:cNvPr id="26" name="Picture Placeholder 25">
            <a:extLst>
              <a:ext uri="{FF2B5EF4-FFF2-40B4-BE49-F238E27FC236}">
                <a16:creationId xmlns:a16="http://schemas.microsoft.com/office/drawing/2014/main" id="{D5DFD0C7-92A1-4CDA-A1CD-7468D8C6B5CD}"/>
              </a:ext>
            </a:extLst>
          </p:cNvPr>
          <p:cNvSpPr>
            <a:spLocks noGrp="1"/>
          </p:cNvSpPr>
          <p:nvPr>
            <p:ph type="pic" sz="quarter" idx="14"/>
          </p:nvPr>
        </p:nvSpPr>
        <p:spPr>
          <a:xfrm>
            <a:off x="8550648" y="5508826"/>
            <a:ext cx="888201" cy="898516"/>
          </a:xfrm>
          <a:custGeom>
            <a:avLst/>
            <a:gdLst>
              <a:gd name="connsiteX0" fmla="*/ 61082 w 888201"/>
              <a:gd name="connsiteY0" fmla="*/ 0 h 898516"/>
              <a:gd name="connsiteX1" fmla="*/ 827119 w 888201"/>
              <a:gd name="connsiteY1" fmla="*/ 0 h 898516"/>
              <a:gd name="connsiteX2" fmla="*/ 888201 w 888201"/>
              <a:gd name="connsiteY2" fmla="*/ 61082 h 898516"/>
              <a:gd name="connsiteX3" fmla="*/ 888201 w 888201"/>
              <a:gd name="connsiteY3" fmla="*/ 837434 h 898516"/>
              <a:gd name="connsiteX4" fmla="*/ 827119 w 888201"/>
              <a:gd name="connsiteY4" fmla="*/ 898516 h 898516"/>
              <a:gd name="connsiteX5" fmla="*/ 61082 w 888201"/>
              <a:gd name="connsiteY5" fmla="*/ 898516 h 898516"/>
              <a:gd name="connsiteX6" fmla="*/ 0 w 888201"/>
              <a:gd name="connsiteY6" fmla="*/ 837434 h 898516"/>
              <a:gd name="connsiteX7" fmla="*/ 0 w 888201"/>
              <a:gd name="connsiteY7" fmla="*/ 61082 h 898516"/>
              <a:gd name="connsiteX8" fmla="*/ 61082 w 888201"/>
              <a:gd name="connsiteY8" fmla="*/ 0 h 898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8201" h="898516">
                <a:moveTo>
                  <a:pt x="61082" y="0"/>
                </a:moveTo>
                <a:lnTo>
                  <a:pt x="827119" y="0"/>
                </a:lnTo>
                <a:cubicBezTo>
                  <a:pt x="860854" y="0"/>
                  <a:pt x="888201" y="27347"/>
                  <a:pt x="888201" y="61082"/>
                </a:cubicBezTo>
                <a:lnTo>
                  <a:pt x="888201" y="837434"/>
                </a:lnTo>
                <a:cubicBezTo>
                  <a:pt x="888201" y="871169"/>
                  <a:pt x="860854" y="898516"/>
                  <a:pt x="827119" y="898516"/>
                </a:cubicBezTo>
                <a:lnTo>
                  <a:pt x="61082" y="898516"/>
                </a:lnTo>
                <a:cubicBezTo>
                  <a:pt x="27347" y="898516"/>
                  <a:pt x="0" y="871169"/>
                  <a:pt x="0" y="837434"/>
                </a:cubicBezTo>
                <a:lnTo>
                  <a:pt x="0" y="61082"/>
                </a:lnTo>
                <a:cubicBezTo>
                  <a:pt x="0" y="27347"/>
                  <a:pt x="27347" y="0"/>
                  <a:pt x="61082" y="0"/>
                </a:cubicBez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2160943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13DE433-7DEE-43EE-BB9C-D895E54F2F74}"/>
              </a:ext>
            </a:extLst>
          </p:cNvPr>
          <p:cNvGrpSpPr/>
          <p:nvPr userDrawn="1"/>
        </p:nvGrpSpPr>
        <p:grpSpPr>
          <a:xfrm>
            <a:off x="-1" y="-1"/>
            <a:ext cx="12192000" cy="6858000"/>
            <a:chOff x="-1" y="-1"/>
            <a:chExt cx="12192000" cy="6858000"/>
          </a:xfrm>
        </p:grpSpPr>
        <p:sp>
          <p:nvSpPr>
            <p:cNvPr id="12" name="Freeform: Shape 11">
              <a:extLst>
                <a:ext uri="{FF2B5EF4-FFF2-40B4-BE49-F238E27FC236}">
                  <a16:creationId xmlns:a16="http://schemas.microsoft.com/office/drawing/2014/main" id="{A8AE7FDB-0E30-4768-8834-2BEC3E808597}"/>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Freeform: Shape 12">
              <a:extLst>
                <a:ext uri="{FF2B5EF4-FFF2-40B4-BE49-F238E27FC236}">
                  <a16:creationId xmlns:a16="http://schemas.microsoft.com/office/drawing/2014/main" id="{50A6527D-24F0-4863-A299-F2D7716DF199}"/>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B436523D-9A7E-44D0-8B78-AAB755BB51B5}"/>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0" name="Picture Placeholder 9">
            <a:extLst>
              <a:ext uri="{FF2B5EF4-FFF2-40B4-BE49-F238E27FC236}">
                <a16:creationId xmlns:a16="http://schemas.microsoft.com/office/drawing/2014/main" id="{D42D5D0E-BA8F-4039-BD4C-8098D8E67D32}"/>
              </a:ext>
            </a:extLst>
          </p:cNvPr>
          <p:cNvSpPr>
            <a:spLocks noGrp="1"/>
          </p:cNvSpPr>
          <p:nvPr>
            <p:ph type="pic" sz="quarter" idx="11"/>
          </p:nvPr>
        </p:nvSpPr>
        <p:spPr>
          <a:xfrm>
            <a:off x="8430444" y="1204687"/>
            <a:ext cx="2609412" cy="4644571"/>
          </a:xfrm>
          <a:custGeom>
            <a:avLst/>
            <a:gdLst>
              <a:gd name="connsiteX0" fmla="*/ 111500 w 2609412"/>
              <a:gd name="connsiteY0" fmla="*/ 0 h 4644571"/>
              <a:gd name="connsiteX1" fmla="*/ 2497912 w 2609412"/>
              <a:gd name="connsiteY1" fmla="*/ 0 h 4644571"/>
              <a:gd name="connsiteX2" fmla="*/ 2609412 w 2609412"/>
              <a:gd name="connsiteY2" fmla="*/ 111500 h 4644571"/>
              <a:gd name="connsiteX3" fmla="*/ 2609412 w 2609412"/>
              <a:gd name="connsiteY3" fmla="*/ 4533071 h 4644571"/>
              <a:gd name="connsiteX4" fmla="*/ 2497912 w 2609412"/>
              <a:gd name="connsiteY4" fmla="*/ 4644571 h 4644571"/>
              <a:gd name="connsiteX5" fmla="*/ 111500 w 2609412"/>
              <a:gd name="connsiteY5" fmla="*/ 4644571 h 4644571"/>
              <a:gd name="connsiteX6" fmla="*/ 0 w 2609412"/>
              <a:gd name="connsiteY6" fmla="*/ 4533071 h 4644571"/>
              <a:gd name="connsiteX7" fmla="*/ 0 w 2609412"/>
              <a:gd name="connsiteY7" fmla="*/ 111500 h 4644571"/>
              <a:gd name="connsiteX8" fmla="*/ 111500 w 2609412"/>
              <a:gd name="connsiteY8" fmla="*/ 0 h 464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412" h="4644571">
                <a:moveTo>
                  <a:pt x="111500" y="0"/>
                </a:moveTo>
                <a:lnTo>
                  <a:pt x="2497912" y="0"/>
                </a:lnTo>
                <a:cubicBezTo>
                  <a:pt x="2559492" y="0"/>
                  <a:pt x="2609412" y="49920"/>
                  <a:pt x="2609412" y="111500"/>
                </a:cubicBezTo>
                <a:lnTo>
                  <a:pt x="2609412" y="4533071"/>
                </a:lnTo>
                <a:cubicBezTo>
                  <a:pt x="2609412" y="4594651"/>
                  <a:pt x="2559492" y="4644571"/>
                  <a:pt x="2497912" y="4644571"/>
                </a:cubicBezTo>
                <a:lnTo>
                  <a:pt x="111500" y="4644571"/>
                </a:lnTo>
                <a:cubicBezTo>
                  <a:pt x="49920" y="4644571"/>
                  <a:pt x="0" y="4594651"/>
                  <a:pt x="0" y="4533071"/>
                </a:cubicBezTo>
                <a:lnTo>
                  <a:pt x="0" y="111500"/>
                </a:lnTo>
                <a:cubicBezTo>
                  <a:pt x="0" y="49920"/>
                  <a:pt x="49920" y="0"/>
                  <a:pt x="11150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05DCA9E-209D-4237-B8F6-2ABAD1A2797F}"/>
              </a:ext>
            </a:extLst>
          </p:cNvPr>
          <p:cNvSpPr>
            <a:spLocks noGrp="1"/>
          </p:cNvSpPr>
          <p:nvPr>
            <p:ph type="pic" sz="quarter" idx="10"/>
          </p:nvPr>
        </p:nvSpPr>
        <p:spPr>
          <a:xfrm>
            <a:off x="5391117" y="1204687"/>
            <a:ext cx="2609412" cy="4644571"/>
          </a:xfrm>
          <a:custGeom>
            <a:avLst/>
            <a:gdLst>
              <a:gd name="connsiteX0" fmla="*/ 111500 w 2609412"/>
              <a:gd name="connsiteY0" fmla="*/ 0 h 4644571"/>
              <a:gd name="connsiteX1" fmla="*/ 2497912 w 2609412"/>
              <a:gd name="connsiteY1" fmla="*/ 0 h 4644571"/>
              <a:gd name="connsiteX2" fmla="*/ 2609412 w 2609412"/>
              <a:gd name="connsiteY2" fmla="*/ 111500 h 4644571"/>
              <a:gd name="connsiteX3" fmla="*/ 2609412 w 2609412"/>
              <a:gd name="connsiteY3" fmla="*/ 4533071 h 4644571"/>
              <a:gd name="connsiteX4" fmla="*/ 2497912 w 2609412"/>
              <a:gd name="connsiteY4" fmla="*/ 4644571 h 4644571"/>
              <a:gd name="connsiteX5" fmla="*/ 111500 w 2609412"/>
              <a:gd name="connsiteY5" fmla="*/ 4644571 h 4644571"/>
              <a:gd name="connsiteX6" fmla="*/ 0 w 2609412"/>
              <a:gd name="connsiteY6" fmla="*/ 4533071 h 4644571"/>
              <a:gd name="connsiteX7" fmla="*/ 0 w 2609412"/>
              <a:gd name="connsiteY7" fmla="*/ 111500 h 4644571"/>
              <a:gd name="connsiteX8" fmla="*/ 111500 w 2609412"/>
              <a:gd name="connsiteY8" fmla="*/ 0 h 464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9412" h="4644571">
                <a:moveTo>
                  <a:pt x="111500" y="0"/>
                </a:moveTo>
                <a:lnTo>
                  <a:pt x="2497912" y="0"/>
                </a:lnTo>
                <a:cubicBezTo>
                  <a:pt x="2559492" y="0"/>
                  <a:pt x="2609412" y="49920"/>
                  <a:pt x="2609412" y="111500"/>
                </a:cubicBezTo>
                <a:lnTo>
                  <a:pt x="2609412" y="4533071"/>
                </a:lnTo>
                <a:cubicBezTo>
                  <a:pt x="2609412" y="4594651"/>
                  <a:pt x="2559492" y="4644571"/>
                  <a:pt x="2497912" y="4644571"/>
                </a:cubicBezTo>
                <a:lnTo>
                  <a:pt x="111500" y="4644571"/>
                </a:lnTo>
                <a:cubicBezTo>
                  <a:pt x="49920" y="4644571"/>
                  <a:pt x="0" y="4594651"/>
                  <a:pt x="0" y="4533071"/>
                </a:cubicBezTo>
                <a:lnTo>
                  <a:pt x="0" y="111500"/>
                </a:lnTo>
                <a:cubicBezTo>
                  <a:pt x="0" y="49920"/>
                  <a:pt x="49920" y="0"/>
                  <a:pt x="11150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2487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id="{17833519-E960-4A07-8564-969F68A541C6}"/>
              </a:ext>
            </a:extLst>
          </p:cNvPr>
          <p:cNvSpPr/>
          <p:nvPr userDrawn="1"/>
        </p:nvSpPr>
        <p:spPr>
          <a:xfrm>
            <a:off x="0" y="0"/>
            <a:ext cx="4064000" cy="6858000"/>
          </a:xfrm>
          <a:custGeom>
            <a:avLst/>
            <a:gdLst>
              <a:gd name="connsiteX0" fmla="*/ 0 w 4246880"/>
              <a:gd name="connsiteY0" fmla="*/ 0 h 6858000"/>
              <a:gd name="connsiteX1" fmla="*/ 1690768 w 4246880"/>
              <a:gd name="connsiteY1" fmla="*/ 0 h 6858000"/>
              <a:gd name="connsiteX2" fmla="*/ 1732956 w 4246880"/>
              <a:gd name="connsiteY2" fmla="*/ 11980 h 6858000"/>
              <a:gd name="connsiteX3" fmla="*/ 4246880 w 4246880"/>
              <a:gd name="connsiteY3" fmla="*/ 3429000 h 6858000"/>
              <a:gd name="connsiteX4" fmla="*/ 1732956 w 4246880"/>
              <a:gd name="connsiteY4" fmla="*/ 6846020 h 6858000"/>
              <a:gd name="connsiteX5" fmla="*/ 1690768 w 4246880"/>
              <a:gd name="connsiteY5" fmla="*/ 6858000 h 6858000"/>
              <a:gd name="connsiteX6" fmla="*/ 0 w 4246880"/>
              <a:gd name="connsiteY6" fmla="*/ 6858000 h 6858000"/>
              <a:gd name="connsiteX7" fmla="*/ 0 w 4246880"/>
              <a:gd name="connsiteY7" fmla="*/ 5087356 h 6858000"/>
              <a:gd name="connsiteX8" fmla="*/ 137031 w 4246880"/>
              <a:gd name="connsiteY8" fmla="*/ 5137510 h 6858000"/>
              <a:gd name="connsiteX9" fmla="*/ 669006 w 4246880"/>
              <a:gd name="connsiteY9" fmla="*/ 5217937 h 6858000"/>
              <a:gd name="connsiteX10" fmla="*/ 2457943 w 4246880"/>
              <a:gd name="connsiteY10" fmla="*/ 3429000 h 6858000"/>
              <a:gd name="connsiteX11" fmla="*/ 669006 w 4246880"/>
              <a:gd name="connsiteY11" fmla="*/ 1640063 h 6858000"/>
              <a:gd name="connsiteX12" fmla="*/ 137031 w 4246880"/>
              <a:gd name="connsiteY12" fmla="*/ 1720490 h 6858000"/>
              <a:gd name="connsiteX13" fmla="*/ 0 w 4246880"/>
              <a:gd name="connsiteY13" fmla="*/ 17706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880" h="6858000">
                <a:moveTo>
                  <a:pt x="0" y="0"/>
                </a:moveTo>
                <a:lnTo>
                  <a:pt x="1690768" y="0"/>
                </a:lnTo>
                <a:lnTo>
                  <a:pt x="1732956" y="11980"/>
                </a:lnTo>
                <a:cubicBezTo>
                  <a:pt x="3189396" y="464980"/>
                  <a:pt x="4246880" y="1823496"/>
                  <a:pt x="4246880" y="3429000"/>
                </a:cubicBezTo>
                <a:cubicBezTo>
                  <a:pt x="4246880" y="5034504"/>
                  <a:pt x="3189396" y="6393020"/>
                  <a:pt x="1732956" y="6846020"/>
                </a:cubicBezTo>
                <a:lnTo>
                  <a:pt x="1690768" y="6858000"/>
                </a:lnTo>
                <a:lnTo>
                  <a:pt x="0" y="6858000"/>
                </a:lnTo>
                <a:lnTo>
                  <a:pt x="0" y="5087356"/>
                </a:lnTo>
                <a:lnTo>
                  <a:pt x="137031" y="5137510"/>
                </a:lnTo>
                <a:cubicBezTo>
                  <a:pt x="305082" y="5189779"/>
                  <a:pt x="483756" y="5217937"/>
                  <a:pt x="669006" y="5217937"/>
                </a:cubicBezTo>
                <a:cubicBezTo>
                  <a:pt x="1657009" y="5217937"/>
                  <a:pt x="2457943" y="4417003"/>
                  <a:pt x="2457943" y="3429000"/>
                </a:cubicBezTo>
                <a:cubicBezTo>
                  <a:pt x="2457943" y="2440997"/>
                  <a:pt x="1657009" y="1640063"/>
                  <a:pt x="669006" y="1640063"/>
                </a:cubicBezTo>
                <a:cubicBezTo>
                  <a:pt x="483756" y="1640063"/>
                  <a:pt x="305082" y="1668221"/>
                  <a:pt x="137031" y="1720490"/>
                </a:cubicBezTo>
                <a:lnTo>
                  <a:pt x="0" y="1770644"/>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icture Placeholder 20">
            <a:extLst>
              <a:ext uri="{FF2B5EF4-FFF2-40B4-BE49-F238E27FC236}">
                <a16:creationId xmlns:a16="http://schemas.microsoft.com/office/drawing/2014/main" id="{357C66F2-0991-40E5-B9B2-4F59F4249869}"/>
              </a:ext>
            </a:extLst>
          </p:cNvPr>
          <p:cNvSpPr>
            <a:spLocks noGrp="1"/>
          </p:cNvSpPr>
          <p:nvPr>
            <p:ph type="pic" sz="quarter" idx="14"/>
          </p:nvPr>
        </p:nvSpPr>
        <p:spPr>
          <a:xfrm>
            <a:off x="3824080" y="5093394"/>
            <a:ext cx="886236" cy="886236"/>
          </a:xfrm>
          <a:custGeom>
            <a:avLst/>
            <a:gdLst>
              <a:gd name="connsiteX0" fmla="*/ 443118 w 886236"/>
              <a:gd name="connsiteY0" fmla="*/ 0 h 886236"/>
              <a:gd name="connsiteX1" fmla="*/ 886236 w 886236"/>
              <a:gd name="connsiteY1" fmla="*/ 443118 h 886236"/>
              <a:gd name="connsiteX2" fmla="*/ 443118 w 886236"/>
              <a:gd name="connsiteY2" fmla="*/ 886236 h 886236"/>
              <a:gd name="connsiteX3" fmla="*/ 0 w 886236"/>
              <a:gd name="connsiteY3" fmla="*/ 443118 h 886236"/>
              <a:gd name="connsiteX4" fmla="*/ 443118 w 886236"/>
              <a:gd name="connsiteY4" fmla="*/ 0 h 886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236" h="886236">
                <a:moveTo>
                  <a:pt x="443118" y="0"/>
                </a:moveTo>
                <a:cubicBezTo>
                  <a:pt x="687845" y="0"/>
                  <a:pt x="886236" y="198391"/>
                  <a:pt x="886236" y="443118"/>
                </a:cubicBezTo>
                <a:cubicBezTo>
                  <a:pt x="886236" y="687845"/>
                  <a:pt x="687845" y="886236"/>
                  <a:pt x="443118" y="886236"/>
                </a:cubicBezTo>
                <a:cubicBezTo>
                  <a:pt x="198391" y="886236"/>
                  <a:pt x="0" y="687845"/>
                  <a:pt x="0" y="443118"/>
                </a:cubicBezTo>
                <a:cubicBezTo>
                  <a:pt x="0" y="198391"/>
                  <a:pt x="198391" y="0"/>
                  <a:pt x="443118"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617A907A-4C97-4764-9528-A77FBB68DA01}"/>
              </a:ext>
            </a:extLst>
          </p:cNvPr>
          <p:cNvSpPr>
            <a:spLocks noGrp="1"/>
          </p:cNvSpPr>
          <p:nvPr>
            <p:ph type="pic" sz="quarter" idx="13"/>
          </p:nvPr>
        </p:nvSpPr>
        <p:spPr>
          <a:xfrm>
            <a:off x="4207571" y="2832239"/>
            <a:ext cx="1186064" cy="1186064"/>
          </a:xfrm>
          <a:custGeom>
            <a:avLst/>
            <a:gdLst>
              <a:gd name="connsiteX0" fmla="*/ 593032 w 1186064"/>
              <a:gd name="connsiteY0" fmla="*/ 0 h 1186064"/>
              <a:gd name="connsiteX1" fmla="*/ 1186064 w 1186064"/>
              <a:gd name="connsiteY1" fmla="*/ 593032 h 1186064"/>
              <a:gd name="connsiteX2" fmla="*/ 593032 w 1186064"/>
              <a:gd name="connsiteY2" fmla="*/ 1186064 h 1186064"/>
              <a:gd name="connsiteX3" fmla="*/ 0 w 1186064"/>
              <a:gd name="connsiteY3" fmla="*/ 593032 h 1186064"/>
              <a:gd name="connsiteX4" fmla="*/ 593032 w 1186064"/>
              <a:gd name="connsiteY4" fmla="*/ 0 h 1186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064" h="1186064">
                <a:moveTo>
                  <a:pt x="593032" y="0"/>
                </a:moveTo>
                <a:cubicBezTo>
                  <a:pt x="920555" y="0"/>
                  <a:pt x="1186064" y="265509"/>
                  <a:pt x="1186064" y="593032"/>
                </a:cubicBezTo>
                <a:cubicBezTo>
                  <a:pt x="1186064" y="920555"/>
                  <a:pt x="920555" y="1186064"/>
                  <a:pt x="593032" y="1186064"/>
                </a:cubicBezTo>
                <a:cubicBezTo>
                  <a:pt x="265509" y="1186064"/>
                  <a:pt x="0" y="920555"/>
                  <a:pt x="0" y="593032"/>
                </a:cubicBezTo>
                <a:cubicBezTo>
                  <a:pt x="0" y="265509"/>
                  <a:pt x="265509" y="0"/>
                  <a:pt x="593032"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F1374E88-F283-478C-B8E4-4B52B78623E5}"/>
              </a:ext>
            </a:extLst>
          </p:cNvPr>
          <p:cNvSpPr>
            <a:spLocks noGrp="1"/>
          </p:cNvSpPr>
          <p:nvPr>
            <p:ph type="pic" sz="quarter" idx="12"/>
          </p:nvPr>
        </p:nvSpPr>
        <p:spPr>
          <a:xfrm>
            <a:off x="3462956" y="878370"/>
            <a:ext cx="1798158" cy="1798158"/>
          </a:xfrm>
          <a:custGeom>
            <a:avLst/>
            <a:gdLst>
              <a:gd name="connsiteX0" fmla="*/ 899079 w 1798158"/>
              <a:gd name="connsiteY0" fmla="*/ 0 h 1798158"/>
              <a:gd name="connsiteX1" fmla="*/ 1798158 w 1798158"/>
              <a:gd name="connsiteY1" fmla="*/ 899079 h 1798158"/>
              <a:gd name="connsiteX2" fmla="*/ 899079 w 1798158"/>
              <a:gd name="connsiteY2" fmla="*/ 1798158 h 1798158"/>
              <a:gd name="connsiteX3" fmla="*/ 0 w 1798158"/>
              <a:gd name="connsiteY3" fmla="*/ 899079 h 1798158"/>
              <a:gd name="connsiteX4" fmla="*/ 899079 w 1798158"/>
              <a:gd name="connsiteY4" fmla="*/ 0 h 1798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8" h="1798158">
                <a:moveTo>
                  <a:pt x="899079" y="0"/>
                </a:moveTo>
                <a:cubicBezTo>
                  <a:pt x="1395627" y="0"/>
                  <a:pt x="1798158" y="402531"/>
                  <a:pt x="1798158" y="899079"/>
                </a:cubicBezTo>
                <a:cubicBezTo>
                  <a:pt x="1798158" y="1395627"/>
                  <a:pt x="1395627" y="1798158"/>
                  <a:pt x="899079" y="1798158"/>
                </a:cubicBezTo>
                <a:cubicBezTo>
                  <a:pt x="402531" y="1798158"/>
                  <a:pt x="0" y="1395627"/>
                  <a:pt x="0" y="899079"/>
                </a:cubicBezTo>
                <a:cubicBezTo>
                  <a:pt x="0" y="402531"/>
                  <a:pt x="402531" y="0"/>
                  <a:pt x="899079"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6B920397-AA39-489A-9B99-3B26CE8BD6F8}"/>
              </a:ext>
            </a:extLst>
          </p:cNvPr>
          <p:cNvSpPr>
            <a:spLocks noGrp="1"/>
          </p:cNvSpPr>
          <p:nvPr>
            <p:ph type="pic" sz="quarter" idx="11"/>
          </p:nvPr>
        </p:nvSpPr>
        <p:spPr>
          <a:xfrm>
            <a:off x="1325626" y="1547188"/>
            <a:ext cx="1417574" cy="1417574"/>
          </a:xfrm>
          <a:custGeom>
            <a:avLst/>
            <a:gdLst>
              <a:gd name="connsiteX0" fmla="*/ 708787 w 1417574"/>
              <a:gd name="connsiteY0" fmla="*/ 0 h 1417574"/>
              <a:gd name="connsiteX1" fmla="*/ 1417574 w 1417574"/>
              <a:gd name="connsiteY1" fmla="*/ 708787 h 1417574"/>
              <a:gd name="connsiteX2" fmla="*/ 708787 w 1417574"/>
              <a:gd name="connsiteY2" fmla="*/ 1417574 h 1417574"/>
              <a:gd name="connsiteX3" fmla="*/ 0 w 1417574"/>
              <a:gd name="connsiteY3" fmla="*/ 708787 h 1417574"/>
              <a:gd name="connsiteX4" fmla="*/ 708787 w 1417574"/>
              <a:gd name="connsiteY4" fmla="*/ 0 h 1417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574" h="1417574">
                <a:moveTo>
                  <a:pt x="708787" y="0"/>
                </a:moveTo>
                <a:cubicBezTo>
                  <a:pt x="1100239" y="0"/>
                  <a:pt x="1417574" y="317335"/>
                  <a:pt x="1417574" y="708787"/>
                </a:cubicBezTo>
                <a:cubicBezTo>
                  <a:pt x="1417574" y="1100239"/>
                  <a:pt x="1100239" y="1417574"/>
                  <a:pt x="708787" y="1417574"/>
                </a:cubicBezTo>
                <a:cubicBezTo>
                  <a:pt x="317335" y="1417574"/>
                  <a:pt x="0" y="1100239"/>
                  <a:pt x="0" y="708787"/>
                </a:cubicBezTo>
                <a:cubicBezTo>
                  <a:pt x="0" y="317335"/>
                  <a:pt x="317335" y="0"/>
                  <a:pt x="708787"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F9452FC4-C836-42B7-A351-7D141199993F}"/>
              </a:ext>
            </a:extLst>
          </p:cNvPr>
          <p:cNvSpPr>
            <a:spLocks noGrp="1"/>
          </p:cNvSpPr>
          <p:nvPr>
            <p:ph type="pic" sz="quarter" idx="10"/>
          </p:nvPr>
        </p:nvSpPr>
        <p:spPr>
          <a:xfrm>
            <a:off x="1886777" y="3120472"/>
            <a:ext cx="2120348" cy="2120348"/>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23" name="Freeform: Shape 22">
            <a:extLst>
              <a:ext uri="{FF2B5EF4-FFF2-40B4-BE49-F238E27FC236}">
                <a16:creationId xmlns:a16="http://schemas.microsoft.com/office/drawing/2014/main" id="{0BD9CECC-53AD-4AC0-A5F6-9CECC086A745}"/>
              </a:ext>
            </a:extLst>
          </p:cNvPr>
          <p:cNvSpPr/>
          <p:nvPr userDrawn="1"/>
        </p:nvSpPr>
        <p:spPr>
          <a:xfrm rot="10800000" flipH="1" flipV="1">
            <a:off x="9144011" y="4362993"/>
            <a:ext cx="3047988" cy="2495005"/>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43178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B19C9DD0-F42F-455F-83EC-DD03DBB642BF}"/>
              </a:ext>
            </a:extLst>
          </p:cNvPr>
          <p:cNvSpPr/>
          <p:nvPr/>
        </p:nvSpPr>
        <p:spPr>
          <a:xfrm rot="10800000" flipV="1">
            <a:off x="-1" y="5140379"/>
            <a:ext cx="2098305" cy="1717619"/>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Shape 19">
            <a:extLst>
              <a:ext uri="{FF2B5EF4-FFF2-40B4-BE49-F238E27FC236}">
                <a16:creationId xmlns:a16="http://schemas.microsoft.com/office/drawing/2014/main" id="{E6C9D347-F83B-4E5A-853B-C0F4FA02461F}"/>
              </a:ext>
            </a:extLst>
          </p:cNvPr>
          <p:cNvSpPr/>
          <p:nvPr userDrawn="1"/>
        </p:nvSpPr>
        <p:spPr>
          <a:xfrm flipV="1">
            <a:off x="10333348" y="0"/>
            <a:ext cx="1858651" cy="1521444"/>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929BF7B7-58CC-48B4-887D-5C3D9CCC5C12}"/>
              </a:ext>
            </a:extLst>
          </p:cNvPr>
          <p:cNvSpPr/>
          <p:nvPr userDrawn="1"/>
        </p:nvSpPr>
        <p:spPr>
          <a:xfrm rot="10800000" flipH="1" flipV="1">
            <a:off x="2614086" y="1084001"/>
            <a:ext cx="6994371" cy="4689998"/>
          </a:xfrm>
          <a:prstGeom prst="rect">
            <a:avLst/>
          </a:pr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5D19599A-9970-48C6-999E-AB5B55B07158}"/>
              </a:ext>
            </a:extLst>
          </p:cNvPr>
          <p:cNvSpPr>
            <a:spLocks noGrp="1"/>
          </p:cNvSpPr>
          <p:nvPr userDrawn="1">
            <p:ph type="pic" sz="quarter" idx="10"/>
          </p:nvPr>
        </p:nvSpPr>
        <p:spPr>
          <a:xfrm>
            <a:off x="1858652" y="1867688"/>
            <a:ext cx="1510871" cy="1510871"/>
          </a:xfrm>
          <a:custGeom>
            <a:avLst/>
            <a:gdLst>
              <a:gd name="connsiteX0" fmla="*/ 450602 w 1510871"/>
              <a:gd name="connsiteY0" fmla="*/ 0 h 1510871"/>
              <a:gd name="connsiteX1" fmla="*/ 1060269 w 1510871"/>
              <a:gd name="connsiteY1" fmla="*/ 0 h 1510871"/>
              <a:gd name="connsiteX2" fmla="*/ 1510871 w 1510871"/>
              <a:gd name="connsiteY2" fmla="*/ 450602 h 1510871"/>
              <a:gd name="connsiteX3" fmla="*/ 1510871 w 1510871"/>
              <a:gd name="connsiteY3" fmla="*/ 1060269 h 1510871"/>
              <a:gd name="connsiteX4" fmla="*/ 1060269 w 1510871"/>
              <a:gd name="connsiteY4" fmla="*/ 1510871 h 1510871"/>
              <a:gd name="connsiteX5" fmla="*/ 450602 w 1510871"/>
              <a:gd name="connsiteY5" fmla="*/ 1510871 h 1510871"/>
              <a:gd name="connsiteX6" fmla="*/ 0 w 1510871"/>
              <a:gd name="connsiteY6" fmla="*/ 1060269 h 1510871"/>
              <a:gd name="connsiteX7" fmla="*/ 0 w 1510871"/>
              <a:gd name="connsiteY7" fmla="*/ 450602 h 1510871"/>
              <a:gd name="connsiteX8" fmla="*/ 450602 w 1510871"/>
              <a:gd name="connsiteY8" fmla="*/ 0 h 15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871" h="1510871">
                <a:moveTo>
                  <a:pt x="450602" y="0"/>
                </a:moveTo>
                <a:lnTo>
                  <a:pt x="1060269" y="0"/>
                </a:lnTo>
                <a:cubicBezTo>
                  <a:pt x="1309130" y="0"/>
                  <a:pt x="1510871" y="201741"/>
                  <a:pt x="1510871" y="450602"/>
                </a:cubicBezTo>
                <a:lnTo>
                  <a:pt x="1510871" y="1060269"/>
                </a:lnTo>
                <a:cubicBezTo>
                  <a:pt x="1510871" y="1309130"/>
                  <a:pt x="1309130" y="1510871"/>
                  <a:pt x="1060269" y="1510871"/>
                </a:cubicBezTo>
                <a:lnTo>
                  <a:pt x="450602" y="1510871"/>
                </a:lnTo>
                <a:cubicBezTo>
                  <a:pt x="201741" y="1510871"/>
                  <a:pt x="0" y="1309130"/>
                  <a:pt x="0" y="1060269"/>
                </a:cubicBezTo>
                <a:lnTo>
                  <a:pt x="0" y="450602"/>
                </a:lnTo>
                <a:cubicBezTo>
                  <a:pt x="0" y="201741"/>
                  <a:pt x="201741" y="0"/>
                  <a:pt x="450602"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100F39C1-DFB7-4839-AE7A-4195CC991577}"/>
              </a:ext>
            </a:extLst>
          </p:cNvPr>
          <p:cNvSpPr>
            <a:spLocks noGrp="1"/>
          </p:cNvSpPr>
          <p:nvPr userDrawn="1">
            <p:ph type="pic" sz="quarter" idx="11"/>
          </p:nvPr>
        </p:nvSpPr>
        <p:spPr>
          <a:xfrm>
            <a:off x="5336951" y="1867688"/>
            <a:ext cx="1510871" cy="1510871"/>
          </a:xfrm>
          <a:custGeom>
            <a:avLst/>
            <a:gdLst>
              <a:gd name="connsiteX0" fmla="*/ 450602 w 1510871"/>
              <a:gd name="connsiteY0" fmla="*/ 0 h 1510871"/>
              <a:gd name="connsiteX1" fmla="*/ 1060269 w 1510871"/>
              <a:gd name="connsiteY1" fmla="*/ 0 h 1510871"/>
              <a:gd name="connsiteX2" fmla="*/ 1510871 w 1510871"/>
              <a:gd name="connsiteY2" fmla="*/ 450602 h 1510871"/>
              <a:gd name="connsiteX3" fmla="*/ 1510871 w 1510871"/>
              <a:gd name="connsiteY3" fmla="*/ 1060269 h 1510871"/>
              <a:gd name="connsiteX4" fmla="*/ 1060269 w 1510871"/>
              <a:gd name="connsiteY4" fmla="*/ 1510871 h 1510871"/>
              <a:gd name="connsiteX5" fmla="*/ 450602 w 1510871"/>
              <a:gd name="connsiteY5" fmla="*/ 1510871 h 1510871"/>
              <a:gd name="connsiteX6" fmla="*/ 0 w 1510871"/>
              <a:gd name="connsiteY6" fmla="*/ 1060269 h 1510871"/>
              <a:gd name="connsiteX7" fmla="*/ 0 w 1510871"/>
              <a:gd name="connsiteY7" fmla="*/ 450602 h 1510871"/>
              <a:gd name="connsiteX8" fmla="*/ 450602 w 1510871"/>
              <a:gd name="connsiteY8" fmla="*/ 0 h 15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871" h="1510871">
                <a:moveTo>
                  <a:pt x="450602" y="0"/>
                </a:moveTo>
                <a:lnTo>
                  <a:pt x="1060269" y="0"/>
                </a:lnTo>
                <a:cubicBezTo>
                  <a:pt x="1309130" y="0"/>
                  <a:pt x="1510871" y="201741"/>
                  <a:pt x="1510871" y="450602"/>
                </a:cubicBezTo>
                <a:lnTo>
                  <a:pt x="1510871" y="1060269"/>
                </a:lnTo>
                <a:cubicBezTo>
                  <a:pt x="1510871" y="1309130"/>
                  <a:pt x="1309130" y="1510871"/>
                  <a:pt x="1060269" y="1510871"/>
                </a:cubicBezTo>
                <a:lnTo>
                  <a:pt x="450602" y="1510871"/>
                </a:lnTo>
                <a:cubicBezTo>
                  <a:pt x="201741" y="1510871"/>
                  <a:pt x="0" y="1309130"/>
                  <a:pt x="0" y="1060269"/>
                </a:cubicBezTo>
                <a:lnTo>
                  <a:pt x="0" y="450602"/>
                </a:lnTo>
                <a:cubicBezTo>
                  <a:pt x="0" y="201741"/>
                  <a:pt x="201741" y="0"/>
                  <a:pt x="450602"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B976B3D9-3DF6-493D-8189-858BB0C4C21D}"/>
              </a:ext>
            </a:extLst>
          </p:cNvPr>
          <p:cNvSpPr>
            <a:spLocks noGrp="1"/>
          </p:cNvSpPr>
          <p:nvPr userDrawn="1">
            <p:ph type="pic" sz="quarter" idx="12"/>
          </p:nvPr>
        </p:nvSpPr>
        <p:spPr>
          <a:xfrm>
            <a:off x="8822478" y="1867688"/>
            <a:ext cx="1510871" cy="1510871"/>
          </a:xfrm>
          <a:custGeom>
            <a:avLst/>
            <a:gdLst>
              <a:gd name="connsiteX0" fmla="*/ 450602 w 1510871"/>
              <a:gd name="connsiteY0" fmla="*/ 0 h 1510871"/>
              <a:gd name="connsiteX1" fmla="*/ 1060269 w 1510871"/>
              <a:gd name="connsiteY1" fmla="*/ 0 h 1510871"/>
              <a:gd name="connsiteX2" fmla="*/ 1510871 w 1510871"/>
              <a:gd name="connsiteY2" fmla="*/ 450602 h 1510871"/>
              <a:gd name="connsiteX3" fmla="*/ 1510871 w 1510871"/>
              <a:gd name="connsiteY3" fmla="*/ 1060269 h 1510871"/>
              <a:gd name="connsiteX4" fmla="*/ 1060269 w 1510871"/>
              <a:gd name="connsiteY4" fmla="*/ 1510871 h 1510871"/>
              <a:gd name="connsiteX5" fmla="*/ 450602 w 1510871"/>
              <a:gd name="connsiteY5" fmla="*/ 1510871 h 1510871"/>
              <a:gd name="connsiteX6" fmla="*/ 0 w 1510871"/>
              <a:gd name="connsiteY6" fmla="*/ 1060269 h 1510871"/>
              <a:gd name="connsiteX7" fmla="*/ 0 w 1510871"/>
              <a:gd name="connsiteY7" fmla="*/ 450602 h 1510871"/>
              <a:gd name="connsiteX8" fmla="*/ 450602 w 1510871"/>
              <a:gd name="connsiteY8" fmla="*/ 0 h 151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871" h="1510871">
                <a:moveTo>
                  <a:pt x="450602" y="0"/>
                </a:moveTo>
                <a:lnTo>
                  <a:pt x="1060269" y="0"/>
                </a:lnTo>
                <a:cubicBezTo>
                  <a:pt x="1309130" y="0"/>
                  <a:pt x="1510871" y="201741"/>
                  <a:pt x="1510871" y="450602"/>
                </a:cubicBezTo>
                <a:lnTo>
                  <a:pt x="1510871" y="1060269"/>
                </a:lnTo>
                <a:cubicBezTo>
                  <a:pt x="1510871" y="1309130"/>
                  <a:pt x="1309130" y="1510871"/>
                  <a:pt x="1060269" y="1510871"/>
                </a:cubicBezTo>
                <a:lnTo>
                  <a:pt x="450602" y="1510871"/>
                </a:lnTo>
                <a:cubicBezTo>
                  <a:pt x="201741" y="1510871"/>
                  <a:pt x="0" y="1309130"/>
                  <a:pt x="0" y="1060269"/>
                </a:cubicBezTo>
                <a:lnTo>
                  <a:pt x="0" y="450602"/>
                </a:lnTo>
                <a:cubicBezTo>
                  <a:pt x="0" y="201741"/>
                  <a:pt x="201741" y="0"/>
                  <a:pt x="450602"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50545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7CB6E4B-C3A1-436B-9D5C-0AD83D107890}"/>
              </a:ext>
            </a:extLst>
          </p:cNvPr>
          <p:cNvGrpSpPr/>
          <p:nvPr userDrawn="1"/>
        </p:nvGrpSpPr>
        <p:grpSpPr>
          <a:xfrm>
            <a:off x="-1" y="-1"/>
            <a:ext cx="12192000" cy="6858000"/>
            <a:chOff x="-1" y="-1"/>
            <a:chExt cx="12192000" cy="6858000"/>
          </a:xfrm>
        </p:grpSpPr>
        <p:sp>
          <p:nvSpPr>
            <p:cNvPr id="7" name="Freeform: Shape 6">
              <a:extLst>
                <a:ext uri="{FF2B5EF4-FFF2-40B4-BE49-F238E27FC236}">
                  <a16:creationId xmlns:a16="http://schemas.microsoft.com/office/drawing/2014/main" id="{DE9B31B2-F52C-4AA5-868D-FE9E7AD51B04}"/>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Shape 7">
              <a:extLst>
                <a:ext uri="{FF2B5EF4-FFF2-40B4-BE49-F238E27FC236}">
                  <a16:creationId xmlns:a16="http://schemas.microsoft.com/office/drawing/2014/main" id="{36677AA8-3F4C-4135-A180-77023E963B19}"/>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C5CB3D7C-4654-440F-8BA8-E6852E842E05}"/>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 name="Rectangle: Rounded Corners 5">
            <a:extLst>
              <a:ext uri="{FF2B5EF4-FFF2-40B4-BE49-F238E27FC236}">
                <a16:creationId xmlns:a16="http://schemas.microsoft.com/office/drawing/2014/main" id="{630FF64B-2C0E-A84A-B97F-B81ED689DE51}"/>
              </a:ext>
            </a:extLst>
          </p:cNvPr>
          <p:cNvSpPr/>
          <p:nvPr userDrawn="1"/>
        </p:nvSpPr>
        <p:spPr bwMode="auto">
          <a:xfrm>
            <a:off x="750198" y="720466"/>
            <a:ext cx="5345802" cy="5017726"/>
          </a:xfrm>
          <a:prstGeom prst="roundRect">
            <a:avLst>
              <a:gd name="adj" fmla="val 5091"/>
            </a:avLst>
          </a:prstGeom>
          <a:solidFill>
            <a:schemeClr val="bg1"/>
          </a:solidFill>
          <a:ln w="6350" cap="flat">
            <a:noFill/>
            <a:prstDash val="solid"/>
            <a:miter lim="800000"/>
            <a:headEnd/>
            <a:tailEnd/>
          </a:ln>
          <a:effectLst>
            <a:outerShdw blurRad="292100" dist="139700" dir="5400000" algn="t" rotWithShape="0">
              <a:srgbClr val="2A6812">
                <a:alpha val="14000"/>
              </a:srgb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4" name="Rectangle: Rounded Corners 6">
            <a:extLst>
              <a:ext uri="{FF2B5EF4-FFF2-40B4-BE49-F238E27FC236}">
                <a16:creationId xmlns:a16="http://schemas.microsoft.com/office/drawing/2014/main" id="{E0B3CEBE-760B-0E4B-A362-5667989F2EFA}"/>
              </a:ext>
            </a:extLst>
          </p:cNvPr>
          <p:cNvSpPr/>
          <p:nvPr userDrawn="1"/>
        </p:nvSpPr>
        <p:spPr bwMode="auto">
          <a:xfrm>
            <a:off x="6096000" y="2372139"/>
            <a:ext cx="5345802" cy="3366052"/>
          </a:xfrm>
          <a:prstGeom prst="roundRect">
            <a:avLst>
              <a:gd name="adj" fmla="val 5091"/>
            </a:avLst>
          </a:prstGeom>
          <a:solidFill>
            <a:schemeClr val="accent5"/>
          </a:solidFill>
          <a:ln w="6350" cap="flat">
            <a:noFill/>
            <a:prstDash val="solid"/>
            <a:miter lim="800000"/>
            <a:headEnd/>
            <a:tailEnd/>
          </a:ln>
          <a:effectLst>
            <a:outerShdw blurRad="292100" dist="139700" dir="5400000" algn="t" rotWithShape="0">
              <a:srgbClr val="2A6812">
                <a:alpha val="14000"/>
              </a:srgb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2" name="Picture Placeholder 11">
            <a:extLst>
              <a:ext uri="{FF2B5EF4-FFF2-40B4-BE49-F238E27FC236}">
                <a16:creationId xmlns:a16="http://schemas.microsoft.com/office/drawing/2014/main" id="{B2FCA478-140A-4A6D-B40C-357525699DC3}"/>
              </a:ext>
            </a:extLst>
          </p:cNvPr>
          <p:cNvSpPr>
            <a:spLocks noGrp="1"/>
          </p:cNvSpPr>
          <p:nvPr>
            <p:ph type="pic" sz="quarter" idx="10"/>
          </p:nvPr>
        </p:nvSpPr>
        <p:spPr>
          <a:xfrm>
            <a:off x="4074924" y="329402"/>
            <a:ext cx="4394150" cy="5405813"/>
          </a:xfrm>
          <a:prstGeom prst="rect">
            <a:avLst/>
          </a:pr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95936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E997A67-E68B-4188-9DCC-F4860848238B}"/>
              </a:ext>
            </a:extLst>
          </p:cNvPr>
          <p:cNvGrpSpPr/>
          <p:nvPr userDrawn="1"/>
        </p:nvGrpSpPr>
        <p:grpSpPr>
          <a:xfrm>
            <a:off x="-1" y="0"/>
            <a:ext cx="12192000" cy="6857999"/>
            <a:chOff x="-1" y="0"/>
            <a:chExt cx="12192000" cy="6857999"/>
          </a:xfrm>
        </p:grpSpPr>
        <p:sp>
          <p:nvSpPr>
            <p:cNvPr id="9" name="Freeform: Shape 8">
              <a:extLst>
                <a:ext uri="{FF2B5EF4-FFF2-40B4-BE49-F238E27FC236}">
                  <a16:creationId xmlns:a16="http://schemas.microsoft.com/office/drawing/2014/main" id="{774971DB-1B2B-4535-B3A8-AAD59B23DB45}"/>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0C259C06-980E-4830-A030-EA04596B051D}"/>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7" name="Picture Placeholder 6">
            <a:extLst>
              <a:ext uri="{FF2B5EF4-FFF2-40B4-BE49-F238E27FC236}">
                <a16:creationId xmlns:a16="http://schemas.microsoft.com/office/drawing/2014/main" id="{6CC5600B-4A27-4B9A-9A96-3D7A08B1023F}"/>
              </a:ext>
            </a:extLst>
          </p:cNvPr>
          <p:cNvSpPr>
            <a:spLocks noGrp="1"/>
          </p:cNvSpPr>
          <p:nvPr>
            <p:ph type="pic" sz="quarter" idx="10"/>
          </p:nvPr>
        </p:nvSpPr>
        <p:spPr>
          <a:xfrm>
            <a:off x="4634641" y="0"/>
            <a:ext cx="3701143" cy="6858000"/>
          </a:xfrm>
          <a:prstGeom prst="rect">
            <a:avLst/>
          </a:pr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522504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1E08A1B7-8E3A-4E29-A24B-D7FF0CCC8566}"/>
              </a:ext>
            </a:extLst>
          </p:cNvPr>
          <p:cNvSpPr/>
          <p:nvPr userDrawn="1"/>
        </p:nvSpPr>
        <p:spPr>
          <a:xfrm rot="10800000" flipV="1">
            <a:off x="-1"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99C8CDDA-8BE0-4A4F-AE08-E329834F5F97}"/>
              </a:ext>
            </a:extLst>
          </p:cNvPr>
          <p:cNvSpPr/>
          <p:nvPr userDrawn="1"/>
        </p:nvSpPr>
        <p:spPr bwMode="auto">
          <a:xfrm>
            <a:off x="1" y="0"/>
            <a:ext cx="12046005" cy="6849948"/>
          </a:xfrm>
          <a:custGeom>
            <a:avLst/>
            <a:gdLst>
              <a:gd name="connsiteX0" fmla="*/ 0 w 12046005"/>
              <a:gd name="connsiteY0" fmla="*/ 0 h 6849948"/>
              <a:gd name="connsiteX1" fmla="*/ 12046005 w 12046005"/>
              <a:gd name="connsiteY1" fmla="*/ 0 h 6849948"/>
              <a:gd name="connsiteX2" fmla="*/ 12046005 w 12046005"/>
              <a:gd name="connsiteY2" fmla="*/ 6849948 h 6849948"/>
              <a:gd name="connsiteX3" fmla="*/ 8813990 w 12046005"/>
              <a:gd name="connsiteY3" fmla="*/ 6849948 h 6849948"/>
              <a:gd name="connsiteX4" fmla="*/ 8674117 w 12046005"/>
              <a:gd name="connsiteY4" fmla="*/ 6731435 h 6849948"/>
              <a:gd name="connsiteX5" fmla="*/ 1513527 w 12046005"/>
              <a:gd name="connsiteY5" fmla="*/ 4844739 h 6849948"/>
              <a:gd name="connsiteX6" fmla="*/ 72144 w 12046005"/>
              <a:gd name="connsiteY6" fmla="*/ 227239 h 6849948"/>
              <a:gd name="connsiteX7" fmla="*/ 0 w 12046005"/>
              <a:gd name="connsiteY7" fmla="*/ 152085 h 684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46005" h="6849948">
                <a:moveTo>
                  <a:pt x="0" y="0"/>
                </a:moveTo>
                <a:lnTo>
                  <a:pt x="12046005" y="0"/>
                </a:lnTo>
                <a:lnTo>
                  <a:pt x="12046005" y="6849948"/>
                </a:lnTo>
                <a:lnTo>
                  <a:pt x="8813990" y="6849948"/>
                </a:lnTo>
                <a:lnTo>
                  <a:pt x="8674117" y="6731435"/>
                </a:lnTo>
                <a:cubicBezTo>
                  <a:pt x="5267877" y="3926010"/>
                  <a:pt x="3012372" y="6075318"/>
                  <a:pt x="1513527" y="4844739"/>
                </a:cubicBezTo>
                <a:cubicBezTo>
                  <a:pt x="111496" y="3694577"/>
                  <a:pt x="2188313" y="2537766"/>
                  <a:pt x="72144" y="227239"/>
                </a:cubicBezTo>
                <a:lnTo>
                  <a:pt x="0" y="152085"/>
                </a:lnTo>
                <a:close/>
              </a:path>
            </a:pathLst>
          </a:custGeom>
          <a:gradFill>
            <a:gsLst>
              <a:gs pos="0">
                <a:schemeClr val="accent1"/>
              </a:gs>
              <a:gs pos="100000">
                <a:schemeClr val="accent6"/>
              </a:gs>
            </a:gsLst>
            <a:lin ang="21000000" scaled="0"/>
          </a:gra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11" name="Freeform: Shape 10">
            <a:extLst>
              <a:ext uri="{FF2B5EF4-FFF2-40B4-BE49-F238E27FC236}">
                <a16:creationId xmlns:a16="http://schemas.microsoft.com/office/drawing/2014/main" id="{06424962-FFB7-4201-99B3-C77ECD61F6C3}"/>
              </a:ext>
            </a:extLst>
          </p:cNvPr>
          <p:cNvSpPr/>
          <p:nvPr userDrawn="1"/>
        </p:nvSpPr>
        <p:spPr bwMode="auto">
          <a:xfrm>
            <a:off x="1" y="0"/>
            <a:ext cx="12191998" cy="6858000"/>
          </a:xfrm>
          <a:custGeom>
            <a:avLst/>
            <a:gdLst>
              <a:gd name="connsiteX0" fmla="*/ 0 w 12191998"/>
              <a:gd name="connsiteY0" fmla="*/ 0 h 6858000"/>
              <a:gd name="connsiteX1" fmla="*/ 12191998 w 12191998"/>
              <a:gd name="connsiteY1" fmla="*/ 0 h 6858000"/>
              <a:gd name="connsiteX2" fmla="*/ 12191998 w 12191998"/>
              <a:gd name="connsiteY2" fmla="*/ 6858000 h 6858000"/>
              <a:gd name="connsiteX3" fmla="*/ 8969486 w 12191998"/>
              <a:gd name="connsiteY3" fmla="*/ 6858000 h 6858000"/>
              <a:gd name="connsiteX4" fmla="*/ 8820110 w 12191998"/>
              <a:gd name="connsiteY4" fmla="*/ 6731435 h 6858000"/>
              <a:gd name="connsiteX5" fmla="*/ 1659520 w 12191998"/>
              <a:gd name="connsiteY5" fmla="*/ 4844739 h 6858000"/>
              <a:gd name="connsiteX6" fmla="*/ 218137 w 12191998"/>
              <a:gd name="connsiteY6" fmla="*/ 22723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8" h="6858000">
                <a:moveTo>
                  <a:pt x="0" y="0"/>
                </a:moveTo>
                <a:lnTo>
                  <a:pt x="12191998" y="0"/>
                </a:lnTo>
                <a:lnTo>
                  <a:pt x="12191998" y="6858000"/>
                </a:lnTo>
                <a:lnTo>
                  <a:pt x="8969486" y="6858000"/>
                </a:lnTo>
                <a:lnTo>
                  <a:pt x="8820110" y="6731435"/>
                </a:lnTo>
                <a:cubicBezTo>
                  <a:pt x="5413870" y="3926010"/>
                  <a:pt x="3158365" y="6075318"/>
                  <a:pt x="1659520" y="4844739"/>
                </a:cubicBezTo>
                <a:cubicBezTo>
                  <a:pt x="257489" y="3694577"/>
                  <a:pt x="2334306" y="2537766"/>
                  <a:pt x="218137" y="227239"/>
                </a:cubicBezTo>
                <a:close/>
              </a:path>
            </a:pathLst>
          </a:custGeom>
          <a:gradFill>
            <a:gsLst>
              <a:gs pos="0">
                <a:schemeClr val="accent1"/>
              </a:gs>
              <a:gs pos="100000">
                <a:schemeClr val="accent6"/>
              </a:gs>
            </a:gsLst>
            <a:lin ang="6600000" scaled="0"/>
          </a:gra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13" name="Freeform: Shape 12">
            <a:extLst>
              <a:ext uri="{FF2B5EF4-FFF2-40B4-BE49-F238E27FC236}">
                <a16:creationId xmlns:a16="http://schemas.microsoft.com/office/drawing/2014/main" id="{78711CAE-4D4B-4737-8477-F5672ACBE7BE}"/>
              </a:ext>
            </a:extLst>
          </p:cNvPr>
          <p:cNvSpPr>
            <a:spLocks/>
          </p:cNvSpPr>
          <p:nvPr userDrawn="1"/>
        </p:nvSpPr>
        <p:spPr bwMode="auto">
          <a:xfrm>
            <a:off x="7978047" y="1840274"/>
            <a:ext cx="4213952" cy="5017726"/>
          </a:xfrm>
          <a:custGeom>
            <a:avLst/>
            <a:gdLst>
              <a:gd name="connsiteX0" fmla="*/ 4213952 w 4213952"/>
              <a:gd name="connsiteY0" fmla="*/ 0 h 5017726"/>
              <a:gd name="connsiteX1" fmla="*/ 4213952 w 4213952"/>
              <a:gd name="connsiteY1" fmla="*/ 5017726 h 5017726"/>
              <a:gd name="connsiteX2" fmla="*/ 991440 w 4213952"/>
              <a:gd name="connsiteY2" fmla="*/ 5017726 h 5017726"/>
              <a:gd name="connsiteX3" fmla="*/ 842064 w 4213952"/>
              <a:gd name="connsiteY3" fmla="*/ 4891161 h 5017726"/>
              <a:gd name="connsiteX4" fmla="*/ 216783 w 4213952"/>
              <a:gd name="connsiteY4" fmla="*/ 4421173 h 5017726"/>
              <a:gd name="connsiteX5" fmla="*/ 0 w 4213952"/>
              <a:gd name="connsiteY5" fmla="*/ 4281336 h 5017726"/>
              <a:gd name="connsiteX6" fmla="*/ 142261 w 4213952"/>
              <a:gd name="connsiteY6" fmla="*/ 4237972 h 5017726"/>
              <a:gd name="connsiteX7" fmla="*/ 2214341 w 4213952"/>
              <a:gd name="connsiteY7" fmla="*/ 1987098 h 5017726"/>
              <a:gd name="connsiteX8" fmla="*/ 3975584 w 4213952"/>
              <a:gd name="connsiteY8" fmla="*/ 16925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3952" h="5017726">
                <a:moveTo>
                  <a:pt x="4213952" y="0"/>
                </a:moveTo>
                <a:lnTo>
                  <a:pt x="4213952" y="5017726"/>
                </a:lnTo>
                <a:lnTo>
                  <a:pt x="991440" y="5017726"/>
                </a:lnTo>
                <a:lnTo>
                  <a:pt x="842064" y="4891161"/>
                </a:lnTo>
                <a:cubicBezTo>
                  <a:pt x="629174" y="4715822"/>
                  <a:pt x="420779" y="4559838"/>
                  <a:pt x="216783" y="4421173"/>
                </a:cubicBezTo>
                <a:lnTo>
                  <a:pt x="0" y="4281336"/>
                </a:lnTo>
                <a:lnTo>
                  <a:pt x="142261" y="4237972"/>
                </a:lnTo>
                <a:cubicBezTo>
                  <a:pt x="1457594" y="3781635"/>
                  <a:pt x="1995634" y="2806095"/>
                  <a:pt x="2214341" y="1987098"/>
                </a:cubicBezTo>
                <a:cubicBezTo>
                  <a:pt x="2444435" y="1122381"/>
                  <a:pt x="2834661" y="157828"/>
                  <a:pt x="3975584" y="16925"/>
                </a:cubicBezTo>
                <a:close/>
              </a:path>
            </a:pathLst>
          </a:custGeom>
          <a:gradFill>
            <a:gsLst>
              <a:gs pos="0">
                <a:schemeClr val="accent1"/>
              </a:gs>
              <a:gs pos="100000">
                <a:schemeClr val="accent6"/>
              </a:gs>
            </a:gsLst>
            <a:lin ang="18000000" scaled="0"/>
          </a:gra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14" name="Freeform: Shape 13">
            <a:extLst>
              <a:ext uri="{FF2B5EF4-FFF2-40B4-BE49-F238E27FC236}">
                <a16:creationId xmlns:a16="http://schemas.microsoft.com/office/drawing/2014/main" id="{28A8CD38-FA9F-443D-88DC-EB03DAFEA21D}"/>
              </a:ext>
            </a:extLst>
          </p:cNvPr>
          <p:cNvSpPr>
            <a:spLocks/>
          </p:cNvSpPr>
          <p:nvPr userDrawn="1"/>
        </p:nvSpPr>
        <p:spPr bwMode="auto">
          <a:xfrm>
            <a:off x="2" y="1"/>
            <a:ext cx="7622475" cy="4909595"/>
          </a:xfrm>
          <a:custGeom>
            <a:avLst/>
            <a:gdLst>
              <a:gd name="connsiteX0" fmla="*/ 0 w 7622475"/>
              <a:gd name="connsiteY0" fmla="*/ 0 h 4909595"/>
              <a:gd name="connsiteX1" fmla="*/ 7526720 w 7622475"/>
              <a:gd name="connsiteY1" fmla="*/ 0 h 4909595"/>
              <a:gd name="connsiteX2" fmla="*/ 7458993 w 7622475"/>
              <a:gd name="connsiteY2" fmla="*/ 1834432 h 4909595"/>
              <a:gd name="connsiteX3" fmla="*/ 6232383 w 7622475"/>
              <a:gd name="connsiteY3" fmla="*/ 4844898 h 4909595"/>
              <a:gd name="connsiteX4" fmla="*/ 1613405 w 7622475"/>
              <a:gd name="connsiteY4" fmla="*/ 2321797 h 4909595"/>
              <a:gd name="connsiteX5" fmla="*/ 1259085 w 7622475"/>
              <a:gd name="connsiteY5" fmla="*/ 2142630 h 4909595"/>
              <a:gd name="connsiteX6" fmla="*/ 1210448 w 7622475"/>
              <a:gd name="connsiteY6" fmla="*/ 2121568 h 4909595"/>
              <a:gd name="connsiteX7" fmla="*/ 1207758 w 7622475"/>
              <a:gd name="connsiteY7" fmla="*/ 2090361 h 4909595"/>
              <a:gd name="connsiteX8" fmla="*/ 218137 w 7622475"/>
              <a:gd name="connsiteY8" fmla="*/ 227239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2475" h="4909595">
                <a:moveTo>
                  <a:pt x="0" y="0"/>
                </a:moveTo>
                <a:lnTo>
                  <a:pt x="7526720" y="0"/>
                </a:lnTo>
                <a:cubicBezTo>
                  <a:pt x="7228722" y="576666"/>
                  <a:pt x="7302469" y="1263821"/>
                  <a:pt x="7458993" y="1834432"/>
                </a:cubicBezTo>
                <a:cubicBezTo>
                  <a:pt x="7666689" y="2586670"/>
                  <a:pt x="7976728" y="4375695"/>
                  <a:pt x="6232383" y="4844898"/>
                </a:cubicBezTo>
                <a:cubicBezTo>
                  <a:pt x="4489543" y="5315614"/>
                  <a:pt x="2995035" y="3089171"/>
                  <a:pt x="1613405" y="2321797"/>
                </a:cubicBezTo>
                <a:cubicBezTo>
                  <a:pt x="1503537" y="2260877"/>
                  <a:pt x="1384732" y="2201091"/>
                  <a:pt x="1259085" y="2142630"/>
                </a:cubicBezTo>
                <a:lnTo>
                  <a:pt x="1210448" y="2121568"/>
                </a:lnTo>
                <a:lnTo>
                  <a:pt x="1207758" y="2090361"/>
                </a:lnTo>
                <a:cubicBezTo>
                  <a:pt x="1131272" y="1558651"/>
                  <a:pt x="879440" y="949279"/>
                  <a:pt x="218137" y="227239"/>
                </a:cubicBezTo>
                <a:close/>
              </a:path>
            </a:pathLst>
          </a:custGeom>
          <a:gradFill>
            <a:gsLst>
              <a:gs pos="0">
                <a:schemeClr val="accent1"/>
              </a:gs>
              <a:gs pos="100000">
                <a:schemeClr val="accent6"/>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18" name="Picture Placeholder 17">
            <a:extLst>
              <a:ext uri="{FF2B5EF4-FFF2-40B4-BE49-F238E27FC236}">
                <a16:creationId xmlns:a16="http://schemas.microsoft.com/office/drawing/2014/main" id="{B1565C43-5F85-44D6-800C-8E92E6CF6621}"/>
              </a:ext>
            </a:extLst>
          </p:cNvPr>
          <p:cNvSpPr>
            <a:spLocks noGrp="1"/>
          </p:cNvSpPr>
          <p:nvPr>
            <p:ph type="pic" sz="quarter" idx="10"/>
          </p:nvPr>
        </p:nvSpPr>
        <p:spPr>
          <a:xfrm>
            <a:off x="6095998" y="615486"/>
            <a:ext cx="5066269" cy="6242514"/>
          </a:xfrm>
          <a:prstGeom prst="rect">
            <a:avLst/>
          </a:pr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9540466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871CB256-934F-FD4A-B0B2-29449D07FB0D}"/>
              </a:ext>
            </a:extLst>
          </p:cNvPr>
          <p:cNvSpPr/>
          <p:nvPr userDrawn="1"/>
        </p:nvSpPr>
        <p:spPr>
          <a:xfrm>
            <a:off x="9956800" y="4561726"/>
            <a:ext cx="2235200" cy="2296274"/>
          </a:xfrm>
          <a:custGeom>
            <a:avLst/>
            <a:gdLst>
              <a:gd name="connsiteX0" fmla="*/ 2176604 w 2176604"/>
              <a:gd name="connsiteY0" fmla="*/ 0 h 2176604"/>
              <a:gd name="connsiteX1" fmla="*/ 2176604 w 2176604"/>
              <a:gd name="connsiteY1" fmla="*/ 2176604 h 2176604"/>
              <a:gd name="connsiteX2" fmla="*/ 0 w 2176604"/>
              <a:gd name="connsiteY2" fmla="*/ 2176604 h 2176604"/>
            </a:gdLst>
            <a:ahLst/>
            <a:cxnLst>
              <a:cxn ang="0">
                <a:pos x="connsiteX0" y="connsiteY0"/>
              </a:cxn>
              <a:cxn ang="0">
                <a:pos x="connsiteX1" y="connsiteY1"/>
              </a:cxn>
              <a:cxn ang="0">
                <a:pos x="connsiteX2" y="connsiteY2"/>
              </a:cxn>
            </a:cxnLst>
            <a:rect l="l" t="t" r="r" b="b"/>
            <a:pathLst>
              <a:path w="2176604" h="2176604">
                <a:moveTo>
                  <a:pt x="2176604" y="0"/>
                </a:moveTo>
                <a:lnTo>
                  <a:pt x="2176604" y="2176604"/>
                </a:lnTo>
                <a:lnTo>
                  <a:pt x="0" y="2176604"/>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Picture Placeholder 11">
            <a:extLst>
              <a:ext uri="{FF2B5EF4-FFF2-40B4-BE49-F238E27FC236}">
                <a16:creationId xmlns:a16="http://schemas.microsoft.com/office/drawing/2014/main" id="{DC82291F-35BF-5045-ACD8-FB0C8F1D3312}"/>
              </a:ext>
            </a:extLst>
          </p:cNvPr>
          <p:cNvSpPr>
            <a:spLocks noGrp="1"/>
          </p:cNvSpPr>
          <p:nvPr>
            <p:ph type="pic" sz="quarter" idx="10"/>
          </p:nvPr>
        </p:nvSpPr>
        <p:spPr>
          <a:xfrm>
            <a:off x="7259950" y="3"/>
            <a:ext cx="4932051" cy="5221540"/>
          </a:xfrm>
          <a:custGeom>
            <a:avLst/>
            <a:gdLst>
              <a:gd name="connsiteX0" fmla="*/ 2541595 w 4932051"/>
              <a:gd name="connsiteY0" fmla="*/ 0 h 5221540"/>
              <a:gd name="connsiteX1" fmla="*/ 4932051 w 4932051"/>
              <a:gd name="connsiteY1" fmla="*/ 0 h 5221540"/>
              <a:gd name="connsiteX2" fmla="*/ 4932051 w 4932051"/>
              <a:gd name="connsiteY2" fmla="*/ 2961256 h 5221540"/>
              <a:gd name="connsiteX3" fmla="*/ 3416798 w 4932051"/>
              <a:gd name="connsiteY3" fmla="*/ 4476510 h 5221540"/>
              <a:gd name="connsiteX4" fmla="*/ 3398685 w 4932051"/>
              <a:gd name="connsiteY4" fmla="*/ 4496549 h 5221540"/>
              <a:gd name="connsiteX5" fmla="*/ 3227434 w 4932051"/>
              <a:gd name="connsiteY5" fmla="*/ 4667800 h 5221540"/>
              <a:gd name="connsiteX6" fmla="*/ 3207398 w 4932051"/>
              <a:gd name="connsiteY6" fmla="*/ 4685909 h 5221540"/>
              <a:gd name="connsiteX7" fmla="*/ 3139325 w 4932051"/>
              <a:gd name="connsiteY7" fmla="*/ 4753983 h 5221540"/>
              <a:gd name="connsiteX8" fmla="*/ 3135889 w 4932051"/>
              <a:gd name="connsiteY8" fmla="*/ 4750545 h 5221540"/>
              <a:gd name="connsiteX9" fmla="*/ 3083846 w 4932051"/>
              <a:gd name="connsiteY9" fmla="*/ 4797584 h 5221540"/>
              <a:gd name="connsiteX10" fmla="*/ 553740 w 4932051"/>
              <a:gd name="connsiteY10" fmla="*/ 4667800 h 5221540"/>
              <a:gd name="connsiteX11" fmla="*/ 553741 w 4932051"/>
              <a:gd name="connsiteY11" fmla="*/ 4667800 h 5221540"/>
              <a:gd name="connsiteX12" fmla="*/ 423959 w 4932051"/>
              <a:gd name="connsiteY12" fmla="*/ 2137693 h 5221540"/>
              <a:gd name="connsiteX13" fmla="*/ 470996 w 4932051"/>
              <a:gd name="connsiteY13" fmla="*/ 2085653 h 5221540"/>
              <a:gd name="connsiteX14" fmla="*/ 463469 w 4932051"/>
              <a:gd name="connsiteY14" fmla="*/ 2078126 h 52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2051" h="5221540">
                <a:moveTo>
                  <a:pt x="2541595" y="0"/>
                </a:moveTo>
                <a:lnTo>
                  <a:pt x="4932051" y="0"/>
                </a:lnTo>
                <a:lnTo>
                  <a:pt x="4932051" y="2961256"/>
                </a:lnTo>
                <a:lnTo>
                  <a:pt x="3416798" y="4476510"/>
                </a:lnTo>
                <a:lnTo>
                  <a:pt x="3398685" y="4496549"/>
                </a:lnTo>
                <a:cubicBezTo>
                  <a:pt x="3341601" y="4553633"/>
                  <a:pt x="3284518" y="4610716"/>
                  <a:pt x="3227434" y="4667800"/>
                </a:cubicBezTo>
                <a:lnTo>
                  <a:pt x="3207398" y="4685909"/>
                </a:lnTo>
                <a:lnTo>
                  <a:pt x="3139325" y="4753983"/>
                </a:lnTo>
                <a:lnTo>
                  <a:pt x="3135889" y="4750545"/>
                </a:lnTo>
                <a:lnTo>
                  <a:pt x="3083846" y="4797584"/>
                </a:lnTo>
                <a:cubicBezTo>
                  <a:pt x="2341273" y="5403237"/>
                  <a:pt x="1245915" y="5359975"/>
                  <a:pt x="553740" y="4667800"/>
                </a:cubicBezTo>
                <a:lnTo>
                  <a:pt x="553741" y="4667800"/>
                </a:lnTo>
                <a:cubicBezTo>
                  <a:pt x="-138435" y="3975625"/>
                  <a:pt x="-181695" y="2880265"/>
                  <a:pt x="423959" y="2137693"/>
                </a:cubicBezTo>
                <a:lnTo>
                  <a:pt x="470996" y="2085653"/>
                </a:lnTo>
                <a:lnTo>
                  <a:pt x="463469" y="2078126"/>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3" name="Freeform 2">
            <a:extLst>
              <a:ext uri="{FF2B5EF4-FFF2-40B4-BE49-F238E27FC236}">
                <a16:creationId xmlns:a16="http://schemas.microsoft.com/office/drawing/2014/main" id="{132B38AD-7AE5-2647-A4E9-08F8DDDFC99F}"/>
              </a:ext>
            </a:extLst>
          </p:cNvPr>
          <p:cNvSpPr/>
          <p:nvPr userDrawn="1"/>
        </p:nvSpPr>
        <p:spPr>
          <a:xfrm>
            <a:off x="0" y="0"/>
            <a:ext cx="4064000" cy="6858000"/>
          </a:xfrm>
          <a:custGeom>
            <a:avLst/>
            <a:gdLst>
              <a:gd name="connsiteX0" fmla="*/ 0 w 4246880"/>
              <a:gd name="connsiteY0" fmla="*/ 0 h 6858000"/>
              <a:gd name="connsiteX1" fmla="*/ 1690768 w 4246880"/>
              <a:gd name="connsiteY1" fmla="*/ 0 h 6858000"/>
              <a:gd name="connsiteX2" fmla="*/ 1732956 w 4246880"/>
              <a:gd name="connsiteY2" fmla="*/ 11980 h 6858000"/>
              <a:gd name="connsiteX3" fmla="*/ 4246880 w 4246880"/>
              <a:gd name="connsiteY3" fmla="*/ 3429000 h 6858000"/>
              <a:gd name="connsiteX4" fmla="*/ 1732956 w 4246880"/>
              <a:gd name="connsiteY4" fmla="*/ 6846020 h 6858000"/>
              <a:gd name="connsiteX5" fmla="*/ 1690768 w 4246880"/>
              <a:gd name="connsiteY5" fmla="*/ 6858000 h 6858000"/>
              <a:gd name="connsiteX6" fmla="*/ 0 w 4246880"/>
              <a:gd name="connsiteY6" fmla="*/ 6858000 h 6858000"/>
              <a:gd name="connsiteX7" fmla="*/ 0 w 4246880"/>
              <a:gd name="connsiteY7" fmla="*/ 5087356 h 6858000"/>
              <a:gd name="connsiteX8" fmla="*/ 137031 w 4246880"/>
              <a:gd name="connsiteY8" fmla="*/ 5137510 h 6858000"/>
              <a:gd name="connsiteX9" fmla="*/ 669006 w 4246880"/>
              <a:gd name="connsiteY9" fmla="*/ 5217937 h 6858000"/>
              <a:gd name="connsiteX10" fmla="*/ 2457943 w 4246880"/>
              <a:gd name="connsiteY10" fmla="*/ 3429000 h 6858000"/>
              <a:gd name="connsiteX11" fmla="*/ 669006 w 4246880"/>
              <a:gd name="connsiteY11" fmla="*/ 1640063 h 6858000"/>
              <a:gd name="connsiteX12" fmla="*/ 137031 w 4246880"/>
              <a:gd name="connsiteY12" fmla="*/ 1720490 h 6858000"/>
              <a:gd name="connsiteX13" fmla="*/ 0 w 4246880"/>
              <a:gd name="connsiteY13" fmla="*/ 17706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880" h="6858000">
                <a:moveTo>
                  <a:pt x="0" y="0"/>
                </a:moveTo>
                <a:lnTo>
                  <a:pt x="1690768" y="0"/>
                </a:lnTo>
                <a:lnTo>
                  <a:pt x="1732956" y="11980"/>
                </a:lnTo>
                <a:cubicBezTo>
                  <a:pt x="3189396" y="464980"/>
                  <a:pt x="4246880" y="1823496"/>
                  <a:pt x="4246880" y="3429000"/>
                </a:cubicBezTo>
                <a:cubicBezTo>
                  <a:pt x="4246880" y="5034504"/>
                  <a:pt x="3189396" y="6393020"/>
                  <a:pt x="1732956" y="6846020"/>
                </a:cubicBezTo>
                <a:lnTo>
                  <a:pt x="1690768" y="6858000"/>
                </a:lnTo>
                <a:lnTo>
                  <a:pt x="0" y="6858000"/>
                </a:lnTo>
                <a:lnTo>
                  <a:pt x="0" y="5087356"/>
                </a:lnTo>
                <a:lnTo>
                  <a:pt x="137031" y="5137510"/>
                </a:lnTo>
                <a:cubicBezTo>
                  <a:pt x="305082" y="5189779"/>
                  <a:pt x="483756" y="5217937"/>
                  <a:pt x="669006" y="5217937"/>
                </a:cubicBezTo>
                <a:cubicBezTo>
                  <a:pt x="1657009" y="5217937"/>
                  <a:pt x="2457943" y="4417003"/>
                  <a:pt x="2457943" y="3429000"/>
                </a:cubicBezTo>
                <a:cubicBezTo>
                  <a:pt x="2457943" y="2440997"/>
                  <a:pt x="1657009" y="1640063"/>
                  <a:pt x="669006" y="1640063"/>
                </a:cubicBezTo>
                <a:cubicBezTo>
                  <a:pt x="483756" y="1640063"/>
                  <a:pt x="305082" y="1668221"/>
                  <a:pt x="137031" y="1720490"/>
                </a:cubicBezTo>
                <a:lnTo>
                  <a:pt x="0" y="1770644"/>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Oval 8">
            <a:extLst>
              <a:ext uri="{FF2B5EF4-FFF2-40B4-BE49-F238E27FC236}">
                <a16:creationId xmlns:a16="http://schemas.microsoft.com/office/drawing/2014/main" id="{05427AAC-A16D-E443-8BBB-F11CFE981359}"/>
              </a:ext>
            </a:extLst>
          </p:cNvPr>
          <p:cNvSpPr/>
          <p:nvPr userDrawn="1"/>
        </p:nvSpPr>
        <p:spPr>
          <a:xfrm>
            <a:off x="11461237" y="6121716"/>
            <a:ext cx="186960" cy="186960"/>
          </a:xfrm>
          <a:prstGeom prst="ellipse">
            <a:avLst/>
          </a:prstGeom>
          <a:noFill/>
          <a:ln w="508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582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0DF12A-612B-4E02-8842-92D954AA4BD0}"/>
              </a:ext>
            </a:extLst>
          </p:cNvPr>
          <p:cNvSpPr/>
          <p:nvPr userDrawn="1"/>
        </p:nvSpPr>
        <p:spPr>
          <a:xfrm>
            <a:off x="0" y="0"/>
            <a:ext cx="12192000" cy="6858000"/>
          </a:xfrm>
          <a:prstGeom prst="rect">
            <a:avLst/>
          </a:prstGeom>
          <a:gradFill>
            <a:gsLst>
              <a:gs pos="100000">
                <a:schemeClr val="accent5"/>
              </a:gs>
              <a:gs pos="0">
                <a:schemeClr val="accent1"/>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sp>
        <p:nvSpPr>
          <p:cNvPr id="4" name="Freeform 5">
            <a:extLst>
              <a:ext uri="{FF2B5EF4-FFF2-40B4-BE49-F238E27FC236}">
                <a16:creationId xmlns:a16="http://schemas.microsoft.com/office/drawing/2014/main" id="{6504FAD3-EDBB-4DCB-844B-D709C309431F}"/>
              </a:ext>
            </a:extLst>
          </p:cNvPr>
          <p:cNvSpPr>
            <a:spLocks/>
          </p:cNvSpPr>
          <p:nvPr/>
        </p:nvSpPr>
        <p:spPr bwMode="auto">
          <a:xfrm>
            <a:off x="-1" y="0"/>
            <a:ext cx="6553495" cy="6858000"/>
          </a:xfrm>
          <a:custGeom>
            <a:avLst/>
            <a:gdLst>
              <a:gd name="T0" fmla="*/ 4354 w 4354"/>
              <a:gd name="T1" fmla="*/ 0 h 4530"/>
              <a:gd name="T2" fmla="*/ 3374 w 4354"/>
              <a:gd name="T3" fmla="*/ 1095 h 4530"/>
              <a:gd name="T4" fmla="*/ 1194 w 4354"/>
              <a:gd name="T5" fmla="*/ 2995 h 4530"/>
              <a:gd name="T6" fmla="*/ 731 w 4354"/>
              <a:gd name="T7" fmla="*/ 4530 h 4530"/>
              <a:gd name="T8" fmla="*/ 0 w 4354"/>
              <a:gd name="T9" fmla="*/ 4530 h 4530"/>
              <a:gd name="T10" fmla="*/ 0 w 4354"/>
              <a:gd name="T11" fmla="*/ 0 h 4530"/>
              <a:gd name="T12" fmla="*/ 4354 w 4354"/>
              <a:gd name="T13" fmla="*/ 0 h 4530"/>
            </a:gdLst>
            <a:ahLst/>
            <a:cxnLst>
              <a:cxn ang="0">
                <a:pos x="T0" y="T1"/>
              </a:cxn>
              <a:cxn ang="0">
                <a:pos x="T2" y="T3"/>
              </a:cxn>
              <a:cxn ang="0">
                <a:pos x="T4" y="T5"/>
              </a:cxn>
              <a:cxn ang="0">
                <a:pos x="T6" y="T7"/>
              </a:cxn>
              <a:cxn ang="0">
                <a:pos x="T8" y="T9"/>
              </a:cxn>
              <a:cxn ang="0">
                <a:pos x="T10" y="T11"/>
              </a:cxn>
              <a:cxn ang="0">
                <a:pos x="T12" y="T13"/>
              </a:cxn>
            </a:cxnLst>
            <a:rect l="0" t="0" r="r" b="b"/>
            <a:pathLst>
              <a:path w="4354" h="4530">
                <a:moveTo>
                  <a:pt x="4354" y="0"/>
                </a:moveTo>
                <a:cubicBezTo>
                  <a:pt x="4285" y="152"/>
                  <a:pt x="4026" y="642"/>
                  <a:pt x="3374" y="1095"/>
                </a:cubicBezTo>
                <a:cubicBezTo>
                  <a:pt x="2591" y="1640"/>
                  <a:pt x="1474" y="2222"/>
                  <a:pt x="1194" y="2995"/>
                </a:cubicBezTo>
                <a:cubicBezTo>
                  <a:pt x="988" y="3561"/>
                  <a:pt x="990" y="4159"/>
                  <a:pt x="731" y="4530"/>
                </a:cubicBezTo>
                <a:lnTo>
                  <a:pt x="0" y="4530"/>
                </a:lnTo>
                <a:lnTo>
                  <a:pt x="0" y="0"/>
                </a:lnTo>
                <a:lnTo>
                  <a:pt x="4354" y="0"/>
                </a:lnTo>
                <a:close/>
              </a:path>
            </a:pathLst>
          </a:custGeom>
          <a:gradFill>
            <a:gsLst>
              <a:gs pos="0">
                <a:schemeClr val="accent5"/>
              </a:gs>
              <a:gs pos="100000">
                <a:schemeClr val="accent1"/>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5" name="Freeform 6">
            <a:extLst>
              <a:ext uri="{FF2B5EF4-FFF2-40B4-BE49-F238E27FC236}">
                <a16:creationId xmlns:a16="http://schemas.microsoft.com/office/drawing/2014/main" id="{1D38F597-BE62-48C0-A4E2-546498425A7F}"/>
              </a:ext>
            </a:extLst>
          </p:cNvPr>
          <p:cNvSpPr>
            <a:spLocks/>
          </p:cNvSpPr>
          <p:nvPr/>
        </p:nvSpPr>
        <p:spPr bwMode="auto">
          <a:xfrm>
            <a:off x="6062166" y="1840274"/>
            <a:ext cx="6129834" cy="5017726"/>
          </a:xfrm>
          <a:custGeom>
            <a:avLst/>
            <a:gdLst>
              <a:gd name="T0" fmla="*/ 0 w 4071"/>
              <a:gd name="T1" fmla="*/ 3313 h 3313"/>
              <a:gd name="T2" fmla="*/ 960 w 4071"/>
              <a:gd name="T3" fmla="*/ 2905 h 3313"/>
              <a:gd name="T4" fmla="*/ 2743 w 4071"/>
              <a:gd name="T5" fmla="*/ 1312 h 3313"/>
              <a:gd name="T6" fmla="*/ 4071 w 4071"/>
              <a:gd name="T7" fmla="*/ 0 h 3313"/>
              <a:gd name="T8" fmla="*/ 4071 w 4071"/>
              <a:gd name="T9" fmla="*/ 3313 h 3313"/>
              <a:gd name="T10" fmla="*/ 0 w 4071"/>
              <a:gd name="T11" fmla="*/ 3313 h 3313"/>
            </a:gdLst>
            <a:ahLst/>
            <a:cxnLst>
              <a:cxn ang="0">
                <a:pos x="T0" y="T1"/>
              </a:cxn>
              <a:cxn ang="0">
                <a:pos x="T2" y="T3"/>
              </a:cxn>
              <a:cxn ang="0">
                <a:pos x="T4" y="T5"/>
              </a:cxn>
              <a:cxn ang="0">
                <a:pos x="T6" y="T7"/>
              </a:cxn>
              <a:cxn ang="0">
                <a:pos x="T8" y="T9"/>
              </a:cxn>
              <a:cxn ang="0">
                <a:pos x="T10" y="T11"/>
              </a:cxn>
            </a:cxnLst>
            <a:rect l="0" t="0" r="r" b="b"/>
            <a:pathLst>
              <a:path w="4071" h="3313">
                <a:moveTo>
                  <a:pt x="0" y="3313"/>
                </a:moveTo>
                <a:cubicBezTo>
                  <a:pt x="204" y="3149"/>
                  <a:pt x="508" y="2991"/>
                  <a:pt x="960" y="2905"/>
                </a:cubicBezTo>
                <a:cubicBezTo>
                  <a:pt x="2134" y="2683"/>
                  <a:pt x="2577" y="1930"/>
                  <a:pt x="2743" y="1312"/>
                </a:cubicBezTo>
                <a:cubicBezTo>
                  <a:pt x="2906" y="703"/>
                  <a:pt x="3190" y="19"/>
                  <a:pt x="4071" y="0"/>
                </a:cubicBezTo>
                <a:lnTo>
                  <a:pt x="4071" y="3313"/>
                </a:lnTo>
                <a:lnTo>
                  <a:pt x="0" y="3313"/>
                </a:lnTo>
                <a:close/>
              </a:path>
            </a:pathLst>
          </a:custGeom>
          <a:gradFill>
            <a:gsLst>
              <a:gs pos="0">
                <a:schemeClr val="accent5"/>
              </a:gs>
              <a:gs pos="100000">
                <a:schemeClr val="accent1"/>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7" name="Freeform 7">
            <a:extLst>
              <a:ext uri="{FF2B5EF4-FFF2-40B4-BE49-F238E27FC236}">
                <a16:creationId xmlns:a16="http://schemas.microsoft.com/office/drawing/2014/main" id="{E7AFC795-F43A-4FB9-8C33-D1B08816034F}"/>
              </a:ext>
            </a:extLst>
          </p:cNvPr>
          <p:cNvSpPr>
            <a:spLocks/>
          </p:cNvSpPr>
          <p:nvPr/>
        </p:nvSpPr>
        <p:spPr bwMode="auto">
          <a:xfrm>
            <a:off x="-1" y="0"/>
            <a:ext cx="7976730" cy="5315614"/>
          </a:xfrm>
          <a:custGeom>
            <a:avLst/>
            <a:gdLst>
              <a:gd name="T0" fmla="*/ 0 w 5300"/>
              <a:gd name="T1" fmla="*/ 1095 h 3512"/>
              <a:gd name="T2" fmla="*/ 1072 w 5300"/>
              <a:gd name="T3" fmla="*/ 1534 h 3512"/>
              <a:gd name="T4" fmla="*/ 4141 w 5300"/>
              <a:gd name="T5" fmla="*/ 3201 h 3512"/>
              <a:gd name="T6" fmla="*/ 4956 w 5300"/>
              <a:gd name="T7" fmla="*/ 1212 h 3512"/>
              <a:gd name="T8" fmla="*/ 5001 w 5300"/>
              <a:gd name="T9" fmla="*/ 0 h 3512"/>
              <a:gd name="T10" fmla="*/ 0 w 5300"/>
              <a:gd name="T11" fmla="*/ 0 h 3512"/>
              <a:gd name="T12" fmla="*/ 0 w 5300"/>
              <a:gd name="T13" fmla="*/ 1095 h 3512"/>
            </a:gdLst>
            <a:ahLst/>
            <a:cxnLst>
              <a:cxn ang="0">
                <a:pos x="T0" y="T1"/>
              </a:cxn>
              <a:cxn ang="0">
                <a:pos x="T2" y="T3"/>
              </a:cxn>
              <a:cxn ang="0">
                <a:pos x="T4" y="T5"/>
              </a:cxn>
              <a:cxn ang="0">
                <a:pos x="T6" y="T7"/>
              </a:cxn>
              <a:cxn ang="0">
                <a:pos x="T8" y="T9"/>
              </a:cxn>
              <a:cxn ang="0">
                <a:pos x="T10" y="T11"/>
              </a:cxn>
              <a:cxn ang="0">
                <a:pos x="T12" y="T13"/>
              </a:cxn>
            </a:cxnLst>
            <a:rect l="0" t="0" r="r" b="b"/>
            <a:pathLst>
              <a:path w="5300" h="3512">
                <a:moveTo>
                  <a:pt x="0" y="1095"/>
                </a:moveTo>
                <a:cubicBezTo>
                  <a:pt x="393" y="1224"/>
                  <a:pt x="780" y="1373"/>
                  <a:pt x="1072" y="1534"/>
                </a:cubicBezTo>
                <a:cubicBezTo>
                  <a:pt x="1990" y="2041"/>
                  <a:pt x="2983" y="3512"/>
                  <a:pt x="4141" y="3201"/>
                </a:cubicBezTo>
                <a:cubicBezTo>
                  <a:pt x="5300" y="2891"/>
                  <a:pt x="5094" y="1709"/>
                  <a:pt x="4956" y="1212"/>
                </a:cubicBezTo>
                <a:cubicBezTo>
                  <a:pt x="4852" y="835"/>
                  <a:pt x="4803" y="381"/>
                  <a:pt x="5001" y="0"/>
                </a:cubicBezTo>
                <a:lnTo>
                  <a:pt x="0" y="0"/>
                </a:lnTo>
                <a:lnTo>
                  <a:pt x="0" y="1095"/>
                </a:lnTo>
                <a:close/>
              </a:path>
            </a:pathLst>
          </a:custGeom>
          <a:gradFill>
            <a:gsLst>
              <a:gs pos="0">
                <a:schemeClr val="accent5"/>
              </a:gs>
              <a:gs pos="100000">
                <a:schemeClr val="accent1"/>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49435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duct 1">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98B85F6-CEBF-45F6-A0F5-AAB7760A89C4}"/>
              </a:ext>
            </a:extLst>
          </p:cNvPr>
          <p:cNvGrpSpPr/>
          <p:nvPr userDrawn="1"/>
        </p:nvGrpSpPr>
        <p:grpSpPr>
          <a:xfrm flipH="1">
            <a:off x="-1" y="-1"/>
            <a:ext cx="12192000" cy="6858000"/>
            <a:chOff x="-1" y="-1"/>
            <a:chExt cx="12192000" cy="6858000"/>
          </a:xfrm>
        </p:grpSpPr>
        <p:sp>
          <p:nvSpPr>
            <p:cNvPr id="9" name="Freeform: Shape 8">
              <a:extLst>
                <a:ext uri="{FF2B5EF4-FFF2-40B4-BE49-F238E27FC236}">
                  <a16:creationId xmlns:a16="http://schemas.microsoft.com/office/drawing/2014/main" id="{20F55BB6-F3C0-4F33-8301-84FBAA7B29C6}"/>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0991D4D8-09B2-40C0-9882-A5BA9F9F9D71}"/>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Shape 10">
              <a:extLst>
                <a:ext uri="{FF2B5EF4-FFF2-40B4-BE49-F238E27FC236}">
                  <a16:creationId xmlns:a16="http://schemas.microsoft.com/office/drawing/2014/main" id="{93E34602-D7E8-47E6-BB66-97939B979E99}"/>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 name="Picture Placeholder 12">
            <a:extLst>
              <a:ext uri="{FF2B5EF4-FFF2-40B4-BE49-F238E27FC236}">
                <a16:creationId xmlns:a16="http://schemas.microsoft.com/office/drawing/2014/main" id="{07E687AB-4E10-4FFE-B13A-E54977E40BAC}"/>
              </a:ext>
            </a:extLst>
          </p:cNvPr>
          <p:cNvSpPr>
            <a:spLocks noGrp="1"/>
          </p:cNvSpPr>
          <p:nvPr userDrawn="1">
            <p:ph type="pic" sz="quarter" idx="11"/>
          </p:nvPr>
        </p:nvSpPr>
        <p:spPr>
          <a:xfrm>
            <a:off x="6568853" y="1156979"/>
            <a:ext cx="4544043" cy="4544043"/>
          </a:xfrm>
          <a:custGeom>
            <a:avLst/>
            <a:gdLst>
              <a:gd name="connsiteX0" fmla="*/ 119572 w 3869635"/>
              <a:gd name="connsiteY0" fmla="*/ 0 h 3869635"/>
              <a:gd name="connsiteX1" fmla="*/ 3750063 w 3869635"/>
              <a:gd name="connsiteY1" fmla="*/ 0 h 3869635"/>
              <a:gd name="connsiteX2" fmla="*/ 3869635 w 3869635"/>
              <a:gd name="connsiteY2" fmla="*/ 119572 h 3869635"/>
              <a:gd name="connsiteX3" fmla="*/ 3869635 w 3869635"/>
              <a:gd name="connsiteY3" fmla="*/ 3750063 h 3869635"/>
              <a:gd name="connsiteX4" fmla="*/ 3750063 w 3869635"/>
              <a:gd name="connsiteY4" fmla="*/ 3869635 h 3869635"/>
              <a:gd name="connsiteX5" fmla="*/ 119572 w 3869635"/>
              <a:gd name="connsiteY5" fmla="*/ 3869635 h 3869635"/>
              <a:gd name="connsiteX6" fmla="*/ 0 w 3869635"/>
              <a:gd name="connsiteY6" fmla="*/ 3750063 h 3869635"/>
              <a:gd name="connsiteX7" fmla="*/ 0 w 3869635"/>
              <a:gd name="connsiteY7" fmla="*/ 119572 h 3869635"/>
              <a:gd name="connsiteX8" fmla="*/ 119572 w 3869635"/>
              <a:gd name="connsiteY8" fmla="*/ 0 h 3869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9635" h="3869635">
                <a:moveTo>
                  <a:pt x="119572" y="0"/>
                </a:moveTo>
                <a:lnTo>
                  <a:pt x="3750063" y="0"/>
                </a:lnTo>
                <a:cubicBezTo>
                  <a:pt x="3816101" y="0"/>
                  <a:pt x="3869635" y="53534"/>
                  <a:pt x="3869635" y="119572"/>
                </a:cubicBezTo>
                <a:lnTo>
                  <a:pt x="3869635" y="3750063"/>
                </a:lnTo>
                <a:cubicBezTo>
                  <a:pt x="3869635" y="3816101"/>
                  <a:pt x="3816101" y="3869635"/>
                  <a:pt x="3750063" y="3869635"/>
                </a:cubicBezTo>
                <a:lnTo>
                  <a:pt x="119572" y="3869635"/>
                </a:lnTo>
                <a:cubicBezTo>
                  <a:pt x="53534" y="3869635"/>
                  <a:pt x="0" y="3816101"/>
                  <a:pt x="0" y="3750063"/>
                </a:cubicBezTo>
                <a:lnTo>
                  <a:pt x="0" y="119572"/>
                </a:lnTo>
                <a:cubicBezTo>
                  <a:pt x="0" y="53534"/>
                  <a:pt x="53534" y="0"/>
                  <a:pt x="119572" y="0"/>
                </a:cubicBezTo>
                <a:close/>
              </a:path>
            </a:pathLst>
          </a:custGeom>
          <a:pattFill prst="pct5">
            <a:fgClr>
              <a:schemeClr val="accent1"/>
            </a:fgClr>
            <a:bgClr>
              <a:schemeClr val="bg1"/>
            </a:bgClr>
          </a:pattFill>
          <a:ln w="63500">
            <a:solidFill>
              <a:schemeClr val="bg1"/>
            </a:solidFill>
          </a:ln>
        </p:spPr>
        <p:txBody>
          <a:bodyPr wrap="square">
            <a:noAutofit/>
          </a:bodyPr>
          <a:lstStyle>
            <a:lvl1pPr>
              <a:defRPr sz="1200"/>
            </a:lvl1pPr>
          </a:lstStyle>
          <a:p>
            <a:endParaRPr lang="en-US"/>
          </a:p>
        </p:txBody>
      </p:sp>
    </p:spTree>
    <p:extLst>
      <p:ext uri="{BB962C8B-B14F-4D97-AF65-F5344CB8AC3E}">
        <p14:creationId xmlns:p14="http://schemas.microsoft.com/office/powerpoint/2010/main" val="13587379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duct 2">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E5AF035C-CF4A-4B93-9353-2CC2A9AC5D5C}"/>
              </a:ext>
            </a:extLst>
          </p:cNvPr>
          <p:cNvSpPr/>
          <p:nvPr userDrawn="1"/>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reeform: Shape 6">
            <a:extLst>
              <a:ext uri="{FF2B5EF4-FFF2-40B4-BE49-F238E27FC236}">
                <a16:creationId xmlns:a16="http://schemas.microsoft.com/office/drawing/2014/main" id="{2F8FAD0F-3D94-405E-B6DA-88ED2441D4C8}"/>
              </a:ext>
            </a:extLst>
          </p:cNvPr>
          <p:cNvSpPr/>
          <p:nvPr userDrawn="1"/>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TextBox 5">
            <a:extLst>
              <a:ext uri="{FF2B5EF4-FFF2-40B4-BE49-F238E27FC236}">
                <a16:creationId xmlns:a16="http://schemas.microsoft.com/office/drawing/2014/main" id="{62968959-E949-4CED-BCF7-9CBB8FAF5804}"/>
              </a:ext>
            </a:extLst>
          </p:cNvPr>
          <p:cNvSpPr txBox="1"/>
          <p:nvPr userDrawn="1"/>
        </p:nvSpPr>
        <p:spPr>
          <a:xfrm>
            <a:off x="1005317" y="1514737"/>
            <a:ext cx="10181367" cy="1446550"/>
          </a:xfrm>
          <a:prstGeom prst="rect">
            <a:avLst/>
          </a:prstGeom>
          <a:noFill/>
        </p:spPr>
        <p:txBody>
          <a:bodyPr wrap="square" rtlCol="0">
            <a:spAutoFit/>
          </a:bodyPr>
          <a:lstStyle/>
          <a:p>
            <a:pPr algn="ctr"/>
            <a:r>
              <a:rPr lang="en-US" sz="8800" b="1">
                <a:solidFill>
                  <a:srgbClr val="FBFBFB"/>
                </a:solidFill>
                <a:latin typeface="Poppins SemiBold" panose="00000700000000000000" pitchFamily="2" charset="0"/>
                <a:ea typeface="Roboto" panose="02000000000000000000" pitchFamily="2" charset="0"/>
                <a:cs typeface="Poppins SemiBold" panose="00000700000000000000" pitchFamily="2" charset="0"/>
              </a:rPr>
              <a:t>Popular Product</a:t>
            </a:r>
            <a:endParaRPr lang="en-US" sz="8800" b="1" i="1">
              <a:solidFill>
                <a:srgbClr val="FBFBFB"/>
              </a:solidFill>
              <a:latin typeface="Poppins SemiBold" panose="00000700000000000000" pitchFamily="2" charset="0"/>
              <a:ea typeface="Roboto" panose="02000000000000000000" pitchFamily="2" charset="0"/>
              <a:cs typeface="Poppins SemiBold" panose="00000700000000000000" pitchFamily="2" charset="0"/>
            </a:endParaRPr>
          </a:p>
        </p:txBody>
      </p:sp>
      <p:sp>
        <p:nvSpPr>
          <p:cNvPr id="13" name="Picture Placeholder 12">
            <a:extLst>
              <a:ext uri="{FF2B5EF4-FFF2-40B4-BE49-F238E27FC236}">
                <a16:creationId xmlns:a16="http://schemas.microsoft.com/office/drawing/2014/main" id="{C73A8D28-65B6-4383-89A6-E7C3B5538004}"/>
              </a:ext>
            </a:extLst>
          </p:cNvPr>
          <p:cNvSpPr>
            <a:spLocks noGrp="1"/>
          </p:cNvSpPr>
          <p:nvPr>
            <p:ph type="pic" sz="quarter" idx="10"/>
          </p:nvPr>
        </p:nvSpPr>
        <p:spPr>
          <a:xfrm>
            <a:off x="1182980" y="2411754"/>
            <a:ext cx="2800542" cy="1578247"/>
          </a:xfrm>
          <a:custGeom>
            <a:avLst/>
            <a:gdLst>
              <a:gd name="connsiteX0" fmla="*/ 17026 w 2976133"/>
              <a:gd name="connsiteY0" fmla="*/ 0 h 1480491"/>
              <a:gd name="connsiteX1" fmla="*/ 2959107 w 2976133"/>
              <a:gd name="connsiteY1" fmla="*/ 0 h 1480491"/>
              <a:gd name="connsiteX2" fmla="*/ 2976133 w 2976133"/>
              <a:gd name="connsiteY2" fmla="*/ 17026 h 1480491"/>
              <a:gd name="connsiteX3" fmla="*/ 2976133 w 2976133"/>
              <a:gd name="connsiteY3" fmla="*/ 1463465 h 1480491"/>
              <a:gd name="connsiteX4" fmla="*/ 2959107 w 2976133"/>
              <a:gd name="connsiteY4" fmla="*/ 1480491 h 1480491"/>
              <a:gd name="connsiteX5" fmla="*/ 17026 w 2976133"/>
              <a:gd name="connsiteY5" fmla="*/ 1480491 h 1480491"/>
              <a:gd name="connsiteX6" fmla="*/ 0 w 2976133"/>
              <a:gd name="connsiteY6" fmla="*/ 1463465 h 1480491"/>
              <a:gd name="connsiteX7" fmla="*/ 0 w 2976133"/>
              <a:gd name="connsiteY7" fmla="*/ 17026 h 1480491"/>
              <a:gd name="connsiteX8" fmla="*/ 17026 w 2976133"/>
              <a:gd name="connsiteY8" fmla="*/ 0 h 14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6133" h="1480491">
                <a:moveTo>
                  <a:pt x="17026" y="0"/>
                </a:moveTo>
                <a:lnTo>
                  <a:pt x="2959107" y="0"/>
                </a:lnTo>
                <a:cubicBezTo>
                  <a:pt x="2968510" y="0"/>
                  <a:pt x="2976133" y="7623"/>
                  <a:pt x="2976133" y="17026"/>
                </a:cubicBezTo>
                <a:lnTo>
                  <a:pt x="2976133" y="1463465"/>
                </a:lnTo>
                <a:cubicBezTo>
                  <a:pt x="2976133" y="1472868"/>
                  <a:pt x="2968510" y="1480491"/>
                  <a:pt x="2959107" y="1480491"/>
                </a:cubicBezTo>
                <a:lnTo>
                  <a:pt x="17026" y="1480491"/>
                </a:lnTo>
                <a:cubicBezTo>
                  <a:pt x="7623" y="1480491"/>
                  <a:pt x="0" y="1472868"/>
                  <a:pt x="0" y="1463465"/>
                </a:cubicBezTo>
                <a:lnTo>
                  <a:pt x="0" y="17026"/>
                </a:lnTo>
                <a:cubicBezTo>
                  <a:pt x="0" y="7623"/>
                  <a:pt x="7623" y="0"/>
                  <a:pt x="17026"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72B55642-D78B-45A6-ABF2-E40CA7BEA9E8}"/>
              </a:ext>
            </a:extLst>
          </p:cNvPr>
          <p:cNvSpPr>
            <a:spLocks noGrp="1"/>
          </p:cNvSpPr>
          <p:nvPr>
            <p:ph type="pic" sz="quarter" idx="11"/>
          </p:nvPr>
        </p:nvSpPr>
        <p:spPr>
          <a:xfrm>
            <a:off x="4692138" y="2411754"/>
            <a:ext cx="2800542" cy="1578247"/>
          </a:xfrm>
          <a:custGeom>
            <a:avLst/>
            <a:gdLst>
              <a:gd name="connsiteX0" fmla="*/ 17026 w 2976133"/>
              <a:gd name="connsiteY0" fmla="*/ 0 h 1480491"/>
              <a:gd name="connsiteX1" fmla="*/ 2959107 w 2976133"/>
              <a:gd name="connsiteY1" fmla="*/ 0 h 1480491"/>
              <a:gd name="connsiteX2" fmla="*/ 2976133 w 2976133"/>
              <a:gd name="connsiteY2" fmla="*/ 17026 h 1480491"/>
              <a:gd name="connsiteX3" fmla="*/ 2976133 w 2976133"/>
              <a:gd name="connsiteY3" fmla="*/ 1463465 h 1480491"/>
              <a:gd name="connsiteX4" fmla="*/ 2959107 w 2976133"/>
              <a:gd name="connsiteY4" fmla="*/ 1480491 h 1480491"/>
              <a:gd name="connsiteX5" fmla="*/ 17026 w 2976133"/>
              <a:gd name="connsiteY5" fmla="*/ 1480491 h 1480491"/>
              <a:gd name="connsiteX6" fmla="*/ 0 w 2976133"/>
              <a:gd name="connsiteY6" fmla="*/ 1463465 h 1480491"/>
              <a:gd name="connsiteX7" fmla="*/ 0 w 2976133"/>
              <a:gd name="connsiteY7" fmla="*/ 17026 h 1480491"/>
              <a:gd name="connsiteX8" fmla="*/ 17026 w 2976133"/>
              <a:gd name="connsiteY8" fmla="*/ 0 h 14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6133" h="1480491">
                <a:moveTo>
                  <a:pt x="17026" y="0"/>
                </a:moveTo>
                <a:lnTo>
                  <a:pt x="2959107" y="0"/>
                </a:lnTo>
                <a:cubicBezTo>
                  <a:pt x="2968510" y="0"/>
                  <a:pt x="2976133" y="7623"/>
                  <a:pt x="2976133" y="17026"/>
                </a:cubicBezTo>
                <a:lnTo>
                  <a:pt x="2976133" y="1463465"/>
                </a:lnTo>
                <a:cubicBezTo>
                  <a:pt x="2976133" y="1472868"/>
                  <a:pt x="2968510" y="1480491"/>
                  <a:pt x="2959107" y="1480491"/>
                </a:cubicBezTo>
                <a:lnTo>
                  <a:pt x="17026" y="1480491"/>
                </a:lnTo>
                <a:cubicBezTo>
                  <a:pt x="7623" y="1480491"/>
                  <a:pt x="0" y="1472868"/>
                  <a:pt x="0" y="1463465"/>
                </a:cubicBezTo>
                <a:lnTo>
                  <a:pt x="0" y="17026"/>
                </a:lnTo>
                <a:cubicBezTo>
                  <a:pt x="0" y="7623"/>
                  <a:pt x="7623" y="0"/>
                  <a:pt x="17026"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2D684F10-DFF3-4036-8048-6DF8AB326798}"/>
              </a:ext>
            </a:extLst>
          </p:cNvPr>
          <p:cNvSpPr>
            <a:spLocks noGrp="1"/>
          </p:cNvSpPr>
          <p:nvPr>
            <p:ph type="pic" sz="quarter" idx="12"/>
          </p:nvPr>
        </p:nvSpPr>
        <p:spPr>
          <a:xfrm>
            <a:off x="8201296" y="2411754"/>
            <a:ext cx="2807557" cy="1578247"/>
          </a:xfrm>
          <a:custGeom>
            <a:avLst/>
            <a:gdLst>
              <a:gd name="connsiteX0" fmla="*/ 17026 w 2976133"/>
              <a:gd name="connsiteY0" fmla="*/ 0 h 1480491"/>
              <a:gd name="connsiteX1" fmla="*/ 2959107 w 2976133"/>
              <a:gd name="connsiteY1" fmla="*/ 0 h 1480491"/>
              <a:gd name="connsiteX2" fmla="*/ 2976133 w 2976133"/>
              <a:gd name="connsiteY2" fmla="*/ 17026 h 1480491"/>
              <a:gd name="connsiteX3" fmla="*/ 2976133 w 2976133"/>
              <a:gd name="connsiteY3" fmla="*/ 1463465 h 1480491"/>
              <a:gd name="connsiteX4" fmla="*/ 2959107 w 2976133"/>
              <a:gd name="connsiteY4" fmla="*/ 1480491 h 1480491"/>
              <a:gd name="connsiteX5" fmla="*/ 17026 w 2976133"/>
              <a:gd name="connsiteY5" fmla="*/ 1480491 h 1480491"/>
              <a:gd name="connsiteX6" fmla="*/ 0 w 2976133"/>
              <a:gd name="connsiteY6" fmla="*/ 1463465 h 1480491"/>
              <a:gd name="connsiteX7" fmla="*/ 0 w 2976133"/>
              <a:gd name="connsiteY7" fmla="*/ 17026 h 1480491"/>
              <a:gd name="connsiteX8" fmla="*/ 17026 w 2976133"/>
              <a:gd name="connsiteY8" fmla="*/ 0 h 14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6133" h="1480491">
                <a:moveTo>
                  <a:pt x="17026" y="0"/>
                </a:moveTo>
                <a:lnTo>
                  <a:pt x="2959107" y="0"/>
                </a:lnTo>
                <a:cubicBezTo>
                  <a:pt x="2968510" y="0"/>
                  <a:pt x="2976133" y="7623"/>
                  <a:pt x="2976133" y="17026"/>
                </a:cubicBezTo>
                <a:lnTo>
                  <a:pt x="2976133" y="1463465"/>
                </a:lnTo>
                <a:cubicBezTo>
                  <a:pt x="2976133" y="1472868"/>
                  <a:pt x="2968510" y="1480491"/>
                  <a:pt x="2959107" y="1480491"/>
                </a:cubicBezTo>
                <a:lnTo>
                  <a:pt x="17026" y="1480491"/>
                </a:lnTo>
                <a:cubicBezTo>
                  <a:pt x="7623" y="1480491"/>
                  <a:pt x="0" y="1472868"/>
                  <a:pt x="0" y="1463465"/>
                </a:cubicBezTo>
                <a:lnTo>
                  <a:pt x="0" y="17026"/>
                </a:lnTo>
                <a:cubicBezTo>
                  <a:pt x="0" y="7623"/>
                  <a:pt x="7623" y="0"/>
                  <a:pt x="17026"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4757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duct 3">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75CC154F-E737-47C6-834F-96C68FD7C5AA}"/>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2F74CD10-A7B7-4878-A0FA-DCEEF8EDD726}"/>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Picture Placeholder 11">
            <a:extLst>
              <a:ext uri="{FF2B5EF4-FFF2-40B4-BE49-F238E27FC236}">
                <a16:creationId xmlns:a16="http://schemas.microsoft.com/office/drawing/2014/main" id="{B7904533-375F-4388-9A3A-E93FC67CB010}"/>
              </a:ext>
            </a:extLst>
          </p:cNvPr>
          <p:cNvSpPr>
            <a:spLocks noGrp="1"/>
          </p:cNvSpPr>
          <p:nvPr userDrawn="1">
            <p:ph type="pic" sz="quarter" idx="11"/>
          </p:nvPr>
        </p:nvSpPr>
        <p:spPr>
          <a:xfrm>
            <a:off x="6258219" y="1045893"/>
            <a:ext cx="2175063" cy="2058160"/>
          </a:xfrm>
          <a:custGeom>
            <a:avLst/>
            <a:gdLst>
              <a:gd name="connsiteX0" fmla="*/ 23669 w 2175063"/>
              <a:gd name="connsiteY0" fmla="*/ 0 h 2058160"/>
              <a:gd name="connsiteX1" fmla="*/ 2151394 w 2175063"/>
              <a:gd name="connsiteY1" fmla="*/ 0 h 2058160"/>
              <a:gd name="connsiteX2" fmla="*/ 2175063 w 2175063"/>
              <a:gd name="connsiteY2" fmla="*/ 23669 h 2058160"/>
              <a:gd name="connsiteX3" fmla="*/ 2175063 w 2175063"/>
              <a:gd name="connsiteY3" fmla="*/ 2034491 h 2058160"/>
              <a:gd name="connsiteX4" fmla="*/ 2151394 w 2175063"/>
              <a:gd name="connsiteY4" fmla="*/ 2058160 h 2058160"/>
              <a:gd name="connsiteX5" fmla="*/ 23669 w 2175063"/>
              <a:gd name="connsiteY5" fmla="*/ 2058160 h 2058160"/>
              <a:gd name="connsiteX6" fmla="*/ 0 w 2175063"/>
              <a:gd name="connsiteY6" fmla="*/ 2034491 h 2058160"/>
              <a:gd name="connsiteX7" fmla="*/ 0 w 2175063"/>
              <a:gd name="connsiteY7" fmla="*/ 23669 h 2058160"/>
              <a:gd name="connsiteX8" fmla="*/ 23669 w 2175063"/>
              <a:gd name="connsiteY8" fmla="*/ 0 h 20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063" h="2058160">
                <a:moveTo>
                  <a:pt x="23669" y="0"/>
                </a:moveTo>
                <a:lnTo>
                  <a:pt x="2151394" y="0"/>
                </a:lnTo>
                <a:cubicBezTo>
                  <a:pt x="2164466" y="0"/>
                  <a:pt x="2175063" y="10597"/>
                  <a:pt x="2175063" y="23669"/>
                </a:cubicBezTo>
                <a:lnTo>
                  <a:pt x="2175063" y="2034491"/>
                </a:lnTo>
                <a:cubicBezTo>
                  <a:pt x="2175063" y="2047563"/>
                  <a:pt x="2164466" y="2058160"/>
                  <a:pt x="2151394" y="2058160"/>
                </a:cubicBezTo>
                <a:lnTo>
                  <a:pt x="23669" y="2058160"/>
                </a:lnTo>
                <a:cubicBezTo>
                  <a:pt x="10597" y="2058160"/>
                  <a:pt x="0" y="2047563"/>
                  <a:pt x="0" y="2034491"/>
                </a:cubicBezTo>
                <a:lnTo>
                  <a:pt x="0" y="23669"/>
                </a:lnTo>
                <a:cubicBezTo>
                  <a:pt x="0" y="10597"/>
                  <a:pt x="10597" y="0"/>
                  <a:pt x="23669"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8629022C-30AA-4CCA-A887-47B04642775D}"/>
              </a:ext>
            </a:extLst>
          </p:cNvPr>
          <p:cNvSpPr>
            <a:spLocks noGrp="1"/>
          </p:cNvSpPr>
          <p:nvPr userDrawn="1">
            <p:ph type="pic" sz="quarter" idx="12"/>
          </p:nvPr>
        </p:nvSpPr>
        <p:spPr>
          <a:xfrm>
            <a:off x="8681413" y="3753947"/>
            <a:ext cx="2175063" cy="2058160"/>
          </a:xfrm>
          <a:custGeom>
            <a:avLst/>
            <a:gdLst>
              <a:gd name="connsiteX0" fmla="*/ 23669 w 2175063"/>
              <a:gd name="connsiteY0" fmla="*/ 0 h 2058160"/>
              <a:gd name="connsiteX1" fmla="*/ 2151394 w 2175063"/>
              <a:gd name="connsiteY1" fmla="*/ 0 h 2058160"/>
              <a:gd name="connsiteX2" fmla="*/ 2175063 w 2175063"/>
              <a:gd name="connsiteY2" fmla="*/ 23669 h 2058160"/>
              <a:gd name="connsiteX3" fmla="*/ 2175063 w 2175063"/>
              <a:gd name="connsiteY3" fmla="*/ 2034491 h 2058160"/>
              <a:gd name="connsiteX4" fmla="*/ 2151394 w 2175063"/>
              <a:gd name="connsiteY4" fmla="*/ 2058160 h 2058160"/>
              <a:gd name="connsiteX5" fmla="*/ 23669 w 2175063"/>
              <a:gd name="connsiteY5" fmla="*/ 2058160 h 2058160"/>
              <a:gd name="connsiteX6" fmla="*/ 0 w 2175063"/>
              <a:gd name="connsiteY6" fmla="*/ 2034491 h 2058160"/>
              <a:gd name="connsiteX7" fmla="*/ 0 w 2175063"/>
              <a:gd name="connsiteY7" fmla="*/ 23669 h 2058160"/>
              <a:gd name="connsiteX8" fmla="*/ 23669 w 2175063"/>
              <a:gd name="connsiteY8" fmla="*/ 0 h 20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063" h="2058160">
                <a:moveTo>
                  <a:pt x="23669" y="0"/>
                </a:moveTo>
                <a:lnTo>
                  <a:pt x="2151394" y="0"/>
                </a:lnTo>
                <a:cubicBezTo>
                  <a:pt x="2164466" y="0"/>
                  <a:pt x="2175063" y="10597"/>
                  <a:pt x="2175063" y="23669"/>
                </a:cubicBezTo>
                <a:lnTo>
                  <a:pt x="2175063" y="2034491"/>
                </a:lnTo>
                <a:cubicBezTo>
                  <a:pt x="2175063" y="2047563"/>
                  <a:pt x="2164466" y="2058160"/>
                  <a:pt x="2151394" y="2058160"/>
                </a:cubicBezTo>
                <a:lnTo>
                  <a:pt x="23669" y="2058160"/>
                </a:lnTo>
                <a:cubicBezTo>
                  <a:pt x="10597" y="2058160"/>
                  <a:pt x="0" y="2047563"/>
                  <a:pt x="0" y="2034491"/>
                </a:cubicBezTo>
                <a:lnTo>
                  <a:pt x="0" y="23669"/>
                </a:lnTo>
                <a:cubicBezTo>
                  <a:pt x="0" y="10597"/>
                  <a:pt x="10597" y="0"/>
                  <a:pt x="23669"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BEE7EB54-3089-44CF-BF66-BE95BE764E2D}"/>
              </a:ext>
            </a:extLst>
          </p:cNvPr>
          <p:cNvSpPr>
            <a:spLocks noGrp="1"/>
          </p:cNvSpPr>
          <p:nvPr userDrawn="1">
            <p:ph type="pic" sz="quarter" idx="13"/>
          </p:nvPr>
        </p:nvSpPr>
        <p:spPr>
          <a:xfrm>
            <a:off x="3827991" y="3734976"/>
            <a:ext cx="2175063" cy="2058160"/>
          </a:xfrm>
          <a:custGeom>
            <a:avLst/>
            <a:gdLst>
              <a:gd name="connsiteX0" fmla="*/ 23669 w 2175063"/>
              <a:gd name="connsiteY0" fmla="*/ 0 h 2058160"/>
              <a:gd name="connsiteX1" fmla="*/ 2151394 w 2175063"/>
              <a:gd name="connsiteY1" fmla="*/ 0 h 2058160"/>
              <a:gd name="connsiteX2" fmla="*/ 2175063 w 2175063"/>
              <a:gd name="connsiteY2" fmla="*/ 23669 h 2058160"/>
              <a:gd name="connsiteX3" fmla="*/ 2175063 w 2175063"/>
              <a:gd name="connsiteY3" fmla="*/ 2034491 h 2058160"/>
              <a:gd name="connsiteX4" fmla="*/ 2151394 w 2175063"/>
              <a:gd name="connsiteY4" fmla="*/ 2058160 h 2058160"/>
              <a:gd name="connsiteX5" fmla="*/ 23669 w 2175063"/>
              <a:gd name="connsiteY5" fmla="*/ 2058160 h 2058160"/>
              <a:gd name="connsiteX6" fmla="*/ 0 w 2175063"/>
              <a:gd name="connsiteY6" fmla="*/ 2034491 h 2058160"/>
              <a:gd name="connsiteX7" fmla="*/ 0 w 2175063"/>
              <a:gd name="connsiteY7" fmla="*/ 23669 h 2058160"/>
              <a:gd name="connsiteX8" fmla="*/ 23669 w 2175063"/>
              <a:gd name="connsiteY8" fmla="*/ 0 h 20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063" h="2058160">
                <a:moveTo>
                  <a:pt x="23669" y="0"/>
                </a:moveTo>
                <a:lnTo>
                  <a:pt x="2151394" y="0"/>
                </a:lnTo>
                <a:cubicBezTo>
                  <a:pt x="2164466" y="0"/>
                  <a:pt x="2175063" y="10597"/>
                  <a:pt x="2175063" y="23669"/>
                </a:cubicBezTo>
                <a:lnTo>
                  <a:pt x="2175063" y="2034491"/>
                </a:lnTo>
                <a:cubicBezTo>
                  <a:pt x="2175063" y="2047563"/>
                  <a:pt x="2164466" y="2058160"/>
                  <a:pt x="2151394" y="2058160"/>
                </a:cubicBezTo>
                <a:lnTo>
                  <a:pt x="23669" y="2058160"/>
                </a:lnTo>
                <a:cubicBezTo>
                  <a:pt x="10597" y="2058160"/>
                  <a:pt x="0" y="2047563"/>
                  <a:pt x="0" y="2034491"/>
                </a:cubicBezTo>
                <a:lnTo>
                  <a:pt x="0" y="23669"/>
                </a:lnTo>
                <a:cubicBezTo>
                  <a:pt x="0" y="10597"/>
                  <a:pt x="10597" y="0"/>
                  <a:pt x="23669"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C03AF487-14BE-4669-820C-634C6B446A5F}"/>
              </a:ext>
            </a:extLst>
          </p:cNvPr>
          <p:cNvSpPr>
            <a:spLocks noGrp="1"/>
          </p:cNvSpPr>
          <p:nvPr userDrawn="1">
            <p:ph type="pic" sz="quarter" idx="10"/>
          </p:nvPr>
        </p:nvSpPr>
        <p:spPr>
          <a:xfrm>
            <a:off x="1393535" y="1045893"/>
            <a:ext cx="2175063" cy="2058160"/>
          </a:xfrm>
          <a:custGeom>
            <a:avLst/>
            <a:gdLst>
              <a:gd name="connsiteX0" fmla="*/ 23669 w 2175063"/>
              <a:gd name="connsiteY0" fmla="*/ 0 h 2058160"/>
              <a:gd name="connsiteX1" fmla="*/ 2151394 w 2175063"/>
              <a:gd name="connsiteY1" fmla="*/ 0 h 2058160"/>
              <a:gd name="connsiteX2" fmla="*/ 2175063 w 2175063"/>
              <a:gd name="connsiteY2" fmla="*/ 23669 h 2058160"/>
              <a:gd name="connsiteX3" fmla="*/ 2175063 w 2175063"/>
              <a:gd name="connsiteY3" fmla="*/ 2034491 h 2058160"/>
              <a:gd name="connsiteX4" fmla="*/ 2151394 w 2175063"/>
              <a:gd name="connsiteY4" fmla="*/ 2058160 h 2058160"/>
              <a:gd name="connsiteX5" fmla="*/ 23669 w 2175063"/>
              <a:gd name="connsiteY5" fmla="*/ 2058160 h 2058160"/>
              <a:gd name="connsiteX6" fmla="*/ 0 w 2175063"/>
              <a:gd name="connsiteY6" fmla="*/ 2034491 h 2058160"/>
              <a:gd name="connsiteX7" fmla="*/ 0 w 2175063"/>
              <a:gd name="connsiteY7" fmla="*/ 23669 h 2058160"/>
              <a:gd name="connsiteX8" fmla="*/ 23669 w 2175063"/>
              <a:gd name="connsiteY8" fmla="*/ 0 h 205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5063" h="2058160">
                <a:moveTo>
                  <a:pt x="23669" y="0"/>
                </a:moveTo>
                <a:lnTo>
                  <a:pt x="2151394" y="0"/>
                </a:lnTo>
                <a:cubicBezTo>
                  <a:pt x="2164466" y="0"/>
                  <a:pt x="2175063" y="10597"/>
                  <a:pt x="2175063" y="23669"/>
                </a:cubicBezTo>
                <a:lnTo>
                  <a:pt x="2175063" y="2034491"/>
                </a:lnTo>
                <a:cubicBezTo>
                  <a:pt x="2175063" y="2047563"/>
                  <a:pt x="2164466" y="2058160"/>
                  <a:pt x="2151394" y="2058160"/>
                </a:cubicBezTo>
                <a:lnTo>
                  <a:pt x="23669" y="2058160"/>
                </a:lnTo>
                <a:cubicBezTo>
                  <a:pt x="10597" y="2058160"/>
                  <a:pt x="0" y="2047563"/>
                  <a:pt x="0" y="2034491"/>
                </a:cubicBezTo>
                <a:lnTo>
                  <a:pt x="0" y="23669"/>
                </a:lnTo>
                <a:cubicBezTo>
                  <a:pt x="0" y="10597"/>
                  <a:pt x="10597" y="0"/>
                  <a:pt x="23669"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0630912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1D791C9-3719-4207-AD67-AA081D409925}"/>
              </a:ext>
            </a:extLst>
          </p:cNvPr>
          <p:cNvSpPr/>
          <p:nvPr userDrawn="1"/>
        </p:nvSpPr>
        <p:spPr bwMode="auto">
          <a:xfrm rot="5400000">
            <a:off x="2654857" y="-2654855"/>
            <a:ext cx="6858000" cy="12167712"/>
          </a:xfrm>
          <a:custGeom>
            <a:avLst/>
            <a:gdLst>
              <a:gd name="connsiteX0" fmla="*/ 0 w 6858000"/>
              <a:gd name="connsiteY0" fmla="*/ 12167712 h 12167712"/>
              <a:gd name="connsiteX1" fmla="*/ 0 w 6858000"/>
              <a:gd name="connsiteY1" fmla="*/ 0 h 12167712"/>
              <a:gd name="connsiteX2" fmla="*/ 6858000 w 6858000"/>
              <a:gd name="connsiteY2" fmla="*/ 8863082 h 12167712"/>
              <a:gd name="connsiteX3" fmla="*/ 6858000 w 6858000"/>
              <a:gd name="connsiteY3" fmla="*/ 12167712 h 12167712"/>
            </a:gdLst>
            <a:ahLst/>
            <a:cxnLst>
              <a:cxn ang="0">
                <a:pos x="connsiteX0" y="connsiteY0"/>
              </a:cxn>
              <a:cxn ang="0">
                <a:pos x="connsiteX1" y="connsiteY1"/>
              </a:cxn>
              <a:cxn ang="0">
                <a:pos x="connsiteX2" y="connsiteY2"/>
              </a:cxn>
              <a:cxn ang="0">
                <a:pos x="connsiteX3" y="connsiteY3"/>
              </a:cxn>
            </a:cxnLst>
            <a:rect l="l" t="t" r="r" b="b"/>
            <a:pathLst>
              <a:path w="6858000" h="12167712">
                <a:moveTo>
                  <a:pt x="0" y="12167712"/>
                </a:moveTo>
                <a:lnTo>
                  <a:pt x="0" y="0"/>
                </a:lnTo>
                <a:lnTo>
                  <a:pt x="6858000" y="8863082"/>
                </a:lnTo>
                <a:lnTo>
                  <a:pt x="6858000" y="12167712"/>
                </a:lnTo>
                <a:close/>
              </a:path>
            </a:pathLst>
          </a:custGeom>
          <a:gradFill>
            <a:gsLst>
              <a:gs pos="0">
                <a:schemeClr val="accent1"/>
              </a:gs>
              <a:gs pos="100000">
                <a:schemeClr val="accent6"/>
              </a:gs>
            </a:gsLst>
            <a:lin ang="21594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8" name="Freeform 7">
            <a:extLst>
              <a:ext uri="{FF2B5EF4-FFF2-40B4-BE49-F238E27FC236}">
                <a16:creationId xmlns:a16="http://schemas.microsoft.com/office/drawing/2014/main" id="{AA967D82-6815-4C3D-9969-09B31D7F51C1}"/>
              </a:ext>
            </a:extLst>
          </p:cNvPr>
          <p:cNvSpPr>
            <a:spLocks/>
          </p:cNvSpPr>
          <p:nvPr userDrawn="1"/>
        </p:nvSpPr>
        <p:spPr bwMode="auto">
          <a:xfrm>
            <a:off x="-1" y="0"/>
            <a:ext cx="7029451" cy="4684357"/>
          </a:xfrm>
          <a:custGeom>
            <a:avLst/>
            <a:gdLst>
              <a:gd name="T0" fmla="*/ 0 w 5300"/>
              <a:gd name="T1" fmla="*/ 1095 h 3512"/>
              <a:gd name="T2" fmla="*/ 1072 w 5300"/>
              <a:gd name="T3" fmla="*/ 1534 h 3512"/>
              <a:gd name="T4" fmla="*/ 4141 w 5300"/>
              <a:gd name="T5" fmla="*/ 3201 h 3512"/>
              <a:gd name="T6" fmla="*/ 4956 w 5300"/>
              <a:gd name="T7" fmla="*/ 1212 h 3512"/>
              <a:gd name="T8" fmla="*/ 5001 w 5300"/>
              <a:gd name="T9" fmla="*/ 0 h 3512"/>
              <a:gd name="T10" fmla="*/ 0 w 5300"/>
              <a:gd name="T11" fmla="*/ 0 h 3512"/>
              <a:gd name="T12" fmla="*/ 0 w 5300"/>
              <a:gd name="T13" fmla="*/ 1095 h 3512"/>
            </a:gdLst>
            <a:ahLst/>
            <a:cxnLst>
              <a:cxn ang="0">
                <a:pos x="T0" y="T1"/>
              </a:cxn>
              <a:cxn ang="0">
                <a:pos x="T2" y="T3"/>
              </a:cxn>
              <a:cxn ang="0">
                <a:pos x="T4" y="T5"/>
              </a:cxn>
              <a:cxn ang="0">
                <a:pos x="T6" y="T7"/>
              </a:cxn>
              <a:cxn ang="0">
                <a:pos x="T8" y="T9"/>
              </a:cxn>
              <a:cxn ang="0">
                <a:pos x="T10" y="T11"/>
              </a:cxn>
              <a:cxn ang="0">
                <a:pos x="T12" y="T13"/>
              </a:cxn>
            </a:cxnLst>
            <a:rect l="0" t="0" r="r" b="b"/>
            <a:pathLst>
              <a:path w="5300" h="3512">
                <a:moveTo>
                  <a:pt x="0" y="1095"/>
                </a:moveTo>
                <a:cubicBezTo>
                  <a:pt x="393" y="1224"/>
                  <a:pt x="780" y="1373"/>
                  <a:pt x="1072" y="1534"/>
                </a:cubicBezTo>
                <a:cubicBezTo>
                  <a:pt x="1990" y="2041"/>
                  <a:pt x="2983" y="3512"/>
                  <a:pt x="4141" y="3201"/>
                </a:cubicBezTo>
                <a:cubicBezTo>
                  <a:pt x="5300" y="2891"/>
                  <a:pt x="5094" y="1709"/>
                  <a:pt x="4956" y="1212"/>
                </a:cubicBezTo>
                <a:cubicBezTo>
                  <a:pt x="4852" y="835"/>
                  <a:pt x="4803" y="381"/>
                  <a:pt x="5001" y="0"/>
                </a:cubicBezTo>
                <a:lnTo>
                  <a:pt x="0" y="0"/>
                </a:lnTo>
                <a:lnTo>
                  <a:pt x="0" y="1095"/>
                </a:lnTo>
                <a:close/>
              </a:path>
            </a:pathLst>
          </a:custGeom>
          <a:gradFill>
            <a:gsLst>
              <a:gs pos="0">
                <a:schemeClr val="accent1"/>
              </a:gs>
              <a:gs pos="100000">
                <a:schemeClr val="accent6"/>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Picture Placeholder 9">
            <a:extLst>
              <a:ext uri="{FF2B5EF4-FFF2-40B4-BE49-F238E27FC236}">
                <a16:creationId xmlns:a16="http://schemas.microsoft.com/office/drawing/2014/main" id="{B7C35FA8-1098-48ED-8BE1-B5C84FA2D46D}"/>
              </a:ext>
            </a:extLst>
          </p:cNvPr>
          <p:cNvSpPr>
            <a:spLocks noGrp="1"/>
          </p:cNvSpPr>
          <p:nvPr>
            <p:ph type="pic" sz="quarter" idx="10"/>
          </p:nvPr>
        </p:nvSpPr>
        <p:spPr>
          <a:xfrm>
            <a:off x="8050022" y="732971"/>
            <a:ext cx="2567178" cy="5392058"/>
          </a:xfrm>
          <a:custGeom>
            <a:avLst/>
            <a:gdLst>
              <a:gd name="connsiteX0" fmla="*/ 185017 w 2567178"/>
              <a:gd name="connsiteY0" fmla="*/ 0 h 5392058"/>
              <a:gd name="connsiteX1" fmla="*/ 2382161 w 2567178"/>
              <a:gd name="connsiteY1" fmla="*/ 0 h 5392058"/>
              <a:gd name="connsiteX2" fmla="*/ 2567178 w 2567178"/>
              <a:gd name="connsiteY2" fmla="*/ 185017 h 5392058"/>
              <a:gd name="connsiteX3" fmla="*/ 2567178 w 2567178"/>
              <a:gd name="connsiteY3" fmla="*/ 5207041 h 5392058"/>
              <a:gd name="connsiteX4" fmla="*/ 2382161 w 2567178"/>
              <a:gd name="connsiteY4" fmla="*/ 5392058 h 5392058"/>
              <a:gd name="connsiteX5" fmla="*/ 185017 w 2567178"/>
              <a:gd name="connsiteY5" fmla="*/ 5392058 h 5392058"/>
              <a:gd name="connsiteX6" fmla="*/ 0 w 2567178"/>
              <a:gd name="connsiteY6" fmla="*/ 5207041 h 5392058"/>
              <a:gd name="connsiteX7" fmla="*/ 0 w 2567178"/>
              <a:gd name="connsiteY7" fmla="*/ 185017 h 5392058"/>
              <a:gd name="connsiteX8" fmla="*/ 185017 w 2567178"/>
              <a:gd name="connsiteY8" fmla="*/ 0 h 539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7178" h="5392058">
                <a:moveTo>
                  <a:pt x="185017" y="0"/>
                </a:moveTo>
                <a:lnTo>
                  <a:pt x="2382161" y="0"/>
                </a:lnTo>
                <a:cubicBezTo>
                  <a:pt x="2484343" y="0"/>
                  <a:pt x="2567178" y="82835"/>
                  <a:pt x="2567178" y="185017"/>
                </a:cubicBezTo>
                <a:lnTo>
                  <a:pt x="2567178" y="5207041"/>
                </a:lnTo>
                <a:cubicBezTo>
                  <a:pt x="2567178" y="5309223"/>
                  <a:pt x="2484343" y="5392058"/>
                  <a:pt x="2382161" y="5392058"/>
                </a:cubicBezTo>
                <a:lnTo>
                  <a:pt x="185017" y="5392058"/>
                </a:lnTo>
                <a:cubicBezTo>
                  <a:pt x="82835" y="5392058"/>
                  <a:pt x="0" y="5309223"/>
                  <a:pt x="0" y="5207041"/>
                </a:cubicBezTo>
                <a:lnTo>
                  <a:pt x="0" y="185017"/>
                </a:lnTo>
                <a:cubicBezTo>
                  <a:pt x="0" y="82835"/>
                  <a:pt x="82835" y="0"/>
                  <a:pt x="185017"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72661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ckup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BE92A83-2ECF-45A2-A140-3A9C6ED60B63}"/>
              </a:ext>
            </a:extLst>
          </p:cNvPr>
          <p:cNvGrpSpPr/>
          <p:nvPr userDrawn="1"/>
        </p:nvGrpSpPr>
        <p:grpSpPr>
          <a:xfrm>
            <a:off x="8346610" y="4106185"/>
            <a:ext cx="2065273" cy="2065273"/>
            <a:chOff x="6108111" y="4625678"/>
            <a:chExt cx="1307095" cy="1307095"/>
          </a:xfrm>
        </p:grpSpPr>
        <p:grpSp>
          <p:nvGrpSpPr>
            <p:cNvPr id="16" name="Group 15">
              <a:extLst>
                <a:ext uri="{FF2B5EF4-FFF2-40B4-BE49-F238E27FC236}">
                  <a16:creationId xmlns:a16="http://schemas.microsoft.com/office/drawing/2014/main" id="{DD89E7F7-5706-4AB3-AFE4-00EF8CF52131}"/>
                </a:ext>
              </a:extLst>
            </p:cNvPr>
            <p:cNvGrpSpPr/>
            <p:nvPr/>
          </p:nvGrpSpPr>
          <p:grpSpPr>
            <a:xfrm>
              <a:off x="6108111" y="4625678"/>
              <a:ext cx="1307095" cy="1307095"/>
              <a:chOff x="4580546" y="4778700"/>
              <a:chExt cx="1307095" cy="1307095"/>
            </a:xfrm>
          </p:grpSpPr>
          <p:sp>
            <p:nvSpPr>
              <p:cNvPr id="18" name="Oval 17">
                <a:extLst>
                  <a:ext uri="{FF2B5EF4-FFF2-40B4-BE49-F238E27FC236}">
                    <a16:creationId xmlns:a16="http://schemas.microsoft.com/office/drawing/2014/main" id="{6CA883CC-3F7C-4C0D-B119-8CFBD84FFE03}"/>
                  </a:ext>
                </a:extLst>
              </p:cNvPr>
              <p:cNvSpPr/>
              <p:nvPr/>
            </p:nvSpPr>
            <p:spPr bwMode="auto">
              <a:xfrm>
                <a:off x="4580546" y="4778700"/>
                <a:ext cx="1307095" cy="1307095"/>
              </a:xfrm>
              <a:prstGeom prst="ellipse">
                <a:avLst/>
              </a:prstGeom>
              <a:solidFill>
                <a:schemeClr val="bg1">
                  <a:alpha val="50000"/>
                </a:schemeClr>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050" b="1" spc="50">
                  <a:solidFill>
                    <a:schemeClr val="bg1"/>
                  </a:solidFill>
                  <a:latin typeface="Roboto" panose="02000000000000000000" pitchFamily="2" charset="0"/>
                  <a:ea typeface="Roboto" panose="02000000000000000000" pitchFamily="2" charset="0"/>
                </a:endParaRPr>
              </a:p>
            </p:txBody>
          </p:sp>
          <p:sp>
            <p:nvSpPr>
              <p:cNvPr id="19" name="Oval 18">
                <a:extLst>
                  <a:ext uri="{FF2B5EF4-FFF2-40B4-BE49-F238E27FC236}">
                    <a16:creationId xmlns:a16="http://schemas.microsoft.com/office/drawing/2014/main" id="{0546AA04-D9D7-46BB-ACBD-2BC99D9BCFEB}"/>
                  </a:ext>
                </a:extLst>
              </p:cNvPr>
              <p:cNvSpPr/>
              <p:nvPr/>
            </p:nvSpPr>
            <p:spPr bwMode="auto">
              <a:xfrm>
                <a:off x="4660997" y="4859151"/>
                <a:ext cx="1146192" cy="1146192"/>
              </a:xfrm>
              <a:prstGeom prst="ellipse">
                <a:avLst/>
              </a:prstGeom>
              <a:solidFill>
                <a:schemeClr val="bg1">
                  <a:alpha val="75000"/>
                </a:schemeClr>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050" b="1" spc="50">
                  <a:solidFill>
                    <a:schemeClr val="bg1"/>
                  </a:solidFill>
                  <a:latin typeface="Roboto" panose="02000000000000000000" pitchFamily="2" charset="0"/>
                  <a:ea typeface="Roboto" panose="02000000000000000000" pitchFamily="2" charset="0"/>
                </a:endParaRPr>
              </a:p>
            </p:txBody>
          </p:sp>
        </p:grpSp>
        <p:sp>
          <p:nvSpPr>
            <p:cNvPr id="17" name="Oval 16">
              <a:extLst>
                <a:ext uri="{FF2B5EF4-FFF2-40B4-BE49-F238E27FC236}">
                  <a16:creationId xmlns:a16="http://schemas.microsoft.com/office/drawing/2014/main" id="{81119D79-E4E8-48BC-95B8-6B246996807D}"/>
                </a:ext>
              </a:extLst>
            </p:cNvPr>
            <p:cNvSpPr/>
            <p:nvPr/>
          </p:nvSpPr>
          <p:spPr bwMode="auto">
            <a:xfrm>
              <a:off x="6288832" y="4806399"/>
              <a:ext cx="945652" cy="945652"/>
            </a:xfrm>
            <a:prstGeom prst="ellipse">
              <a:avLst/>
            </a:prstGeom>
            <a:solidFill>
              <a:srgbClr val="EEFAEC">
                <a:alpha val="25000"/>
              </a:srgbClr>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050" b="1" spc="50">
                <a:solidFill>
                  <a:schemeClr val="bg1"/>
                </a:solidFill>
                <a:latin typeface="Roboto" panose="02000000000000000000" pitchFamily="2" charset="0"/>
                <a:ea typeface="Roboto" panose="02000000000000000000" pitchFamily="2" charset="0"/>
              </a:endParaRPr>
            </a:p>
          </p:txBody>
        </p:sp>
      </p:grpSp>
      <p:grpSp>
        <p:nvGrpSpPr>
          <p:cNvPr id="20" name="Group 19">
            <a:extLst>
              <a:ext uri="{FF2B5EF4-FFF2-40B4-BE49-F238E27FC236}">
                <a16:creationId xmlns:a16="http://schemas.microsoft.com/office/drawing/2014/main" id="{7A6E73A0-BC6F-40C7-B2D8-F1E404E16F19}"/>
              </a:ext>
            </a:extLst>
          </p:cNvPr>
          <p:cNvGrpSpPr/>
          <p:nvPr userDrawn="1"/>
        </p:nvGrpSpPr>
        <p:grpSpPr>
          <a:xfrm>
            <a:off x="3686501" y="112173"/>
            <a:ext cx="3062814" cy="3062814"/>
            <a:chOff x="6108111" y="4625678"/>
            <a:chExt cx="1307095" cy="1307095"/>
          </a:xfrm>
        </p:grpSpPr>
        <p:grpSp>
          <p:nvGrpSpPr>
            <p:cNvPr id="21" name="Group 20">
              <a:extLst>
                <a:ext uri="{FF2B5EF4-FFF2-40B4-BE49-F238E27FC236}">
                  <a16:creationId xmlns:a16="http://schemas.microsoft.com/office/drawing/2014/main" id="{AB910876-8B44-4B09-A084-DDA9E4372627}"/>
                </a:ext>
              </a:extLst>
            </p:cNvPr>
            <p:cNvGrpSpPr/>
            <p:nvPr/>
          </p:nvGrpSpPr>
          <p:grpSpPr>
            <a:xfrm>
              <a:off x="6108111" y="4625678"/>
              <a:ext cx="1307095" cy="1307095"/>
              <a:chOff x="4580546" y="4778700"/>
              <a:chExt cx="1307095" cy="1307095"/>
            </a:xfrm>
          </p:grpSpPr>
          <p:sp>
            <p:nvSpPr>
              <p:cNvPr id="23" name="Oval 22">
                <a:extLst>
                  <a:ext uri="{FF2B5EF4-FFF2-40B4-BE49-F238E27FC236}">
                    <a16:creationId xmlns:a16="http://schemas.microsoft.com/office/drawing/2014/main" id="{72EC93F8-6820-4A72-80FF-EFB56542D388}"/>
                  </a:ext>
                </a:extLst>
              </p:cNvPr>
              <p:cNvSpPr/>
              <p:nvPr/>
            </p:nvSpPr>
            <p:spPr bwMode="auto">
              <a:xfrm>
                <a:off x="4580546" y="4778700"/>
                <a:ext cx="1307095" cy="1307095"/>
              </a:xfrm>
              <a:prstGeom prst="ellipse">
                <a:avLst/>
              </a:prstGeom>
              <a:solidFill>
                <a:schemeClr val="bg1">
                  <a:alpha val="50000"/>
                </a:schemeClr>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050" b="1" spc="50">
                  <a:solidFill>
                    <a:schemeClr val="bg1"/>
                  </a:solidFill>
                  <a:latin typeface="Roboto" panose="02000000000000000000" pitchFamily="2" charset="0"/>
                  <a:ea typeface="Roboto" panose="02000000000000000000" pitchFamily="2" charset="0"/>
                </a:endParaRPr>
              </a:p>
            </p:txBody>
          </p:sp>
          <p:sp>
            <p:nvSpPr>
              <p:cNvPr id="24" name="Oval 23">
                <a:extLst>
                  <a:ext uri="{FF2B5EF4-FFF2-40B4-BE49-F238E27FC236}">
                    <a16:creationId xmlns:a16="http://schemas.microsoft.com/office/drawing/2014/main" id="{12977272-317F-46D8-B108-FCDB31DC7B62}"/>
                  </a:ext>
                </a:extLst>
              </p:cNvPr>
              <p:cNvSpPr/>
              <p:nvPr/>
            </p:nvSpPr>
            <p:spPr bwMode="auto">
              <a:xfrm>
                <a:off x="4660997" y="4859151"/>
                <a:ext cx="1146192" cy="1146192"/>
              </a:xfrm>
              <a:prstGeom prst="ellipse">
                <a:avLst/>
              </a:prstGeom>
              <a:solidFill>
                <a:schemeClr val="bg1">
                  <a:alpha val="75000"/>
                </a:schemeClr>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050" b="1" spc="50">
                  <a:solidFill>
                    <a:schemeClr val="bg1"/>
                  </a:solidFill>
                  <a:latin typeface="Roboto" panose="02000000000000000000" pitchFamily="2" charset="0"/>
                  <a:ea typeface="Roboto" panose="02000000000000000000" pitchFamily="2" charset="0"/>
                </a:endParaRPr>
              </a:p>
            </p:txBody>
          </p:sp>
        </p:grpSp>
        <p:sp>
          <p:nvSpPr>
            <p:cNvPr id="22" name="Oval 21">
              <a:extLst>
                <a:ext uri="{FF2B5EF4-FFF2-40B4-BE49-F238E27FC236}">
                  <a16:creationId xmlns:a16="http://schemas.microsoft.com/office/drawing/2014/main" id="{48851DF0-C8E8-40DA-9388-2C6734742216}"/>
                </a:ext>
              </a:extLst>
            </p:cNvPr>
            <p:cNvSpPr/>
            <p:nvPr/>
          </p:nvSpPr>
          <p:spPr bwMode="auto">
            <a:xfrm>
              <a:off x="6288832" y="4806399"/>
              <a:ext cx="945652" cy="945652"/>
            </a:xfrm>
            <a:prstGeom prst="ellipse">
              <a:avLst/>
            </a:prstGeom>
            <a:solidFill>
              <a:srgbClr val="EEFAEC"/>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050" b="1" spc="50">
                <a:solidFill>
                  <a:schemeClr val="bg1"/>
                </a:solidFill>
                <a:latin typeface="Roboto" panose="02000000000000000000" pitchFamily="2" charset="0"/>
                <a:ea typeface="Roboto" panose="02000000000000000000" pitchFamily="2" charset="0"/>
              </a:endParaRPr>
            </a:p>
          </p:txBody>
        </p:sp>
      </p:grpSp>
      <p:sp>
        <p:nvSpPr>
          <p:cNvPr id="8" name="Freeform: Shape 7">
            <a:extLst>
              <a:ext uri="{FF2B5EF4-FFF2-40B4-BE49-F238E27FC236}">
                <a16:creationId xmlns:a16="http://schemas.microsoft.com/office/drawing/2014/main" id="{6867A4C7-8042-4746-930C-394B09DB4B4F}"/>
              </a:ext>
            </a:extLst>
          </p:cNvPr>
          <p:cNvSpPr/>
          <p:nvPr/>
        </p:nvSpPr>
        <p:spPr>
          <a:xfrm rot="10800000" flipH="1" flipV="1">
            <a:off x="8003011" y="3428999"/>
            <a:ext cx="4188988" cy="3428999"/>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C5F5EB03-3E02-429C-B0B4-8B8CBC5B4976}"/>
              </a:ext>
            </a:extLst>
          </p:cNvPr>
          <p:cNvSpPr/>
          <p:nvPr userDrawn="1"/>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Picture Placeholder 12">
            <a:extLst>
              <a:ext uri="{FF2B5EF4-FFF2-40B4-BE49-F238E27FC236}">
                <a16:creationId xmlns:a16="http://schemas.microsoft.com/office/drawing/2014/main" id="{A6DAA9B8-9EBB-4C13-B516-D29CB5298321}"/>
              </a:ext>
            </a:extLst>
          </p:cNvPr>
          <p:cNvSpPr>
            <a:spLocks noGrp="1"/>
          </p:cNvSpPr>
          <p:nvPr>
            <p:ph type="pic" sz="quarter" idx="10"/>
          </p:nvPr>
        </p:nvSpPr>
        <p:spPr>
          <a:xfrm>
            <a:off x="757239" y="700088"/>
            <a:ext cx="4872036" cy="5344252"/>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43996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ckup 3">
    <p:bg>
      <p:bgRef idx="1001">
        <a:schemeClr val="bg1"/>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0803755-4FC5-4B95-892E-63B7F8291361}"/>
              </a:ext>
            </a:extLst>
          </p:cNvPr>
          <p:cNvSpPr/>
          <p:nvPr userDrawn="1"/>
        </p:nvSpPr>
        <p:spPr>
          <a:xfrm rot="10800000" flipV="1">
            <a:off x="0" y="4562373"/>
            <a:ext cx="2804418" cy="2295625"/>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4AE0F912-0149-4E08-8831-C6B1CA77561C}"/>
              </a:ext>
            </a:extLst>
          </p:cNvPr>
          <p:cNvGrpSpPr/>
          <p:nvPr userDrawn="1"/>
        </p:nvGrpSpPr>
        <p:grpSpPr>
          <a:xfrm>
            <a:off x="-3" y="0"/>
            <a:ext cx="12192002" cy="4840514"/>
            <a:chOff x="-3" y="0"/>
            <a:chExt cx="12192002" cy="5363028"/>
          </a:xfrm>
        </p:grpSpPr>
        <p:sp>
          <p:nvSpPr>
            <p:cNvPr id="12" name="Freeform: Shape 11">
              <a:extLst>
                <a:ext uri="{FF2B5EF4-FFF2-40B4-BE49-F238E27FC236}">
                  <a16:creationId xmlns:a16="http://schemas.microsoft.com/office/drawing/2014/main" id="{C0D1149E-3BAC-4F48-AD15-7AB804F14CC6}"/>
                </a:ext>
              </a:extLst>
            </p:cNvPr>
            <p:cNvSpPr/>
            <p:nvPr userDrawn="1"/>
          </p:nvSpPr>
          <p:spPr bwMode="auto">
            <a:xfrm rot="5400000">
              <a:off x="3490684" y="-3338287"/>
              <a:ext cx="5210628" cy="12192002"/>
            </a:xfrm>
            <a:custGeom>
              <a:avLst/>
              <a:gdLst>
                <a:gd name="connsiteX0" fmla="*/ 0 w 5210628"/>
                <a:gd name="connsiteY0" fmla="*/ 12192002 h 12192002"/>
                <a:gd name="connsiteX1" fmla="*/ 0 w 5210628"/>
                <a:gd name="connsiteY1" fmla="*/ 0 h 12192002"/>
                <a:gd name="connsiteX2" fmla="*/ 3379454 w 5210628"/>
                <a:gd name="connsiteY2" fmla="*/ 0 h 12192002"/>
                <a:gd name="connsiteX3" fmla="*/ 3386053 w 5210628"/>
                <a:gd name="connsiteY3" fmla="*/ 7506 h 12192002"/>
                <a:gd name="connsiteX4" fmla="*/ 5210628 w 5210628"/>
                <a:gd name="connsiteY4" fmla="*/ 6096000 h 12192002"/>
                <a:gd name="connsiteX5" fmla="*/ 3386053 w 5210628"/>
                <a:gd name="connsiteY5" fmla="*/ 12184495 h 12192002"/>
                <a:gd name="connsiteX6" fmla="*/ 3379453 w 5210628"/>
                <a:gd name="connsiteY6" fmla="*/ 12192002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0628" h="12192002">
                  <a:moveTo>
                    <a:pt x="0" y="12192002"/>
                  </a:moveTo>
                  <a:lnTo>
                    <a:pt x="0" y="0"/>
                  </a:lnTo>
                  <a:lnTo>
                    <a:pt x="3379454" y="0"/>
                  </a:lnTo>
                  <a:lnTo>
                    <a:pt x="3386053" y="7506"/>
                  </a:lnTo>
                  <a:cubicBezTo>
                    <a:pt x="4486871" y="1327001"/>
                    <a:pt x="5210628" y="3561540"/>
                    <a:pt x="5210628" y="6096000"/>
                  </a:cubicBezTo>
                  <a:cubicBezTo>
                    <a:pt x="5210628" y="8630460"/>
                    <a:pt x="4486871" y="10864999"/>
                    <a:pt x="3386053" y="12184495"/>
                  </a:cubicBezTo>
                  <a:lnTo>
                    <a:pt x="3379453" y="12192002"/>
                  </a:lnTo>
                  <a:close/>
                </a:path>
              </a:pathLst>
            </a:custGeom>
            <a:gradFill>
              <a:gsLst>
                <a:gs pos="0">
                  <a:schemeClr val="accent1"/>
                </a:gs>
                <a:gs pos="100000">
                  <a:schemeClr val="accent6"/>
                </a:gs>
              </a:gsLst>
              <a:lin ang="21594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8" name="Freeform: Shape 7">
              <a:extLst>
                <a:ext uri="{FF2B5EF4-FFF2-40B4-BE49-F238E27FC236}">
                  <a16:creationId xmlns:a16="http://schemas.microsoft.com/office/drawing/2014/main" id="{D2FD4174-1EC3-40A7-8844-2E9E9186B7B2}"/>
                </a:ext>
              </a:extLst>
            </p:cNvPr>
            <p:cNvSpPr/>
            <p:nvPr userDrawn="1"/>
          </p:nvSpPr>
          <p:spPr bwMode="auto">
            <a:xfrm rot="5400000">
              <a:off x="3490684" y="-3490687"/>
              <a:ext cx="5210628" cy="12192002"/>
            </a:xfrm>
            <a:custGeom>
              <a:avLst/>
              <a:gdLst>
                <a:gd name="connsiteX0" fmla="*/ 0 w 5210628"/>
                <a:gd name="connsiteY0" fmla="*/ 12192002 h 12192002"/>
                <a:gd name="connsiteX1" fmla="*/ 0 w 5210628"/>
                <a:gd name="connsiteY1" fmla="*/ 0 h 12192002"/>
                <a:gd name="connsiteX2" fmla="*/ 3379454 w 5210628"/>
                <a:gd name="connsiteY2" fmla="*/ 0 h 12192002"/>
                <a:gd name="connsiteX3" fmla="*/ 3386053 w 5210628"/>
                <a:gd name="connsiteY3" fmla="*/ 7506 h 12192002"/>
                <a:gd name="connsiteX4" fmla="*/ 5210628 w 5210628"/>
                <a:gd name="connsiteY4" fmla="*/ 6096000 h 12192002"/>
                <a:gd name="connsiteX5" fmla="*/ 3386053 w 5210628"/>
                <a:gd name="connsiteY5" fmla="*/ 12184495 h 12192002"/>
                <a:gd name="connsiteX6" fmla="*/ 3379453 w 5210628"/>
                <a:gd name="connsiteY6" fmla="*/ 12192002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0628" h="12192002">
                  <a:moveTo>
                    <a:pt x="0" y="12192002"/>
                  </a:moveTo>
                  <a:lnTo>
                    <a:pt x="0" y="0"/>
                  </a:lnTo>
                  <a:lnTo>
                    <a:pt x="3379454" y="0"/>
                  </a:lnTo>
                  <a:lnTo>
                    <a:pt x="3386053" y="7506"/>
                  </a:lnTo>
                  <a:cubicBezTo>
                    <a:pt x="4486871" y="1327001"/>
                    <a:pt x="5210628" y="3561540"/>
                    <a:pt x="5210628" y="6096000"/>
                  </a:cubicBezTo>
                  <a:cubicBezTo>
                    <a:pt x="5210628" y="8630460"/>
                    <a:pt x="4486871" y="10864999"/>
                    <a:pt x="3386053" y="12184495"/>
                  </a:cubicBezTo>
                  <a:lnTo>
                    <a:pt x="3379453" y="12192002"/>
                  </a:lnTo>
                  <a:close/>
                </a:path>
              </a:pathLst>
            </a:custGeom>
            <a:gradFill>
              <a:gsLst>
                <a:gs pos="0">
                  <a:schemeClr val="accent1"/>
                </a:gs>
                <a:gs pos="100000">
                  <a:schemeClr val="accent6"/>
                </a:gs>
              </a:gsLst>
              <a:lin ang="114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p>
          </p:txBody>
        </p:sp>
      </p:grpSp>
      <p:sp>
        <p:nvSpPr>
          <p:cNvPr id="14" name="Freeform 7">
            <a:extLst>
              <a:ext uri="{FF2B5EF4-FFF2-40B4-BE49-F238E27FC236}">
                <a16:creationId xmlns:a16="http://schemas.microsoft.com/office/drawing/2014/main" id="{B0874C82-AB1D-473F-B14F-D1B389D7808E}"/>
              </a:ext>
            </a:extLst>
          </p:cNvPr>
          <p:cNvSpPr>
            <a:spLocks/>
          </p:cNvSpPr>
          <p:nvPr userDrawn="1"/>
        </p:nvSpPr>
        <p:spPr bwMode="auto">
          <a:xfrm flipH="1">
            <a:off x="5162549" y="0"/>
            <a:ext cx="7029451" cy="4684357"/>
          </a:xfrm>
          <a:custGeom>
            <a:avLst/>
            <a:gdLst>
              <a:gd name="T0" fmla="*/ 0 w 5300"/>
              <a:gd name="T1" fmla="*/ 1095 h 3512"/>
              <a:gd name="T2" fmla="*/ 1072 w 5300"/>
              <a:gd name="T3" fmla="*/ 1534 h 3512"/>
              <a:gd name="T4" fmla="*/ 4141 w 5300"/>
              <a:gd name="T5" fmla="*/ 3201 h 3512"/>
              <a:gd name="T6" fmla="*/ 4956 w 5300"/>
              <a:gd name="T7" fmla="*/ 1212 h 3512"/>
              <a:gd name="T8" fmla="*/ 5001 w 5300"/>
              <a:gd name="T9" fmla="*/ 0 h 3512"/>
              <a:gd name="T10" fmla="*/ 0 w 5300"/>
              <a:gd name="T11" fmla="*/ 0 h 3512"/>
              <a:gd name="T12" fmla="*/ 0 w 5300"/>
              <a:gd name="T13" fmla="*/ 1095 h 3512"/>
            </a:gdLst>
            <a:ahLst/>
            <a:cxnLst>
              <a:cxn ang="0">
                <a:pos x="T0" y="T1"/>
              </a:cxn>
              <a:cxn ang="0">
                <a:pos x="T2" y="T3"/>
              </a:cxn>
              <a:cxn ang="0">
                <a:pos x="T4" y="T5"/>
              </a:cxn>
              <a:cxn ang="0">
                <a:pos x="T6" y="T7"/>
              </a:cxn>
              <a:cxn ang="0">
                <a:pos x="T8" y="T9"/>
              </a:cxn>
              <a:cxn ang="0">
                <a:pos x="T10" y="T11"/>
              </a:cxn>
              <a:cxn ang="0">
                <a:pos x="T12" y="T13"/>
              </a:cxn>
            </a:cxnLst>
            <a:rect l="0" t="0" r="r" b="b"/>
            <a:pathLst>
              <a:path w="5300" h="3512">
                <a:moveTo>
                  <a:pt x="0" y="1095"/>
                </a:moveTo>
                <a:cubicBezTo>
                  <a:pt x="393" y="1224"/>
                  <a:pt x="780" y="1373"/>
                  <a:pt x="1072" y="1534"/>
                </a:cubicBezTo>
                <a:cubicBezTo>
                  <a:pt x="1990" y="2041"/>
                  <a:pt x="2983" y="3512"/>
                  <a:pt x="4141" y="3201"/>
                </a:cubicBezTo>
                <a:cubicBezTo>
                  <a:pt x="5300" y="2891"/>
                  <a:pt x="5094" y="1709"/>
                  <a:pt x="4956" y="1212"/>
                </a:cubicBezTo>
                <a:cubicBezTo>
                  <a:pt x="4852" y="835"/>
                  <a:pt x="4803" y="381"/>
                  <a:pt x="5001" y="0"/>
                </a:cubicBezTo>
                <a:lnTo>
                  <a:pt x="0" y="0"/>
                </a:lnTo>
                <a:lnTo>
                  <a:pt x="0" y="1095"/>
                </a:lnTo>
                <a:close/>
              </a:path>
            </a:pathLst>
          </a:custGeom>
          <a:gradFill>
            <a:gsLst>
              <a:gs pos="0">
                <a:schemeClr val="accent1"/>
              </a:gs>
              <a:gs pos="100000">
                <a:schemeClr val="accent6"/>
              </a:gs>
            </a:gsLst>
            <a:lin ang="5400000" scaled="0"/>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11" name="Picture Placeholder 10">
            <a:extLst>
              <a:ext uri="{FF2B5EF4-FFF2-40B4-BE49-F238E27FC236}">
                <a16:creationId xmlns:a16="http://schemas.microsoft.com/office/drawing/2014/main" id="{561183CD-49B8-4C65-8FD6-E7B0ECB698E8}"/>
              </a:ext>
            </a:extLst>
          </p:cNvPr>
          <p:cNvSpPr>
            <a:spLocks noGrp="1"/>
          </p:cNvSpPr>
          <p:nvPr>
            <p:ph type="pic" sz="quarter" idx="10"/>
          </p:nvPr>
        </p:nvSpPr>
        <p:spPr>
          <a:xfrm>
            <a:off x="897732" y="2457449"/>
            <a:ext cx="10396537" cy="3600454"/>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7030443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icing Plan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AE0EB90-6862-46A5-9212-A21B7988007F}"/>
              </a:ext>
            </a:extLst>
          </p:cNvPr>
          <p:cNvGrpSpPr/>
          <p:nvPr userDrawn="1"/>
        </p:nvGrpSpPr>
        <p:grpSpPr>
          <a:xfrm>
            <a:off x="-1" y="-1"/>
            <a:ext cx="12192000" cy="6858000"/>
            <a:chOff x="-1" y="-1"/>
            <a:chExt cx="12192000" cy="6858000"/>
          </a:xfrm>
        </p:grpSpPr>
        <p:sp>
          <p:nvSpPr>
            <p:cNvPr id="7" name="Freeform: Shape 6">
              <a:extLst>
                <a:ext uri="{FF2B5EF4-FFF2-40B4-BE49-F238E27FC236}">
                  <a16:creationId xmlns:a16="http://schemas.microsoft.com/office/drawing/2014/main" id="{E208CD8A-EE4E-43C6-9257-C8D1FB45AFAE}"/>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Shape 7">
              <a:extLst>
                <a:ext uri="{FF2B5EF4-FFF2-40B4-BE49-F238E27FC236}">
                  <a16:creationId xmlns:a16="http://schemas.microsoft.com/office/drawing/2014/main" id="{47DCF7AD-4300-4EF2-A1E7-030BC4862364}"/>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7C5E50D6-9507-404C-BE99-EADA71F9A4A8}"/>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333605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icing Plan 2">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8173AF59-6322-4CA0-861C-6E097CBAEFC5}"/>
              </a:ext>
            </a:extLst>
          </p:cNvPr>
          <p:cNvSpPr/>
          <p:nvPr userDrawn="1"/>
        </p:nvSpPr>
        <p:spPr>
          <a:xfrm>
            <a:off x="0" y="0"/>
            <a:ext cx="4064000" cy="6858000"/>
          </a:xfrm>
          <a:custGeom>
            <a:avLst/>
            <a:gdLst>
              <a:gd name="connsiteX0" fmla="*/ 0 w 4246880"/>
              <a:gd name="connsiteY0" fmla="*/ 0 h 6858000"/>
              <a:gd name="connsiteX1" fmla="*/ 1690768 w 4246880"/>
              <a:gd name="connsiteY1" fmla="*/ 0 h 6858000"/>
              <a:gd name="connsiteX2" fmla="*/ 1732956 w 4246880"/>
              <a:gd name="connsiteY2" fmla="*/ 11980 h 6858000"/>
              <a:gd name="connsiteX3" fmla="*/ 4246880 w 4246880"/>
              <a:gd name="connsiteY3" fmla="*/ 3429000 h 6858000"/>
              <a:gd name="connsiteX4" fmla="*/ 1732956 w 4246880"/>
              <a:gd name="connsiteY4" fmla="*/ 6846020 h 6858000"/>
              <a:gd name="connsiteX5" fmla="*/ 1690768 w 4246880"/>
              <a:gd name="connsiteY5" fmla="*/ 6858000 h 6858000"/>
              <a:gd name="connsiteX6" fmla="*/ 0 w 4246880"/>
              <a:gd name="connsiteY6" fmla="*/ 6858000 h 6858000"/>
              <a:gd name="connsiteX7" fmla="*/ 0 w 4246880"/>
              <a:gd name="connsiteY7" fmla="*/ 5087356 h 6858000"/>
              <a:gd name="connsiteX8" fmla="*/ 137031 w 4246880"/>
              <a:gd name="connsiteY8" fmla="*/ 5137510 h 6858000"/>
              <a:gd name="connsiteX9" fmla="*/ 669006 w 4246880"/>
              <a:gd name="connsiteY9" fmla="*/ 5217937 h 6858000"/>
              <a:gd name="connsiteX10" fmla="*/ 2457943 w 4246880"/>
              <a:gd name="connsiteY10" fmla="*/ 3429000 h 6858000"/>
              <a:gd name="connsiteX11" fmla="*/ 669006 w 4246880"/>
              <a:gd name="connsiteY11" fmla="*/ 1640063 h 6858000"/>
              <a:gd name="connsiteX12" fmla="*/ 137031 w 4246880"/>
              <a:gd name="connsiteY12" fmla="*/ 1720490 h 6858000"/>
              <a:gd name="connsiteX13" fmla="*/ 0 w 4246880"/>
              <a:gd name="connsiteY13" fmla="*/ 17706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880" h="6858000">
                <a:moveTo>
                  <a:pt x="0" y="0"/>
                </a:moveTo>
                <a:lnTo>
                  <a:pt x="1690768" y="0"/>
                </a:lnTo>
                <a:lnTo>
                  <a:pt x="1732956" y="11980"/>
                </a:lnTo>
                <a:cubicBezTo>
                  <a:pt x="3189396" y="464980"/>
                  <a:pt x="4246880" y="1823496"/>
                  <a:pt x="4246880" y="3429000"/>
                </a:cubicBezTo>
                <a:cubicBezTo>
                  <a:pt x="4246880" y="5034504"/>
                  <a:pt x="3189396" y="6393020"/>
                  <a:pt x="1732956" y="6846020"/>
                </a:cubicBezTo>
                <a:lnTo>
                  <a:pt x="1690768" y="6858000"/>
                </a:lnTo>
                <a:lnTo>
                  <a:pt x="0" y="6858000"/>
                </a:lnTo>
                <a:lnTo>
                  <a:pt x="0" y="5087356"/>
                </a:lnTo>
                <a:lnTo>
                  <a:pt x="137031" y="5137510"/>
                </a:lnTo>
                <a:cubicBezTo>
                  <a:pt x="305082" y="5189779"/>
                  <a:pt x="483756" y="5217937"/>
                  <a:pt x="669006" y="5217937"/>
                </a:cubicBezTo>
                <a:cubicBezTo>
                  <a:pt x="1657009" y="5217937"/>
                  <a:pt x="2457943" y="4417003"/>
                  <a:pt x="2457943" y="3429000"/>
                </a:cubicBezTo>
                <a:cubicBezTo>
                  <a:pt x="2457943" y="2440997"/>
                  <a:pt x="1657009" y="1640063"/>
                  <a:pt x="669006" y="1640063"/>
                </a:cubicBezTo>
                <a:cubicBezTo>
                  <a:pt x="483756" y="1640063"/>
                  <a:pt x="305082" y="1668221"/>
                  <a:pt x="137031" y="1720490"/>
                </a:cubicBezTo>
                <a:lnTo>
                  <a:pt x="0" y="1770644"/>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66427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act ">
    <p:spTree>
      <p:nvGrpSpPr>
        <p:cNvPr id="1" name=""/>
        <p:cNvGrpSpPr/>
        <p:nvPr/>
      </p:nvGrpSpPr>
      <p:grpSpPr>
        <a:xfrm>
          <a:off x="0" y="0"/>
          <a:ext cx="0" cy="0"/>
          <a:chOff x="0" y="0"/>
          <a:chExt cx="0" cy="0"/>
        </a:xfrm>
      </p:grpSpPr>
      <p:sp>
        <p:nvSpPr>
          <p:cNvPr id="8" name="Picture Placeholder 11">
            <a:extLst>
              <a:ext uri="{FF2B5EF4-FFF2-40B4-BE49-F238E27FC236}">
                <a16:creationId xmlns:a16="http://schemas.microsoft.com/office/drawing/2014/main" id="{EAC4E203-DA4F-4B3D-A0F3-098895A2D2CF}"/>
              </a:ext>
            </a:extLst>
          </p:cNvPr>
          <p:cNvSpPr>
            <a:spLocks noGrp="1"/>
          </p:cNvSpPr>
          <p:nvPr>
            <p:ph type="pic" sz="quarter" idx="10"/>
          </p:nvPr>
        </p:nvSpPr>
        <p:spPr>
          <a:xfrm>
            <a:off x="6328844" y="700091"/>
            <a:ext cx="5048251" cy="5414959"/>
          </a:xfrm>
          <a:prstGeom prst="rect">
            <a:avLst/>
          </a:prstGeom>
          <a:pattFill prst="pct5">
            <a:fgClr>
              <a:schemeClr val="accent1"/>
            </a:fgClr>
            <a:bgClr>
              <a:schemeClr val="bg1"/>
            </a:bgClr>
          </a:pattFill>
        </p:spPr>
        <p:txBody>
          <a:bodyPr wrap="square">
            <a:noAutofit/>
          </a:bodyPr>
          <a:lstStyle>
            <a:lvl1pPr>
              <a:defRPr sz="1200"/>
            </a:lvl1pPr>
          </a:lstStyle>
          <a:p>
            <a:endParaRPr lang="en-US"/>
          </a:p>
        </p:txBody>
      </p:sp>
      <p:sp>
        <p:nvSpPr>
          <p:cNvPr id="10" name="Picture Placeholder 9">
            <a:extLst>
              <a:ext uri="{FF2B5EF4-FFF2-40B4-BE49-F238E27FC236}">
                <a16:creationId xmlns:a16="http://schemas.microsoft.com/office/drawing/2014/main" id="{8231E325-F775-4743-A22C-3208ACBCA116}"/>
              </a:ext>
            </a:extLst>
          </p:cNvPr>
          <p:cNvSpPr>
            <a:spLocks noGrp="1"/>
          </p:cNvSpPr>
          <p:nvPr>
            <p:ph type="pic" sz="quarter" idx="11"/>
          </p:nvPr>
        </p:nvSpPr>
        <p:spPr>
          <a:xfrm>
            <a:off x="3447229" y="4562234"/>
            <a:ext cx="814906" cy="814906"/>
          </a:xfrm>
          <a:custGeom>
            <a:avLst/>
            <a:gdLst>
              <a:gd name="connsiteX0" fmla="*/ 407453 w 814906"/>
              <a:gd name="connsiteY0" fmla="*/ 0 h 814906"/>
              <a:gd name="connsiteX1" fmla="*/ 814906 w 814906"/>
              <a:gd name="connsiteY1" fmla="*/ 407453 h 814906"/>
              <a:gd name="connsiteX2" fmla="*/ 407453 w 814906"/>
              <a:gd name="connsiteY2" fmla="*/ 814906 h 814906"/>
              <a:gd name="connsiteX3" fmla="*/ 0 w 814906"/>
              <a:gd name="connsiteY3" fmla="*/ 407453 h 814906"/>
              <a:gd name="connsiteX4" fmla="*/ 407453 w 814906"/>
              <a:gd name="connsiteY4" fmla="*/ 0 h 814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06" h="814906">
                <a:moveTo>
                  <a:pt x="407453" y="0"/>
                </a:moveTo>
                <a:cubicBezTo>
                  <a:pt x="632483" y="0"/>
                  <a:pt x="814906" y="182423"/>
                  <a:pt x="814906" y="407453"/>
                </a:cubicBezTo>
                <a:cubicBezTo>
                  <a:pt x="814906" y="632483"/>
                  <a:pt x="632483" y="814906"/>
                  <a:pt x="407453" y="814906"/>
                </a:cubicBezTo>
                <a:cubicBezTo>
                  <a:pt x="182423" y="814906"/>
                  <a:pt x="0" y="632483"/>
                  <a:pt x="0" y="407453"/>
                </a:cubicBezTo>
                <a:cubicBezTo>
                  <a:pt x="0" y="182423"/>
                  <a:pt x="182423" y="0"/>
                  <a:pt x="407453"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456512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ing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D564B6F-72E2-E344-8689-C1D2B18D3DAF}"/>
              </a:ext>
            </a:extLst>
          </p:cNvPr>
          <p:cNvSpPr>
            <a:spLocks noGrp="1"/>
          </p:cNvSpPr>
          <p:nvPr>
            <p:ph type="pic" sz="quarter" idx="10"/>
          </p:nvPr>
        </p:nvSpPr>
        <p:spPr>
          <a:xfrm>
            <a:off x="6368716" y="2"/>
            <a:ext cx="5823284" cy="6857998"/>
          </a:xfrm>
          <a:custGeom>
            <a:avLst/>
            <a:gdLst>
              <a:gd name="connsiteX0" fmla="*/ 551987 w 5823284"/>
              <a:gd name="connsiteY0" fmla="*/ 0 h 6857998"/>
              <a:gd name="connsiteX1" fmla="*/ 1809262 w 5823284"/>
              <a:gd name="connsiteY1" fmla="*/ 0 h 6857998"/>
              <a:gd name="connsiteX2" fmla="*/ 5823284 w 5823284"/>
              <a:gd name="connsiteY2" fmla="*/ 2359089 h 6857998"/>
              <a:gd name="connsiteX3" fmla="*/ 5823284 w 5823284"/>
              <a:gd name="connsiteY3" fmla="*/ 4825684 h 6857998"/>
              <a:gd name="connsiteX4" fmla="*/ 2872593 w 5823284"/>
              <a:gd name="connsiteY4" fmla="*/ 3091528 h 6857998"/>
              <a:gd name="connsiteX5" fmla="*/ 4079186 w 5823284"/>
              <a:gd name="connsiteY5" fmla="*/ 6857998 h 6857998"/>
              <a:gd name="connsiteX6" fmla="*/ 1846205 w 5823284"/>
              <a:gd name="connsiteY6" fmla="*/ 6857998 h 6857998"/>
              <a:gd name="connsiteX7" fmla="*/ 50847 w 5823284"/>
              <a:gd name="connsiteY7" fmla="*/ 1253655 h 6857998"/>
              <a:gd name="connsiteX8" fmla="*/ 540327 w 5823284"/>
              <a:gd name="connsiteY8" fmla="*/ 57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3284" h="6857998">
                <a:moveTo>
                  <a:pt x="551987" y="0"/>
                </a:moveTo>
                <a:lnTo>
                  <a:pt x="1809262" y="0"/>
                </a:lnTo>
                <a:lnTo>
                  <a:pt x="5823284" y="2359089"/>
                </a:lnTo>
                <a:lnTo>
                  <a:pt x="5823284" y="4825684"/>
                </a:lnTo>
                <a:lnTo>
                  <a:pt x="2872593" y="3091528"/>
                </a:lnTo>
                <a:lnTo>
                  <a:pt x="4079186" y="6857998"/>
                </a:lnTo>
                <a:lnTo>
                  <a:pt x="1846205" y="6857998"/>
                </a:lnTo>
                <a:lnTo>
                  <a:pt x="50847" y="1253655"/>
                </a:lnTo>
                <a:cubicBezTo>
                  <a:pt x="-105514" y="765562"/>
                  <a:pt x="110247" y="247421"/>
                  <a:pt x="540327" y="5798"/>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2" name="Freeform 1">
            <a:extLst>
              <a:ext uri="{FF2B5EF4-FFF2-40B4-BE49-F238E27FC236}">
                <a16:creationId xmlns:a16="http://schemas.microsoft.com/office/drawing/2014/main" id="{88838DFB-3DB1-354F-BD03-87EFB40B7AB6}"/>
              </a:ext>
            </a:extLst>
          </p:cNvPr>
          <p:cNvSpPr/>
          <p:nvPr userDrawn="1"/>
        </p:nvSpPr>
        <p:spPr>
          <a:xfrm>
            <a:off x="0" y="0"/>
            <a:ext cx="4064000" cy="6858000"/>
          </a:xfrm>
          <a:custGeom>
            <a:avLst/>
            <a:gdLst>
              <a:gd name="connsiteX0" fmla="*/ 0 w 4246880"/>
              <a:gd name="connsiteY0" fmla="*/ 0 h 6858000"/>
              <a:gd name="connsiteX1" fmla="*/ 1690768 w 4246880"/>
              <a:gd name="connsiteY1" fmla="*/ 0 h 6858000"/>
              <a:gd name="connsiteX2" fmla="*/ 1732956 w 4246880"/>
              <a:gd name="connsiteY2" fmla="*/ 11980 h 6858000"/>
              <a:gd name="connsiteX3" fmla="*/ 4246880 w 4246880"/>
              <a:gd name="connsiteY3" fmla="*/ 3429000 h 6858000"/>
              <a:gd name="connsiteX4" fmla="*/ 1732956 w 4246880"/>
              <a:gd name="connsiteY4" fmla="*/ 6846020 h 6858000"/>
              <a:gd name="connsiteX5" fmla="*/ 1690768 w 4246880"/>
              <a:gd name="connsiteY5" fmla="*/ 6858000 h 6858000"/>
              <a:gd name="connsiteX6" fmla="*/ 0 w 4246880"/>
              <a:gd name="connsiteY6" fmla="*/ 6858000 h 6858000"/>
              <a:gd name="connsiteX7" fmla="*/ 0 w 4246880"/>
              <a:gd name="connsiteY7" fmla="*/ 5087356 h 6858000"/>
              <a:gd name="connsiteX8" fmla="*/ 137031 w 4246880"/>
              <a:gd name="connsiteY8" fmla="*/ 5137510 h 6858000"/>
              <a:gd name="connsiteX9" fmla="*/ 669006 w 4246880"/>
              <a:gd name="connsiteY9" fmla="*/ 5217937 h 6858000"/>
              <a:gd name="connsiteX10" fmla="*/ 2457943 w 4246880"/>
              <a:gd name="connsiteY10" fmla="*/ 3429000 h 6858000"/>
              <a:gd name="connsiteX11" fmla="*/ 669006 w 4246880"/>
              <a:gd name="connsiteY11" fmla="*/ 1640063 h 6858000"/>
              <a:gd name="connsiteX12" fmla="*/ 137031 w 4246880"/>
              <a:gd name="connsiteY12" fmla="*/ 1720490 h 6858000"/>
              <a:gd name="connsiteX13" fmla="*/ 0 w 4246880"/>
              <a:gd name="connsiteY13" fmla="*/ 17706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46880" h="6858000">
                <a:moveTo>
                  <a:pt x="0" y="0"/>
                </a:moveTo>
                <a:lnTo>
                  <a:pt x="1690768" y="0"/>
                </a:lnTo>
                <a:lnTo>
                  <a:pt x="1732956" y="11980"/>
                </a:lnTo>
                <a:cubicBezTo>
                  <a:pt x="3189396" y="464980"/>
                  <a:pt x="4246880" y="1823496"/>
                  <a:pt x="4246880" y="3429000"/>
                </a:cubicBezTo>
                <a:cubicBezTo>
                  <a:pt x="4246880" y="5034504"/>
                  <a:pt x="3189396" y="6393020"/>
                  <a:pt x="1732956" y="6846020"/>
                </a:cubicBezTo>
                <a:lnTo>
                  <a:pt x="1690768" y="6858000"/>
                </a:lnTo>
                <a:lnTo>
                  <a:pt x="0" y="6858000"/>
                </a:lnTo>
                <a:lnTo>
                  <a:pt x="0" y="5087356"/>
                </a:lnTo>
                <a:lnTo>
                  <a:pt x="137031" y="5137510"/>
                </a:lnTo>
                <a:cubicBezTo>
                  <a:pt x="305082" y="5189779"/>
                  <a:pt x="483756" y="5217937"/>
                  <a:pt x="669006" y="5217937"/>
                </a:cubicBezTo>
                <a:cubicBezTo>
                  <a:pt x="1657009" y="5217937"/>
                  <a:pt x="2457943" y="4417003"/>
                  <a:pt x="2457943" y="3429000"/>
                </a:cubicBezTo>
                <a:cubicBezTo>
                  <a:pt x="2457943" y="2440997"/>
                  <a:pt x="1657009" y="1640063"/>
                  <a:pt x="669006" y="1640063"/>
                </a:cubicBezTo>
                <a:cubicBezTo>
                  <a:pt x="483756" y="1640063"/>
                  <a:pt x="305082" y="1668221"/>
                  <a:pt x="137031" y="1720490"/>
                </a:cubicBezTo>
                <a:lnTo>
                  <a:pt x="0" y="1770644"/>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a:extLst>
              <a:ext uri="{FF2B5EF4-FFF2-40B4-BE49-F238E27FC236}">
                <a16:creationId xmlns:a16="http://schemas.microsoft.com/office/drawing/2014/main" id="{A25AE35E-5D8A-9E41-B129-DBCBD27A08D6}"/>
              </a:ext>
            </a:extLst>
          </p:cNvPr>
          <p:cNvSpPr/>
          <p:nvPr userDrawn="1"/>
        </p:nvSpPr>
        <p:spPr>
          <a:xfrm>
            <a:off x="6795536" y="5989942"/>
            <a:ext cx="236047" cy="236047"/>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9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Slide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53EDBCD-2839-4AB3-ACFA-9A94B9691056}"/>
              </a:ext>
            </a:extLst>
          </p:cNvPr>
          <p:cNvSpPr>
            <a:spLocks noGrp="1"/>
          </p:cNvSpPr>
          <p:nvPr>
            <p:ph type="pic" sz="quarter" idx="10"/>
          </p:nvPr>
        </p:nvSpPr>
        <p:spPr>
          <a:xfrm>
            <a:off x="1614138" y="2"/>
            <a:ext cx="10577863" cy="6857998"/>
          </a:xfrm>
          <a:custGeom>
            <a:avLst/>
            <a:gdLst>
              <a:gd name="connsiteX0" fmla="*/ 2055471 w 10577863"/>
              <a:gd name="connsiteY0" fmla="*/ 0 h 6857998"/>
              <a:gd name="connsiteX1" fmla="*/ 10577863 w 10577863"/>
              <a:gd name="connsiteY1" fmla="*/ 0 h 6857998"/>
              <a:gd name="connsiteX2" fmla="*/ 10577863 w 10577863"/>
              <a:gd name="connsiteY2" fmla="*/ 2930558 h 6857998"/>
              <a:gd name="connsiteX3" fmla="*/ 10456430 w 10577863"/>
              <a:gd name="connsiteY3" fmla="*/ 3484628 h 6857998"/>
              <a:gd name="connsiteX4" fmla="*/ 8575321 w 10577863"/>
              <a:gd name="connsiteY4" fmla="*/ 5870019 h 6857998"/>
              <a:gd name="connsiteX5" fmla="*/ 5630016 w 10577863"/>
              <a:gd name="connsiteY5" fmla="*/ 6846872 h 6857998"/>
              <a:gd name="connsiteX6" fmla="*/ 909581 w 10577863"/>
              <a:gd name="connsiteY6" fmla="*/ 6857998 h 6857998"/>
              <a:gd name="connsiteX7" fmla="*/ 2569902 w 10577863"/>
              <a:gd name="connsiteY7" fmla="*/ 1105912 h 6857998"/>
              <a:gd name="connsiteX8" fmla="*/ 2147120 w 10577863"/>
              <a:gd name="connsiteY8" fmla="*/ 55184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77863" h="6857998">
                <a:moveTo>
                  <a:pt x="2055471" y="0"/>
                </a:moveTo>
                <a:lnTo>
                  <a:pt x="10577863" y="0"/>
                </a:lnTo>
                <a:lnTo>
                  <a:pt x="10577863" y="2930558"/>
                </a:lnTo>
                <a:cubicBezTo>
                  <a:pt x="10540329" y="3092996"/>
                  <a:pt x="10500587" y="3277686"/>
                  <a:pt x="10456430" y="3484628"/>
                </a:cubicBezTo>
                <a:cubicBezTo>
                  <a:pt x="10262137" y="4385825"/>
                  <a:pt x="9672634" y="5093432"/>
                  <a:pt x="8575321" y="5870019"/>
                </a:cubicBezTo>
                <a:cubicBezTo>
                  <a:pt x="7475799" y="6646606"/>
                  <a:pt x="5630016" y="6846872"/>
                  <a:pt x="5630016" y="6846872"/>
                </a:cubicBezTo>
                <a:lnTo>
                  <a:pt x="909581" y="6857998"/>
                </a:lnTo>
                <a:cubicBezTo>
                  <a:pt x="-1704543" y="5680879"/>
                  <a:pt x="2099625" y="2400966"/>
                  <a:pt x="2569902" y="1105912"/>
                </a:cubicBezTo>
                <a:cubicBezTo>
                  <a:pt x="2768887" y="560743"/>
                  <a:pt x="2386373" y="211494"/>
                  <a:pt x="2147120" y="55184"/>
                </a:cubicBezTo>
                <a:close/>
              </a:path>
            </a:pathLst>
          </a:custGeom>
          <a:pattFill prst="pct75">
            <a:fgClr>
              <a:srgbClr val="48A82B"/>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772398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onus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F458696-5854-BA45-B6FE-8EE5E33159EA}"/>
              </a:ext>
            </a:extLst>
          </p:cNvPr>
          <p:cNvSpPr>
            <a:spLocks noGrp="1"/>
          </p:cNvSpPr>
          <p:nvPr>
            <p:ph type="pic" sz="quarter" idx="10"/>
          </p:nvPr>
        </p:nvSpPr>
        <p:spPr>
          <a:xfrm>
            <a:off x="1" y="2"/>
            <a:ext cx="5222153" cy="5672337"/>
          </a:xfrm>
          <a:custGeom>
            <a:avLst/>
            <a:gdLst>
              <a:gd name="connsiteX0" fmla="*/ 0 w 5222153"/>
              <a:gd name="connsiteY0" fmla="*/ 0 h 5672337"/>
              <a:gd name="connsiteX1" fmla="*/ 4720342 w 5222153"/>
              <a:gd name="connsiteY1" fmla="*/ 0 h 5672337"/>
              <a:gd name="connsiteX2" fmla="*/ 4749439 w 5222153"/>
              <a:gd name="connsiteY2" fmla="*/ 46589 h 5672337"/>
              <a:gd name="connsiteX3" fmla="*/ 5222153 w 5222153"/>
              <a:gd name="connsiteY3" fmla="*/ 1862557 h 5672337"/>
              <a:gd name="connsiteX4" fmla="*/ 1305539 w 5222153"/>
              <a:gd name="connsiteY4" fmla="*/ 5672337 h 5672337"/>
              <a:gd name="connsiteX5" fmla="*/ 140858 w 5222153"/>
              <a:gd name="connsiteY5" fmla="*/ 5501057 h 5672337"/>
              <a:gd name="connsiteX6" fmla="*/ 0 w 5222153"/>
              <a:gd name="connsiteY6" fmla="*/ 5454697 h 567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22153" h="5672337">
                <a:moveTo>
                  <a:pt x="0" y="0"/>
                </a:moveTo>
                <a:lnTo>
                  <a:pt x="4720342" y="0"/>
                </a:lnTo>
                <a:lnTo>
                  <a:pt x="4749439" y="46589"/>
                </a:lnTo>
                <a:cubicBezTo>
                  <a:pt x="5050910" y="586410"/>
                  <a:pt x="5222153" y="1205031"/>
                  <a:pt x="5222153" y="1862557"/>
                </a:cubicBezTo>
                <a:cubicBezTo>
                  <a:pt x="5222153" y="3966640"/>
                  <a:pt x="3468625" y="5672337"/>
                  <a:pt x="1305539" y="5672337"/>
                </a:cubicBezTo>
                <a:cubicBezTo>
                  <a:pt x="899960" y="5672337"/>
                  <a:pt x="508780" y="5612372"/>
                  <a:pt x="140858" y="5501057"/>
                </a:cubicBezTo>
                <a:lnTo>
                  <a:pt x="0" y="5454697"/>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56491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lcome Slide 4">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8DACA8AC-1BF4-B346-951C-04770D5521EC}"/>
              </a:ext>
            </a:extLst>
          </p:cNvPr>
          <p:cNvSpPr/>
          <p:nvPr userDrawn="1"/>
        </p:nvSpPr>
        <p:spPr>
          <a:xfrm>
            <a:off x="4689008" y="1"/>
            <a:ext cx="4449376" cy="3982209"/>
          </a:xfrm>
          <a:custGeom>
            <a:avLst/>
            <a:gdLst>
              <a:gd name="connsiteX0" fmla="*/ 864199 w 4449376"/>
              <a:gd name="connsiteY0" fmla="*/ 0 h 3982209"/>
              <a:gd name="connsiteX1" fmla="*/ 3585177 w 4449376"/>
              <a:gd name="connsiteY1" fmla="*/ 0 h 3982209"/>
              <a:gd name="connsiteX2" fmla="*/ 3639796 w 4449376"/>
              <a:gd name="connsiteY2" fmla="*/ 40844 h 3982209"/>
              <a:gd name="connsiteX3" fmla="*/ 4449376 w 4449376"/>
              <a:gd name="connsiteY3" fmla="*/ 1757521 h 3982209"/>
              <a:gd name="connsiteX4" fmla="*/ 2224688 w 4449376"/>
              <a:gd name="connsiteY4" fmla="*/ 3982209 h 3982209"/>
              <a:gd name="connsiteX5" fmla="*/ 0 w 4449376"/>
              <a:gd name="connsiteY5" fmla="*/ 1757521 h 3982209"/>
              <a:gd name="connsiteX6" fmla="*/ 809580 w 4449376"/>
              <a:gd name="connsiteY6" fmla="*/ 40844 h 398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9376" h="3982209">
                <a:moveTo>
                  <a:pt x="864199" y="0"/>
                </a:moveTo>
                <a:lnTo>
                  <a:pt x="3585177" y="0"/>
                </a:lnTo>
                <a:lnTo>
                  <a:pt x="3639796" y="40844"/>
                </a:lnTo>
                <a:cubicBezTo>
                  <a:pt x="4134227" y="448884"/>
                  <a:pt x="4449376" y="1066399"/>
                  <a:pt x="4449376" y="1757521"/>
                </a:cubicBezTo>
                <a:cubicBezTo>
                  <a:pt x="4449376" y="2986182"/>
                  <a:pt x="3453349" y="3982209"/>
                  <a:pt x="2224688" y="3982209"/>
                </a:cubicBezTo>
                <a:cubicBezTo>
                  <a:pt x="996027" y="3982209"/>
                  <a:pt x="0" y="2986182"/>
                  <a:pt x="0" y="1757521"/>
                </a:cubicBezTo>
                <a:cubicBezTo>
                  <a:pt x="0" y="1066399"/>
                  <a:pt x="315149" y="448884"/>
                  <a:pt x="809580" y="40844"/>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8">
            <a:extLst>
              <a:ext uri="{FF2B5EF4-FFF2-40B4-BE49-F238E27FC236}">
                <a16:creationId xmlns:a16="http://schemas.microsoft.com/office/drawing/2014/main" id="{CC293EA8-210C-664B-8CB8-633E2E630943}"/>
              </a:ext>
            </a:extLst>
          </p:cNvPr>
          <p:cNvSpPr/>
          <p:nvPr userDrawn="1"/>
        </p:nvSpPr>
        <p:spPr>
          <a:xfrm>
            <a:off x="6032190" y="5257800"/>
            <a:ext cx="2272755" cy="1600200"/>
          </a:xfrm>
          <a:custGeom>
            <a:avLst/>
            <a:gdLst>
              <a:gd name="connsiteX0" fmla="*/ 1136378 w 2272755"/>
              <a:gd name="connsiteY0" fmla="*/ 0 h 1600200"/>
              <a:gd name="connsiteX1" fmla="*/ 2272755 w 2272755"/>
              <a:gd name="connsiteY1" fmla="*/ 1136378 h 1600200"/>
              <a:gd name="connsiteX2" fmla="*/ 2183453 w 2272755"/>
              <a:gd name="connsiteY2" fmla="*/ 1578707 h 1600200"/>
              <a:gd name="connsiteX3" fmla="*/ 2173099 w 2272755"/>
              <a:gd name="connsiteY3" fmla="*/ 1600200 h 1600200"/>
              <a:gd name="connsiteX4" fmla="*/ 99656 w 2272755"/>
              <a:gd name="connsiteY4" fmla="*/ 1600200 h 1600200"/>
              <a:gd name="connsiteX5" fmla="*/ 89302 w 2272755"/>
              <a:gd name="connsiteY5" fmla="*/ 1578707 h 1600200"/>
              <a:gd name="connsiteX6" fmla="*/ 0 w 2272755"/>
              <a:gd name="connsiteY6" fmla="*/ 1136378 h 1600200"/>
              <a:gd name="connsiteX7" fmla="*/ 1136378 w 2272755"/>
              <a:gd name="connsiteY7"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2755" h="1600200">
                <a:moveTo>
                  <a:pt x="1136378" y="0"/>
                </a:moveTo>
                <a:cubicBezTo>
                  <a:pt x="1763982" y="0"/>
                  <a:pt x="2272755" y="508774"/>
                  <a:pt x="2272755" y="1136378"/>
                </a:cubicBezTo>
                <a:cubicBezTo>
                  <a:pt x="2272755" y="1293279"/>
                  <a:pt x="2240957" y="1442753"/>
                  <a:pt x="2183453" y="1578707"/>
                </a:cubicBezTo>
                <a:lnTo>
                  <a:pt x="2173099" y="1600200"/>
                </a:lnTo>
                <a:lnTo>
                  <a:pt x="99656" y="1600200"/>
                </a:lnTo>
                <a:lnTo>
                  <a:pt x="89302" y="1578707"/>
                </a:lnTo>
                <a:cubicBezTo>
                  <a:pt x="31799" y="1442753"/>
                  <a:pt x="0" y="1293279"/>
                  <a:pt x="0" y="1136378"/>
                </a:cubicBezTo>
                <a:cubicBezTo>
                  <a:pt x="0" y="508774"/>
                  <a:pt x="508774" y="0"/>
                  <a:pt x="1136378"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0AAB2B33-49ED-D846-BF2A-FB203580EF0C}"/>
              </a:ext>
            </a:extLst>
          </p:cNvPr>
          <p:cNvSpPr/>
          <p:nvPr userDrawn="1"/>
        </p:nvSpPr>
        <p:spPr>
          <a:xfrm rot="10800000">
            <a:off x="8205285" y="661370"/>
            <a:ext cx="2239857" cy="2239857"/>
          </a:xfrm>
          <a:custGeom>
            <a:avLst/>
            <a:gdLst>
              <a:gd name="connsiteX0" fmla="*/ 931590 w 1863180"/>
              <a:gd name="connsiteY0" fmla="*/ 0 h 1863180"/>
              <a:gd name="connsiteX1" fmla="*/ 1863180 w 1863180"/>
              <a:gd name="connsiteY1" fmla="*/ 931590 h 1863180"/>
              <a:gd name="connsiteX2" fmla="*/ 931590 w 1863180"/>
              <a:gd name="connsiteY2" fmla="*/ 1863180 h 1863180"/>
              <a:gd name="connsiteX3" fmla="*/ 0 w 1863180"/>
              <a:gd name="connsiteY3" fmla="*/ 931590 h 1863180"/>
              <a:gd name="connsiteX4" fmla="*/ 931590 w 1863180"/>
              <a:gd name="connsiteY4" fmla="*/ 0 h 1863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180" h="1863180">
                <a:moveTo>
                  <a:pt x="931590" y="0"/>
                </a:moveTo>
                <a:cubicBezTo>
                  <a:pt x="1446093" y="0"/>
                  <a:pt x="1863180" y="417087"/>
                  <a:pt x="1863180" y="931590"/>
                </a:cubicBezTo>
                <a:cubicBezTo>
                  <a:pt x="1863180" y="1446093"/>
                  <a:pt x="1446093" y="1863180"/>
                  <a:pt x="931590" y="1863180"/>
                </a:cubicBezTo>
                <a:cubicBezTo>
                  <a:pt x="417087" y="1863180"/>
                  <a:pt x="0" y="1446093"/>
                  <a:pt x="0" y="931590"/>
                </a:cubicBezTo>
                <a:cubicBezTo>
                  <a:pt x="0" y="417087"/>
                  <a:pt x="417087" y="0"/>
                  <a:pt x="931590"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Picture Placeholder 7">
            <a:extLst>
              <a:ext uri="{FF2B5EF4-FFF2-40B4-BE49-F238E27FC236}">
                <a16:creationId xmlns:a16="http://schemas.microsoft.com/office/drawing/2014/main" id="{6D53A6A8-96BD-42F4-8847-7DA943635A96}"/>
              </a:ext>
            </a:extLst>
          </p:cNvPr>
          <p:cNvSpPr>
            <a:spLocks noGrp="1"/>
          </p:cNvSpPr>
          <p:nvPr>
            <p:ph type="pic" sz="quarter" idx="10"/>
          </p:nvPr>
        </p:nvSpPr>
        <p:spPr>
          <a:xfrm>
            <a:off x="6974102" y="1333926"/>
            <a:ext cx="5217900" cy="5524075"/>
          </a:xfrm>
          <a:custGeom>
            <a:avLst/>
            <a:gdLst>
              <a:gd name="connsiteX0" fmla="*/ 3772784 w 5217900"/>
              <a:gd name="connsiteY0" fmla="*/ 0 h 5524075"/>
              <a:gd name="connsiteX1" fmla="*/ 5069992 w 5217900"/>
              <a:gd name="connsiteY1" fmla="*/ 228932 h 5524075"/>
              <a:gd name="connsiteX2" fmla="*/ 5217900 w 5217900"/>
              <a:gd name="connsiteY2" fmla="*/ 287249 h 5524075"/>
              <a:gd name="connsiteX3" fmla="*/ 5217900 w 5217900"/>
              <a:gd name="connsiteY3" fmla="*/ 5510775 h 5524075"/>
              <a:gd name="connsiteX4" fmla="*/ 5197390 w 5217900"/>
              <a:gd name="connsiteY4" fmla="*/ 5524075 h 5524075"/>
              <a:gd name="connsiteX5" fmla="*/ 432694 w 5217900"/>
              <a:gd name="connsiteY5" fmla="*/ 5524075 h 5524075"/>
              <a:gd name="connsiteX6" fmla="*/ 296485 w 5217900"/>
              <a:gd name="connsiteY6" fmla="*/ 5241321 h 5524075"/>
              <a:gd name="connsiteX7" fmla="*/ 0 w 5217900"/>
              <a:gd name="connsiteY7" fmla="*/ 3772783 h 5524075"/>
              <a:gd name="connsiteX8" fmla="*/ 3772784 w 5217900"/>
              <a:gd name="connsiteY8" fmla="*/ 0 h 55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7900" h="5524075">
                <a:moveTo>
                  <a:pt x="3772784" y="0"/>
                </a:moveTo>
                <a:cubicBezTo>
                  <a:pt x="4228582" y="0"/>
                  <a:pt x="4665502" y="80828"/>
                  <a:pt x="5069992" y="228932"/>
                </a:cubicBezTo>
                <a:lnTo>
                  <a:pt x="5217900" y="287249"/>
                </a:lnTo>
                <a:lnTo>
                  <a:pt x="5217900" y="5510775"/>
                </a:lnTo>
                <a:lnTo>
                  <a:pt x="5197390" y="5524075"/>
                </a:lnTo>
                <a:lnTo>
                  <a:pt x="432694" y="5524075"/>
                </a:lnTo>
                <a:lnTo>
                  <a:pt x="296485" y="5241321"/>
                </a:lnTo>
                <a:cubicBezTo>
                  <a:pt x="105571" y="4789952"/>
                  <a:pt x="0" y="4293697"/>
                  <a:pt x="0" y="3772783"/>
                </a:cubicBezTo>
                <a:cubicBezTo>
                  <a:pt x="0" y="1689133"/>
                  <a:pt x="1689133" y="0"/>
                  <a:pt x="3772784"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9643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elcome Slide 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DD6701-0CA2-46D1-91BD-22DA11E8D23A}"/>
              </a:ext>
            </a:extLst>
          </p:cNvPr>
          <p:cNvSpPr/>
          <p:nvPr userDrawn="1"/>
        </p:nvSpPr>
        <p:spPr>
          <a:xfrm>
            <a:off x="0" y="0"/>
            <a:ext cx="12192000" cy="6858000"/>
          </a:xfrm>
          <a:prstGeom prst="rect">
            <a:avLst/>
          </a:prstGeom>
          <a:gradFill>
            <a:gsLst>
              <a:gs pos="0">
                <a:schemeClr val="accent1"/>
              </a:gs>
              <a:gs pos="100000">
                <a:schemeClr val="accent6"/>
              </a:gs>
            </a:gsLst>
            <a:lin ang="0" scaled="0"/>
          </a:gra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4" name="Freeform 3">
            <a:extLst>
              <a:ext uri="{FF2B5EF4-FFF2-40B4-BE49-F238E27FC236}">
                <a16:creationId xmlns:a16="http://schemas.microsoft.com/office/drawing/2014/main" id="{027B1430-7E6E-0341-819B-7B0A6A36CFC6}"/>
              </a:ext>
            </a:extLst>
          </p:cNvPr>
          <p:cNvSpPr>
            <a:spLocks/>
          </p:cNvSpPr>
          <p:nvPr userDrawn="1"/>
        </p:nvSpPr>
        <p:spPr bwMode="auto">
          <a:xfrm>
            <a:off x="1" y="0"/>
            <a:ext cx="11887195" cy="6536980"/>
          </a:xfrm>
          <a:custGeom>
            <a:avLst/>
            <a:gdLst>
              <a:gd name="connsiteX0" fmla="*/ 0 w 11887195"/>
              <a:gd name="connsiteY0" fmla="*/ 0 h 6536980"/>
              <a:gd name="connsiteX1" fmla="*/ 11470765 w 11887195"/>
              <a:gd name="connsiteY1" fmla="*/ 0 h 6536980"/>
              <a:gd name="connsiteX2" fmla="*/ 11435860 w 11887195"/>
              <a:gd name="connsiteY2" fmla="*/ 221182 h 6536980"/>
              <a:gd name="connsiteX3" fmla="*/ 11632246 w 11887195"/>
              <a:gd name="connsiteY3" fmla="*/ 1941343 h 6536980"/>
              <a:gd name="connsiteX4" fmla="*/ 9719357 w 11887195"/>
              <a:gd name="connsiteY4" fmla="*/ 6440294 h 6536980"/>
              <a:gd name="connsiteX5" fmla="*/ 2516096 w 11887195"/>
              <a:gd name="connsiteY5" fmla="*/ 2669680 h 6536980"/>
              <a:gd name="connsiteX6" fmla="*/ 0 w 11887195"/>
              <a:gd name="connsiteY6" fmla="*/ 1676698 h 65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7195" h="6536980">
                <a:moveTo>
                  <a:pt x="0" y="0"/>
                </a:moveTo>
                <a:lnTo>
                  <a:pt x="11470765" y="0"/>
                </a:lnTo>
                <a:lnTo>
                  <a:pt x="11435860" y="221182"/>
                </a:lnTo>
                <a:cubicBezTo>
                  <a:pt x="11377549" y="807380"/>
                  <a:pt x="11479685" y="1408379"/>
                  <a:pt x="11632246" y="1941343"/>
                </a:cubicBezTo>
                <a:cubicBezTo>
                  <a:pt x="11956147" y="3065515"/>
                  <a:pt x="12439650" y="5739100"/>
                  <a:pt x="9719357" y="6440294"/>
                </a:cubicBezTo>
                <a:cubicBezTo>
                  <a:pt x="7001411" y="7143750"/>
                  <a:pt x="4670737" y="3816471"/>
                  <a:pt x="2516096" y="2669680"/>
                </a:cubicBezTo>
                <a:cubicBezTo>
                  <a:pt x="1830741" y="2305511"/>
                  <a:pt x="922412" y="1968486"/>
                  <a:pt x="0" y="1676698"/>
                </a:cubicBezTo>
                <a:close/>
              </a:path>
            </a:pathLst>
          </a:custGeom>
          <a:gradFill>
            <a:gsLst>
              <a:gs pos="0">
                <a:schemeClr val="accent1"/>
              </a:gs>
              <a:gs pos="100000">
                <a:schemeClr val="accent6"/>
              </a:gs>
            </a:gsLst>
            <a:lin ang="13500000" scaled="1"/>
          </a:gradFill>
          <a:ln w="6350" cap="flat">
            <a:no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00BDB175-AB1D-7C44-9615-FA3B8C5AA1D4}"/>
              </a:ext>
            </a:extLst>
          </p:cNvPr>
          <p:cNvSpPr/>
          <p:nvPr/>
        </p:nvSpPr>
        <p:spPr>
          <a:xfrm>
            <a:off x="6551975" y="880034"/>
            <a:ext cx="4820876" cy="4820876"/>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D3BDEDCE-CBDE-D043-928C-D10B6408DA8B}"/>
              </a:ext>
            </a:extLst>
          </p:cNvPr>
          <p:cNvSpPr/>
          <p:nvPr/>
        </p:nvSpPr>
        <p:spPr>
          <a:xfrm>
            <a:off x="6803953" y="1132012"/>
            <a:ext cx="4316922" cy="4316922"/>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D9FBBF61-C0B0-4BDD-99CE-649C1AB15CC1}"/>
              </a:ext>
            </a:extLst>
          </p:cNvPr>
          <p:cNvSpPr>
            <a:spLocks noGrp="1"/>
          </p:cNvSpPr>
          <p:nvPr>
            <p:ph type="pic" sz="quarter" idx="10"/>
          </p:nvPr>
        </p:nvSpPr>
        <p:spPr>
          <a:xfrm>
            <a:off x="7035088" y="1363146"/>
            <a:ext cx="3854650" cy="3854650"/>
          </a:xfrm>
          <a:custGeom>
            <a:avLst/>
            <a:gdLst>
              <a:gd name="connsiteX0" fmla="*/ 1927325 w 3854650"/>
              <a:gd name="connsiteY0" fmla="*/ 0 h 3854650"/>
              <a:gd name="connsiteX1" fmla="*/ 3854650 w 3854650"/>
              <a:gd name="connsiteY1" fmla="*/ 1927325 h 3854650"/>
              <a:gd name="connsiteX2" fmla="*/ 1927325 w 3854650"/>
              <a:gd name="connsiteY2" fmla="*/ 3854650 h 3854650"/>
              <a:gd name="connsiteX3" fmla="*/ 0 w 3854650"/>
              <a:gd name="connsiteY3" fmla="*/ 1927325 h 3854650"/>
              <a:gd name="connsiteX4" fmla="*/ 1927325 w 3854650"/>
              <a:gd name="connsiteY4" fmla="*/ 0 h 3854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4650" h="3854650">
                <a:moveTo>
                  <a:pt x="1927325" y="0"/>
                </a:moveTo>
                <a:cubicBezTo>
                  <a:pt x="2991757" y="0"/>
                  <a:pt x="3854650" y="862893"/>
                  <a:pt x="3854650" y="1927325"/>
                </a:cubicBezTo>
                <a:cubicBezTo>
                  <a:pt x="3854650" y="2991757"/>
                  <a:pt x="2991757" y="3854650"/>
                  <a:pt x="1927325" y="3854650"/>
                </a:cubicBezTo>
                <a:cubicBezTo>
                  <a:pt x="862893" y="3854650"/>
                  <a:pt x="0" y="2991757"/>
                  <a:pt x="0" y="1927325"/>
                </a:cubicBezTo>
                <a:cubicBezTo>
                  <a:pt x="0" y="862893"/>
                  <a:pt x="862893" y="0"/>
                  <a:pt x="1927325"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869906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 Slide 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C4D04D7-7717-49A5-8AF5-38AB08798472}"/>
              </a:ext>
            </a:extLst>
          </p:cNvPr>
          <p:cNvSpPr>
            <a:spLocks noGrp="1"/>
          </p:cNvSpPr>
          <p:nvPr>
            <p:ph type="pic" sz="quarter" idx="10"/>
          </p:nvPr>
        </p:nvSpPr>
        <p:spPr>
          <a:xfrm>
            <a:off x="5863395" y="0"/>
            <a:ext cx="6328605" cy="6096000"/>
          </a:xfrm>
          <a:custGeom>
            <a:avLst/>
            <a:gdLst>
              <a:gd name="connsiteX0" fmla="*/ 3673068 w 6328605"/>
              <a:gd name="connsiteY0" fmla="*/ 4853918 h 6096000"/>
              <a:gd name="connsiteX1" fmla="*/ 3884417 w 6328605"/>
              <a:gd name="connsiteY1" fmla="*/ 5065045 h 6096000"/>
              <a:gd name="connsiteX2" fmla="*/ 3673068 w 6328605"/>
              <a:gd name="connsiteY2" fmla="*/ 5276172 h 6096000"/>
              <a:gd name="connsiteX3" fmla="*/ 3461719 w 6328605"/>
              <a:gd name="connsiteY3" fmla="*/ 5065045 h 6096000"/>
              <a:gd name="connsiteX4" fmla="*/ 3673068 w 6328605"/>
              <a:gd name="connsiteY4" fmla="*/ 4853918 h 6096000"/>
              <a:gd name="connsiteX5" fmla="*/ 2250718 w 6328605"/>
              <a:gd name="connsiteY5" fmla="*/ 3928363 h 6096000"/>
              <a:gd name="connsiteX6" fmla="*/ 2892778 w 6328605"/>
              <a:gd name="connsiteY6" fmla="*/ 4569749 h 6096000"/>
              <a:gd name="connsiteX7" fmla="*/ 2250718 w 6328605"/>
              <a:gd name="connsiteY7" fmla="*/ 5211134 h 6096000"/>
              <a:gd name="connsiteX8" fmla="*/ 1608657 w 6328605"/>
              <a:gd name="connsiteY8" fmla="*/ 4569749 h 6096000"/>
              <a:gd name="connsiteX9" fmla="*/ 2250718 w 6328605"/>
              <a:gd name="connsiteY9" fmla="*/ 3928363 h 6096000"/>
              <a:gd name="connsiteX10" fmla="*/ 0 w 6328605"/>
              <a:gd name="connsiteY10" fmla="*/ 0 h 6096000"/>
              <a:gd name="connsiteX11" fmla="*/ 6328605 w 6328605"/>
              <a:gd name="connsiteY11" fmla="*/ 0 h 6096000"/>
              <a:gd name="connsiteX12" fmla="*/ 6328605 w 6328605"/>
              <a:gd name="connsiteY12" fmla="*/ 6096000 h 6096000"/>
              <a:gd name="connsiteX13" fmla="*/ 6208520 w 6328605"/>
              <a:gd name="connsiteY13" fmla="*/ 5892997 h 6096000"/>
              <a:gd name="connsiteX14" fmla="*/ 861422 w 6328605"/>
              <a:gd name="connsiteY14" fmla="*/ 2735645 h 6096000"/>
              <a:gd name="connsiteX15" fmla="*/ 0 w 6328605"/>
              <a:gd name="connsiteY15" fmla="*/ 0 h 60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8605" h="6096000">
                <a:moveTo>
                  <a:pt x="3673068" y="4853918"/>
                </a:moveTo>
                <a:cubicBezTo>
                  <a:pt x="3789794" y="4853918"/>
                  <a:pt x="3884417" y="4948443"/>
                  <a:pt x="3884417" y="5065045"/>
                </a:cubicBezTo>
                <a:cubicBezTo>
                  <a:pt x="3884417" y="5181649"/>
                  <a:pt x="3789794" y="5276172"/>
                  <a:pt x="3673068" y="5276172"/>
                </a:cubicBezTo>
                <a:cubicBezTo>
                  <a:pt x="3556342" y="5276172"/>
                  <a:pt x="3461719" y="5181649"/>
                  <a:pt x="3461719" y="5065045"/>
                </a:cubicBezTo>
                <a:cubicBezTo>
                  <a:pt x="3461719" y="4948443"/>
                  <a:pt x="3556342" y="4853918"/>
                  <a:pt x="3673068" y="4853918"/>
                </a:cubicBezTo>
                <a:close/>
                <a:moveTo>
                  <a:pt x="2250718" y="3928363"/>
                </a:moveTo>
                <a:cubicBezTo>
                  <a:pt x="2605318" y="3928363"/>
                  <a:pt x="2892778" y="4215522"/>
                  <a:pt x="2892778" y="4569749"/>
                </a:cubicBezTo>
                <a:cubicBezTo>
                  <a:pt x="2892778" y="4923975"/>
                  <a:pt x="2605318" y="5211134"/>
                  <a:pt x="2250718" y="5211134"/>
                </a:cubicBezTo>
                <a:cubicBezTo>
                  <a:pt x="1896118" y="5211134"/>
                  <a:pt x="1608657" y="4923975"/>
                  <a:pt x="1608657" y="4569749"/>
                </a:cubicBezTo>
                <a:cubicBezTo>
                  <a:pt x="1608657" y="4215522"/>
                  <a:pt x="1896118" y="3928363"/>
                  <a:pt x="2250718" y="3928363"/>
                </a:cubicBezTo>
                <a:close/>
                <a:moveTo>
                  <a:pt x="0" y="0"/>
                </a:moveTo>
                <a:lnTo>
                  <a:pt x="6328605" y="0"/>
                </a:lnTo>
                <a:lnTo>
                  <a:pt x="6328605" y="6096000"/>
                </a:lnTo>
                <a:lnTo>
                  <a:pt x="6208520" y="5892997"/>
                </a:lnTo>
                <a:cubicBezTo>
                  <a:pt x="3496656" y="1387611"/>
                  <a:pt x="1857286" y="3625069"/>
                  <a:pt x="861422" y="2735645"/>
                </a:cubicBezTo>
                <a:cubicBezTo>
                  <a:pt x="110181" y="2065241"/>
                  <a:pt x="1283119" y="1390837"/>
                  <a:pt x="0" y="0"/>
                </a:cubicBezTo>
                <a:close/>
              </a:path>
            </a:pathLst>
          </a:custGeom>
          <a:pattFill prst="pct5">
            <a:fgClr>
              <a:schemeClr val="accent1"/>
            </a:fgClr>
            <a:bgClr>
              <a:schemeClr val="bg1"/>
            </a:bgClr>
          </a:pattFill>
        </p:spPr>
        <p:txBody>
          <a:bodyPr wrap="square">
            <a:noAutofit/>
          </a:bodyPr>
          <a:lstStyle>
            <a:lvl1pPr>
              <a:defRPr sz="1200"/>
            </a:lvl1pPr>
          </a:lstStyle>
          <a:p>
            <a:endParaRPr lang="en-US"/>
          </a:p>
        </p:txBody>
      </p:sp>
      <p:sp>
        <p:nvSpPr>
          <p:cNvPr id="3" name="Freeform: Shape 77">
            <a:extLst>
              <a:ext uri="{FF2B5EF4-FFF2-40B4-BE49-F238E27FC236}">
                <a16:creationId xmlns:a16="http://schemas.microsoft.com/office/drawing/2014/main" id="{E6398E4C-C847-F04B-ACC6-BB584E7B2D9A}"/>
              </a:ext>
            </a:extLst>
          </p:cNvPr>
          <p:cNvSpPr/>
          <p:nvPr userDrawn="1"/>
        </p:nvSpPr>
        <p:spPr>
          <a:xfrm>
            <a:off x="5856658" y="0"/>
            <a:ext cx="6335341" cy="6607722"/>
          </a:xfrm>
          <a:custGeom>
            <a:avLst/>
            <a:gdLst>
              <a:gd name="connsiteX0" fmla="*/ 0 w 6859853"/>
              <a:gd name="connsiteY0" fmla="*/ 0 h 6607722"/>
              <a:gd name="connsiteX1" fmla="*/ 6859853 w 6859853"/>
              <a:gd name="connsiteY1" fmla="*/ 0 h 6607722"/>
              <a:gd name="connsiteX2" fmla="*/ 6859853 w 6859853"/>
              <a:gd name="connsiteY2" fmla="*/ 6607722 h 6607722"/>
              <a:gd name="connsiteX3" fmla="*/ 6729688 w 6859853"/>
              <a:gd name="connsiteY3" fmla="*/ 6387678 h 6607722"/>
              <a:gd name="connsiteX4" fmla="*/ 933733 w 6859853"/>
              <a:gd name="connsiteY4" fmla="*/ 2965286 h 6607722"/>
              <a:gd name="connsiteX5" fmla="*/ 0 w 6859853"/>
              <a:gd name="connsiteY5" fmla="*/ 0 h 660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9853" h="6607722">
                <a:moveTo>
                  <a:pt x="0" y="0"/>
                </a:moveTo>
                <a:lnTo>
                  <a:pt x="6859853" y="0"/>
                </a:lnTo>
                <a:lnTo>
                  <a:pt x="6859853" y="6607722"/>
                </a:lnTo>
                <a:lnTo>
                  <a:pt x="6729688" y="6387678"/>
                </a:lnTo>
                <a:cubicBezTo>
                  <a:pt x="3790179" y="1504093"/>
                  <a:pt x="2013193" y="3929372"/>
                  <a:pt x="933733" y="2965286"/>
                </a:cubicBezTo>
                <a:cubicBezTo>
                  <a:pt x="119430" y="2238606"/>
                  <a:pt x="1390828" y="1507589"/>
                  <a:pt x="0"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Freeform: Shape 88">
            <a:extLst>
              <a:ext uri="{FF2B5EF4-FFF2-40B4-BE49-F238E27FC236}">
                <a16:creationId xmlns:a16="http://schemas.microsoft.com/office/drawing/2014/main" id="{AF4D4A9A-BE10-CC44-9689-EB6E83D7FA47}"/>
              </a:ext>
            </a:extLst>
          </p:cNvPr>
          <p:cNvSpPr/>
          <p:nvPr userDrawn="1"/>
        </p:nvSpPr>
        <p:spPr>
          <a:xfrm rot="10800000">
            <a:off x="26472" y="4338962"/>
            <a:ext cx="2415198" cy="2519037"/>
          </a:xfrm>
          <a:custGeom>
            <a:avLst/>
            <a:gdLst>
              <a:gd name="connsiteX0" fmla="*/ 0 w 6859853"/>
              <a:gd name="connsiteY0" fmla="*/ 0 h 6607722"/>
              <a:gd name="connsiteX1" fmla="*/ 6859853 w 6859853"/>
              <a:gd name="connsiteY1" fmla="*/ 0 h 6607722"/>
              <a:gd name="connsiteX2" fmla="*/ 6859853 w 6859853"/>
              <a:gd name="connsiteY2" fmla="*/ 6607722 h 6607722"/>
              <a:gd name="connsiteX3" fmla="*/ 6729688 w 6859853"/>
              <a:gd name="connsiteY3" fmla="*/ 6387678 h 6607722"/>
              <a:gd name="connsiteX4" fmla="*/ 933733 w 6859853"/>
              <a:gd name="connsiteY4" fmla="*/ 2965286 h 6607722"/>
              <a:gd name="connsiteX5" fmla="*/ 0 w 6859853"/>
              <a:gd name="connsiteY5" fmla="*/ 0 h 660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9853" h="6607722">
                <a:moveTo>
                  <a:pt x="0" y="0"/>
                </a:moveTo>
                <a:lnTo>
                  <a:pt x="6859853" y="0"/>
                </a:lnTo>
                <a:lnTo>
                  <a:pt x="6859853" y="6607722"/>
                </a:lnTo>
                <a:lnTo>
                  <a:pt x="6729688" y="6387678"/>
                </a:lnTo>
                <a:cubicBezTo>
                  <a:pt x="3790179" y="1504093"/>
                  <a:pt x="2013193" y="3929372"/>
                  <a:pt x="933733" y="2965286"/>
                </a:cubicBezTo>
                <a:cubicBezTo>
                  <a:pt x="119430" y="2238606"/>
                  <a:pt x="1390828" y="1507589"/>
                  <a:pt x="0"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5354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elcome Slide 7">
    <p:spTree>
      <p:nvGrpSpPr>
        <p:cNvPr id="1" name=""/>
        <p:cNvGrpSpPr/>
        <p:nvPr/>
      </p:nvGrpSpPr>
      <p:grpSpPr>
        <a:xfrm>
          <a:off x="0" y="0"/>
          <a:ext cx="0" cy="0"/>
          <a:chOff x="0" y="0"/>
          <a:chExt cx="0" cy="0"/>
        </a:xfrm>
      </p:grpSpPr>
      <p:sp>
        <p:nvSpPr>
          <p:cNvPr id="3" name="Freeform: Shape 61">
            <a:extLst>
              <a:ext uri="{FF2B5EF4-FFF2-40B4-BE49-F238E27FC236}">
                <a16:creationId xmlns:a16="http://schemas.microsoft.com/office/drawing/2014/main" id="{ECDA27C8-4E92-3949-81AD-3C2447911BD5}"/>
              </a:ext>
            </a:extLst>
          </p:cNvPr>
          <p:cNvSpPr/>
          <p:nvPr userDrawn="1"/>
        </p:nvSpPr>
        <p:spPr>
          <a:xfrm>
            <a:off x="0" y="0"/>
            <a:ext cx="6455130" cy="6858000"/>
          </a:xfrm>
          <a:custGeom>
            <a:avLst/>
            <a:gdLst>
              <a:gd name="connsiteX0" fmla="*/ 0 w 6116741"/>
              <a:gd name="connsiteY0" fmla="*/ 6858000 h 6858000"/>
              <a:gd name="connsiteX1" fmla="*/ 3302774 w 6116741"/>
              <a:gd name="connsiteY1" fmla="*/ 6858000 h 6858000"/>
              <a:gd name="connsiteX2" fmla="*/ 3300038 w 6116741"/>
              <a:gd name="connsiteY2" fmla="*/ 6548170 h 6858000"/>
              <a:gd name="connsiteX3" fmla="*/ 6016777 w 6116741"/>
              <a:gd name="connsiteY3" fmla="*/ 0 h 6858000"/>
              <a:gd name="connsiteX4" fmla="*/ 0 w 61167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741" h="6858000">
                <a:moveTo>
                  <a:pt x="0" y="6858000"/>
                </a:moveTo>
                <a:lnTo>
                  <a:pt x="3302774" y="6858000"/>
                </a:lnTo>
                <a:lnTo>
                  <a:pt x="3300038" y="6548170"/>
                </a:lnTo>
                <a:cubicBezTo>
                  <a:pt x="3379858" y="3483841"/>
                  <a:pt x="6731745" y="4569612"/>
                  <a:pt x="6016777" y="0"/>
                </a:cubicBezTo>
                <a:lnTo>
                  <a:pt x="0" y="0"/>
                </a:lnTo>
                <a:close/>
              </a:path>
            </a:pathLst>
          </a:custGeom>
          <a:solidFill>
            <a:srgbClr val="008F37"/>
          </a:solidFill>
          <a:ln w="6346" cap="flat">
            <a:noFill/>
            <a:prstDash val="solid"/>
            <a:miter/>
          </a:ln>
        </p:spPr>
        <p:txBody>
          <a:bodyPr rtlCol="0" anchor="ctr"/>
          <a:lstStyle/>
          <a:p>
            <a:endParaRPr lang="en-US"/>
          </a:p>
        </p:txBody>
      </p:sp>
      <p:sp>
        <p:nvSpPr>
          <p:cNvPr id="4" name="Freeform: Shape 59">
            <a:extLst>
              <a:ext uri="{FF2B5EF4-FFF2-40B4-BE49-F238E27FC236}">
                <a16:creationId xmlns:a16="http://schemas.microsoft.com/office/drawing/2014/main" id="{C728BDFA-40EC-9743-9C92-11178AD671D2}"/>
              </a:ext>
            </a:extLst>
          </p:cNvPr>
          <p:cNvSpPr/>
          <p:nvPr userDrawn="1"/>
        </p:nvSpPr>
        <p:spPr>
          <a:xfrm>
            <a:off x="0" y="0"/>
            <a:ext cx="6380127" cy="6858000"/>
          </a:xfrm>
          <a:custGeom>
            <a:avLst/>
            <a:gdLst>
              <a:gd name="connsiteX0" fmla="*/ 0 w 6045670"/>
              <a:gd name="connsiteY0" fmla="*/ 6858000 h 6858000"/>
              <a:gd name="connsiteX1" fmla="*/ 2783128 w 6045670"/>
              <a:gd name="connsiteY1" fmla="*/ 6858000 h 6858000"/>
              <a:gd name="connsiteX2" fmla="*/ 2803900 w 6045670"/>
              <a:gd name="connsiteY2" fmla="*/ 6548170 h 6858000"/>
              <a:gd name="connsiteX3" fmla="*/ 6016777 w 6045670"/>
              <a:gd name="connsiteY3" fmla="*/ 0 h 6858000"/>
              <a:gd name="connsiteX4" fmla="*/ 0 w 604567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5670" h="6858000">
                <a:moveTo>
                  <a:pt x="0" y="6858000"/>
                </a:moveTo>
                <a:lnTo>
                  <a:pt x="2783128" y="6858000"/>
                </a:lnTo>
                <a:lnTo>
                  <a:pt x="2803900" y="6548170"/>
                </a:lnTo>
                <a:cubicBezTo>
                  <a:pt x="3116209" y="3483841"/>
                  <a:pt x="6385094" y="4569612"/>
                  <a:pt x="6016777" y="0"/>
                </a:cubicBezTo>
                <a:lnTo>
                  <a:pt x="0" y="0"/>
                </a:lnTo>
                <a:close/>
              </a:path>
            </a:pathLst>
          </a:custGeom>
          <a:gradFill flip="none" rotWithShape="1">
            <a:gsLst>
              <a:gs pos="24000">
                <a:srgbClr val="70AD47">
                  <a:alpha val="0"/>
                </a:srgbClr>
              </a:gs>
              <a:gs pos="100000">
                <a:srgbClr val="FFC000">
                  <a:alpha val="50000"/>
                </a:srgbClr>
              </a:gs>
            </a:gsLst>
            <a:lin ang="5400000" scaled="1"/>
            <a:tileRect/>
          </a:gradFill>
          <a:ln w="6346" cap="flat">
            <a:noFill/>
            <a:prstDash val="solid"/>
            <a:miter/>
          </a:ln>
        </p:spPr>
        <p:txBody>
          <a:bodyPr rtlCol="0" anchor="ctr"/>
          <a:lstStyle/>
          <a:p>
            <a:endParaRPr lang="en-US"/>
          </a:p>
        </p:txBody>
      </p:sp>
      <p:sp>
        <p:nvSpPr>
          <p:cNvPr id="10" name="Picture Placeholder 9">
            <a:extLst>
              <a:ext uri="{FF2B5EF4-FFF2-40B4-BE49-F238E27FC236}">
                <a16:creationId xmlns:a16="http://schemas.microsoft.com/office/drawing/2014/main" id="{9FDDEF1A-CFAA-42FC-B310-132313C0B154}"/>
              </a:ext>
            </a:extLst>
          </p:cNvPr>
          <p:cNvSpPr>
            <a:spLocks noGrp="1"/>
          </p:cNvSpPr>
          <p:nvPr>
            <p:ph type="pic" sz="quarter" idx="10"/>
          </p:nvPr>
        </p:nvSpPr>
        <p:spPr>
          <a:xfrm>
            <a:off x="2" y="0"/>
            <a:ext cx="6299198" cy="6858000"/>
          </a:xfrm>
          <a:custGeom>
            <a:avLst/>
            <a:gdLst>
              <a:gd name="connsiteX0" fmla="*/ 0 w 6349634"/>
              <a:gd name="connsiteY0" fmla="*/ 0 h 6858000"/>
              <a:gd name="connsiteX1" fmla="*/ 6349634 w 6349634"/>
              <a:gd name="connsiteY1" fmla="*/ 0 h 6858000"/>
              <a:gd name="connsiteX2" fmla="*/ 2400953 w 6349634"/>
              <a:gd name="connsiteY2" fmla="*/ 6548170 h 6858000"/>
              <a:gd name="connsiteX3" fmla="*/ 2352597 w 6349634"/>
              <a:gd name="connsiteY3" fmla="*/ 6858000 h 6858000"/>
              <a:gd name="connsiteX4" fmla="*/ 0 w 634963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9634" h="6858000">
                <a:moveTo>
                  <a:pt x="0" y="0"/>
                </a:moveTo>
                <a:lnTo>
                  <a:pt x="6349634" y="0"/>
                </a:lnTo>
                <a:cubicBezTo>
                  <a:pt x="6349634" y="4569612"/>
                  <a:pt x="2991994" y="3483841"/>
                  <a:pt x="2400953" y="6548170"/>
                </a:cubicBezTo>
                <a:lnTo>
                  <a:pt x="2352597" y="6858000"/>
                </a:lnTo>
                <a:lnTo>
                  <a:pt x="0" y="6858000"/>
                </a:lnTo>
                <a:close/>
              </a:path>
            </a:pathLst>
          </a:custGeom>
          <a:pattFill prst="pct5">
            <a:fgClr>
              <a:schemeClr val="accent1"/>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20232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bout Us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14733E5-301B-488D-A071-5125E7F6B925}"/>
              </a:ext>
            </a:extLst>
          </p:cNvPr>
          <p:cNvGrpSpPr/>
          <p:nvPr userDrawn="1"/>
        </p:nvGrpSpPr>
        <p:grpSpPr>
          <a:xfrm>
            <a:off x="-1" y="-1"/>
            <a:ext cx="12192000" cy="6858000"/>
            <a:chOff x="-1" y="-1"/>
            <a:chExt cx="12192000" cy="6858000"/>
          </a:xfrm>
        </p:grpSpPr>
        <p:sp>
          <p:nvSpPr>
            <p:cNvPr id="7" name="Freeform: Shape 6">
              <a:extLst>
                <a:ext uri="{FF2B5EF4-FFF2-40B4-BE49-F238E27FC236}">
                  <a16:creationId xmlns:a16="http://schemas.microsoft.com/office/drawing/2014/main" id="{36C8356A-B290-4FBC-AEA4-C1927C156F0B}"/>
                </a:ext>
              </a:extLst>
            </p:cNvPr>
            <p:cNvSpPr/>
            <p:nvPr/>
          </p:nvSpPr>
          <p:spPr>
            <a:xfrm rot="10800000" flipH="1" flipV="1">
              <a:off x="6062165" y="1840273"/>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Freeform: Shape 7">
              <a:extLst>
                <a:ext uri="{FF2B5EF4-FFF2-40B4-BE49-F238E27FC236}">
                  <a16:creationId xmlns:a16="http://schemas.microsoft.com/office/drawing/2014/main" id="{1848FF47-F5C7-49AC-968C-BEC8DA4C9B57}"/>
                </a:ext>
              </a:extLst>
            </p:cNvPr>
            <p:cNvSpPr/>
            <p:nvPr/>
          </p:nvSpPr>
          <p:spPr>
            <a:xfrm rot="10800000" flipH="1" flipV="1">
              <a:off x="-1" y="0"/>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61796E6C-A3C5-48A9-8C56-076E9B3644D8}"/>
                </a:ext>
              </a:extLst>
            </p:cNvPr>
            <p:cNvSpPr/>
            <p:nvPr/>
          </p:nvSpPr>
          <p:spPr>
            <a:xfrm rot="10800000" flipH="1" flipV="1">
              <a:off x="-1" y="-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Picture Placeholder 5">
            <a:extLst>
              <a:ext uri="{FF2B5EF4-FFF2-40B4-BE49-F238E27FC236}">
                <a16:creationId xmlns:a16="http://schemas.microsoft.com/office/drawing/2014/main" id="{4B7A5F0B-E0C4-4D3A-8985-960BE37286A4}"/>
              </a:ext>
            </a:extLst>
          </p:cNvPr>
          <p:cNvSpPr>
            <a:spLocks noGrp="1"/>
          </p:cNvSpPr>
          <p:nvPr>
            <p:ph type="pic" sz="quarter" idx="10"/>
          </p:nvPr>
        </p:nvSpPr>
        <p:spPr>
          <a:xfrm>
            <a:off x="6220062" y="871758"/>
            <a:ext cx="4805298" cy="5986242"/>
          </a:xfrm>
          <a:prstGeom prst="rect">
            <a:avLst/>
          </a:pr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500838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77937E-F3C4-4A49-A659-61A896A6A1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191134-7879-3043-8100-8AC4A28D18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79CB9-7248-A44C-AA07-30D561E7F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0D86CF1-89CD-D44A-A32A-0EA3D16FE8CA}" type="datetimeFigureOut">
              <a:rPr lang="en-US"/>
              <a:pPr/>
              <a:t>10/7/2021</a:t>
            </a:fld>
            <a:endParaRPr lang="en-US"/>
          </a:p>
        </p:txBody>
      </p:sp>
      <p:sp>
        <p:nvSpPr>
          <p:cNvPr id="5" name="Footer Placeholder 4">
            <a:extLst>
              <a:ext uri="{FF2B5EF4-FFF2-40B4-BE49-F238E27FC236}">
                <a16:creationId xmlns:a16="http://schemas.microsoft.com/office/drawing/2014/main" id="{34C39622-B25C-B949-A53E-FD6DFF284E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37B5FF2D-5E26-B848-8244-D376424F6C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87DAC6C-ED31-784B-A15A-A0E932325BB0}" type="slidenum">
              <a:rPr lang="en-US"/>
              <a:pPr/>
              <a:t>‹#›</a:t>
            </a:fld>
            <a:endParaRPr lang="en-US"/>
          </a:p>
        </p:txBody>
      </p:sp>
    </p:spTree>
    <p:extLst>
      <p:ext uri="{BB962C8B-B14F-4D97-AF65-F5344CB8AC3E}">
        <p14:creationId xmlns:p14="http://schemas.microsoft.com/office/powerpoint/2010/main" val="2585695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82" r:id="rId15"/>
    <p:sldLayoutId id="2147483683" r:id="rId16"/>
    <p:sldLayoutId id="2147483684" r:id="rId17"/>
    <p:sldLayoutId id="2147483687" r:id="rId18"/>
    <p:sldLayoutId id="2147483688" r:id="rId19"/>
    <p:sldLayoutId id="2147483689" r:id="rId20"/>
    <p:sldLayoutId id="2147483685" r:id="rId21"/>
    <p:sldLayoutId id="2147483686" r:id="rId22"/>
    <p:sldLayoutId id="2147483676" r:id="rId23"/>
    <p:sldLayoutId id="2147483677" r:id="rId24"/>
    <p:sldLayoutId id="2147483678" r:id="rId25"/>
    <p:sldLayoutId id="2147483679" r:id="rId26"/>
    <p:sldLayoutId id="2147483680" r:id="rId27"/>
    <p:sldLayoutId id="2147483681" r:id="rId28"/>
    <p:sldLayoutId id="2147483653" r:id="rId29"/>
    <p:sldLayoutId id="2147483673" r:id="rId30"/>
    <p:sldLayoutId id="2147483674" r:id="rId31"/>
    <p:sldLayoutId id="2147483675" r:id="rId32"/>
    <p:sldLayoutId id="2147483670" r:id="rId33"/>
    <p:sldLayoutId id="2147483671" r:id="rId34"/>
    <p:sldLayoutId id="2147483672" r:id="rId35"/>
    <p:sldLayoutId id="2147483668" r:id="rId36"/>
    <p:sldLayoutId id="2147483669" r:id="rId37"/>
    <p:sldLayoutId id="2147483667" r:id="rId38"/>
    <p:sldLayoutId id="2147483651" r:id="rId39"/>
    <p:sldLayoutId id="2147483654" r:id="rId40"/>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7.xml"/><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18.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19.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8.jpg"/><Relationship Id="rId7" Type="http://schemas.openxmlformats.org/officeDocument/2006/relationships/image" Target="../media/image2.svg"/><Relationship Id="rId2" Type="http://schemas.openxmlformats.org/officeDocument/2006/relationships/image" Target="../media/image6.jpg"/><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11.jp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3.xml"/><Relationship Id="rId5" Type="http://schemas.openxmlformats.org/officeDocument/2006/relationships/image" Target="../media/image2.sv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26.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2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Layout" Target="../slideLayouts/slideLayout29.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30.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Layout" Target="../slideLayouts/slideLayout3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34.xml"/><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8.xml"/><Relationship Id="rId4" Type="http://schemas.openxmlformats.org/officeDocument/2006/relationships/image" Target="../media/image20.jp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Layout" Target="../slideLayouts/slideLayout39.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14.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5.xml"/><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7B4C32F-CC94-4A0B-93C8-077C313C29CB}"/>
              </a:ext>
            </a:extLst>
          </p:cNvPr>
          <p:cNvGrpSpPr/>
          <p:nvPr/>
        </p:nvGrpSpPr>
        <p:grpSpPr>
          <a:xfrm>
            <a:off x="3995191" y="2581188"/>
            <a:ext cx="4140772" cy="1695625"/>
            <a:chOff x="4031197" y="2756872"/>
            <a:chExt cx="4140772" cy="1695625"/>
          </a:xfrm>
        </p:grpSpPr>
        <p:grpSp>
          <p:nvGrpSpPr>
            <p:cNvPr id="4" name="Graphic 20">
              <a:extLst>
                <a:ext uri="{FF2B5EF4-FFF2-40B4-BE49-F238E27FC236}">
                  <a16:creationId xmlns:a16="http://schemas.microsoft.com/office/drawing/2014/main" id="{8018E3BA-A4E9-4AB6-9FC9-0C5985939954}"/>
                </a:ext>
              </a:extLst>
            </p:cNvPr>
            <p:cNvGrpSpPr/>
            <p:nvPr/>
          </p:nvGrpSpPr>
          <p:grpSpPr>
            <a:xfrm>
              <a:off x="4031197" y="2756872"/>
              <a:ext cx="1392265" cy="1294796"/>
              <a:chOff x="4031197" y="2756872"/>
              <a:chExt cx="1392265" cy="1294796"/>
            </a:xfrm>
          </p:grpSpPr>
          <p:sp>
            <p:nvSpPr>
              <p:cNvPr id="5" name="Graphic 20">
                <a:extLst>
                  <a:ext uri="{FF2B5EF4-FFF2-40B4-BE49-F238E27FC236}">
                    <a16:creationId xmlns:a16="http://schemas.microsoft.com/office/drawing/2014/main" id="{2CD35290-9E28-48ED-813A-6C590AB5CFB1}"/>
                  </a:ext>
                </a:extLst>
              </p:cNvPr>
              <p:cNvSpPr/>
              <p:nvPr/>
            </p:nvSpPr>
            <p:spPr>
              <a:xfrm>
                <a:off x="4847354" y="2756872"/>
                <a:ext cx="576109" cy="600114"/>
              </a:xfrm>
              <a:custGeom>
                <a:avLst/>
                <a:gdLst>
                  <a:gd name="connsiteX0" fmla="*/ 546284 w 576109"/>
                  <a:gd name="connsiteY0" fmla="*/ 29825 h 600114"/>
                  <a:gd name="connsiteX1" fmla="*/ 402256 w 576109"/>
                  <a:gd name="connsiteY1" fmla="*/ 29825 h 600114"/>
                  <a:gd name="connsiteX2" fmla="*/ 328772 w 576109"/>
                  <a:gd name="connsiteY2" fmla="*/ 103309 h 600114"/>
                  <a:gd name="connsiteX3" fmla="*/ 269841 w 576109"/>
                  <a:gd name="connsiteY3" fmla="*/ 198668 h 600114"/>
                  <a:gd name="connsiteX4" fmla="*/ 258259 w 576109"/>
                  <a:gd name="connsiteY4" fmla="*/ 233414 h 600114"/>
                  <a:gd name="connsiteX5" fmla="*/ 234344 w 576109"/>
                  <a:gd name="connsiteY5" fmla="*/ 284544 h 600114"/>
                  <a:gd name="connsiteX6" fmla="*/ 66913 w 576109"/>
                  <a:gd name="connsiteY6" fmla="*/ 396915 h 600114"/>
                  <a:gd name="connsiteX7" fmla="*/ 0 w 576109"/>
                  <a:gd name="connsiteY7" fmla="*/ 408078 h 600114"/>
                  <a:gd name="connsiteX8" fmla="*/ 192036 w 576109"/>
                  <a:gd name="connsiteY8" fmla="*/ 600114 h 600114"/>
                  <a:gd name="connsiteX9" fmla="*/ 192036 w 576109"/>
                  <a:gd name="connsiteY9" fmla="*/ 546884 h 600114"/>
                  <a:gd name="connsiteX10" fmla="*/ 329822 w 576109"/>
                  <a:gd name="connsiteY10" fmla="*/ 343355 h 600114"/>
                  <a:gd name="connsiteX11" fmla="*/ 366310 w 576109"/>
                  <a:gd name="connsiteY11" fmla="*/ 328773 h 600114"/>
                  <a:gd name="connsiteX12" fmla="*/ 439883 w 576109"/>
                  <a:gd name="connsiteY12" fmla="*/ 280253 h 600114"/>
                  <a:gd name="connsiteX13" fmla="*/ 546284 w 576109"/>
                  <a:gd name="connsiteY13" fmla="*/ 173853 h 600114"/>
                  <a:gd name="connsiteX14" fmla="*/ 546284 w 576109"/>
                  <a:gd name="connsiteY14" fmla="*/ 29825 h 600114"/>
                  <a:gd name="connsiteX15" fmla="*/ 480091 w 576109"/>
                  <a:gd name="connsiteY15" fmla="*/ 120023 h 600114"/>
                  <a:gd name="connsiteX16" fmla="*/ 456086 w 576109"/>
                  <a:gd name="connsiteY16" fmla="*/ 96018 h 600114"/>
                  <a:gd name="connsiteX17" fmla="*/ 480091 w 576109"/>
                  <a:gd name="connsiteY17" fmla="*/ 72014 h 600114"/>
                  <a:gd name="connsiteX18" fmla="*/ 504096 w 576109"/>
                  <a:gd name="connsiteY18" fmla="*/ 96018 h 600114"/>
                  <a:gd name="connsiteX19" fmla="*/ 480104 w 576109"/>
                  <a:gd name="connsiteY19" fmla="*/ 120023 h 600114"/>
                  <a:gd name="connsiteX20" fmla="*/ 480091 w 576109"/>
                  <a:gd name="connsiteY20" fmla="*/ 120023 h 60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6109" h="600114">
                    <a:moveTo>
                      <a:pt x="546284" y="29825"/>
                    </a:moveTo>
                    <a:cubicBezTo>
                      <a:pt x="506510" y="-9942"/>
                      <a:pt x="442030" y="-9942"/>
                      <a:pt x="402256" y="29825"/>
                    </a:cubicBezTo>
                    <a:lnTo>
                      <a:pt x="328772" y="103309"/>
                    </a:lnTo>
                    <a:cubicBezTo>
                      <a:pt x="301990" y="130088"/>
                      <a:pt x="281813" y="162736"/>
                      <a:pt x="269841" y="198668"/>
                    </a:cubicBezTo>
                    <a:lnTo>
                      <a:pt x="258259" y="233414"/>
                    </a:lnTo>
                    <a:cubicBezTo>
                      <a:pt x="252307" y="251331"/>
                      <a:pt x="244281" y="268491"/>
                      <a:pt x="234344" y="284544"/>
                    </a:cubicBezTo>
                    <a:cubicBezTo>
                      <a:pt x="197339" y="344383"/>
                      <a:pt x="136311" y="385342"/>
                      <a:pt x="66913" y="396915"/>
                    </a:cubicBezTo>
                    <a:lnTo>
                      <a:pt x="0" y="408078"/>
                    </a:lnTo>
                    <a:lnTo>
                      <a:pt x="192036" y="600114"/>
                    </a:lnTo>
                    <a:lnTo>
                      <a:pt x="192036" y="546884"/>
                    </a:lnTo>
                    <a:cubicBezTo>
                      <a:pt x="192041" y="457253"/>
                      <a:pt x="246606" y="376653"/>
                      <a:pt x="329822" y="343355"/>
                    </a:cubicBezTo>
                    <a:lnTo>
                      <a:pt x="366310" y="328773"/>
                    </a:lnTo>
                    <a:cubicBezTo>
                      <a:pt x="393861" y="317737"/>
                      <a:pt x="418889" y="301231"/>
                      <a:pt x="439883" y="280253"/>
                    </a:cubicBezTo>
                    <a:lnTo>
                      <a:pt x="546284" y="173853"/>
                    </a:lnTo>
                    <a:cubicBezTo>
                      <a:pt x="586051" y="134079"/>
                      <a:pt x="586051" y="69599"/>
                      <a:pt x="546284" y="29825"/>
                    </a:cubicBezTo>
                    <a:close/>
                    <a:moveTo>
                      <a:pt x="480091" y="120023"/>
                    </a:moveTo>
                    <a:cubicBezTo>
                      <a:pt x="466834" y="120023"/>
                      <a:pt x="456086" y="109276"/>
                      <a:pt x="456086" y="96018"/>
                    </a:cubicBezTo>
                    <a:cubicBezTo>
                      <a:pt x="456086" y="82761"/>
                      <a:pt x="466834" y="72014"/>
                      <a:pt x="480091" y="72014"/>
                    </a:cubicBezTo>
                    <a:cubicBezTo>
                      <a:pt x="493348" y="72014"/>
                      <a:pt x="504096" y="82761"/>
                      <a:pt x="504096" y="96018"/>
                    </a:cubicBezTo>
                    <a:cubicBezTo>
                      <a:pt x="504099" y="109272"/>
                      <a:pt x="493357" y="120019"/>
                      <a:pt x="480104" y="120023"/>
                    </a:cubicBezTo>
                    <a:cubicBezTo>
                      <a:pt x="480099" y="120023"/>
                      <a:pt x="480095" y="120023"/>
                      <a:pt x="480091" y="120023"/>
                    </a:cubicBezTo>
                    <a:close/>
                  </a:path>
                </a:pathLst>
              </a:custGeom>
              <a:solidFill>
                <a:srgbClr val="C4D4E0"/>
              </a:solidFill>
              <a:ln w="2995" cap="flat">
                <a:noFill/>
                <a:prstDash val="solid"/>
                <a:miter/>
              </a:ln>
            </p:spPr>
            <p:txBody>
              <a:bodyPr rtlCol="0" anchor="ctr"/>
              <a:lstStyle/>
              <a:p>
                <a:endParaRPr lang="en-US"/>
              </a:p>
            </p:txBody>
          </p:sp>
          <p:sp>
            <p:nvSpPr>
              <p:cNvPr id="6" name="Graphic 20">
                <a:extLst>
                  <a:ext uri="{FF2B5EF4-FFF2-40B4-BE49-F238E27FC236}">
                    <a16:creationId xmlns:a16="http://schemas.microsoft.com/office/drawing/2014/main" id="{C7AFAE98-CDD0-400F-89CB-C12E7F0748DA}"/>
                  </a:ext>
                </a:extLst>
              </p:cNvPr>
              <p:cNvSpPr/>
              <p:nvPr/>
            </p:nvSpPr>
            <p:spPr>
              <a:xfrm>
                <a:off x="4099125" y="3273932"/>
                <a:ext cx="981045" cy="777735"/>
              </a:xfrm>
              <a:custGeom>
                <a:avLst/>
                <a:gdLst>
                  <a:gd name="connsiteX0" fmla="*/ 0 w 981045"/>
                  <a:gd name="connsiteY0" fmla="*/ 579376 h 777735"/>
                  <a:gd name="connsiteX1" fmla="*/ 42861 w 981045"/>
                  <a:gd name="connsiteY1" fmla="*/ 628288 h 777735"/>
                  <a:gd name="connsiteX2" fmla="*/ 426880 w 981045"/>
                  <a:gd name="connsiteY2" fmla="*/ 774346 h 777735"/>
                  <a:gd name="connsiteX3" fmla="*/ 470110 w 981045"/>
                  <a:gd name="connsiteY3" fmla="*/ 768942 h 777735"/>
                  <a:gd name="connsiteX4" fmla="*/ 923294 w 981045"/>
                  <a:gd name="connsiteY4" fmla="*/ 466819 h 777735"/>
                  <a:gd name="connsiteX5" fmla="*/ 923295 w 981045"/>
                  <a:gd name="connsiteY5" fmla="*/ 466819 h 777735"/>
                  <a:gd name="connsiteX6" fmla="*/ 903203 w 981045"/>
                  <a:gd name="connsiteY6" fmla="*/ 0 h 777735"/>
                  <a:gd name="connsiteX7" fmla="*/ 903203 w 981045"/>
                  <a:gd name="connsiteY7" fmla="*/ 0 h 777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1045" h="777735">
                    <a:moveTo>
                      <a:pt x="0" y="579376"/>
                    </a:moveTo>
                    <a:lnTo>
                      <a:pt x="42861" y="628288"/>
                    </a:lnTo>
                    <a:cubicBezTo>
                      <a:pt x="138709" y="737669"/>
                      <a:pt x="282569" y="792385"/>
                      <a:pt x="426880" y="774346"/>
                    </a:cubicBezTo>
                    <a:lnTo>
                      <a:pt x="470110" y="768942"/>
                    </a:lnTo>
                    <a:cubicBezTo>
                      <a:pt x="660301" y="745168"/>
                      <a:pt x="828199" y="633236"/>
                      <a:pt x="923294" y="466819"/>
                    </a:cubicBezTo>
                    <a:lnTo>
                      <a:pt x="923295" y="466819"/>
                    </a:lnTo>
                    <a:cubicBezTo>
                      <a:pt x="1007010" y="320317"/>
                      <a:pt x="999196" y="138767"/>
                      <a:pt x="903203" y="0"/>
                    </a:cubicBezTo>
                    <a:lnTo>
                      <a:pt x="903203" y="0"/>
                    </a:lnTo>
                    <a:close/>
                  </a:path>
                </a:pathLst>
              </a:custGeom>
              <a:solidFill>
                <a:schemeClr val="bg1"/>
              </a:solidFill>
              <a:ln w="2995" cap="flat">
                <a:noFill/>
                <a:prstDash val="solid"/>
                <a:miter/>
              </a:ln>
            </p:spPr>
            <p:txBody>
              <a:bodyPr rtlCol="0" anchor="ctr"/>
              <a:lstStyle/>
              <a:p>
                <a:endParaRPr lang="en-US" dirty="0"/>
              </a:p>
            </p:txBody>
          </p:sp>
          <p:sp>
            <p:nvSpPr>
              <p:cNvPr id="9" name="Graphic 20">
                <a:extLst>
                  <a:ext uri="{FF2B5EF4-FFF2-40B4-BE49-F238E27FC236}">
                    <a16:creationId xmlns:a16="http://schemas.microsoft.com/office/drawing/2014/main" id="{A2A1B357-4659-4320-A2C6-459B7E6045F4}"/>
                  </a:ext>
                </a:extLst>
              </p:cNvPr>
              <p:cNvSpPr/>
              <p:nvPr/>
            </p:nvSpPr>
            <p:spPr>
              <a:xfrm>
                <a:off x="4031197" y="3144297"/>
                <a:ext cx="1015317" cy="809445"/>
              </a:xfrm>
              <a:custGeom>
                <a:avLst/>
                <a:gdLst>
                  <a:gd name="connsiteX0" fmla="*/ 782910 w 1015317"/>
                  <a:gd name="connsiteY0" fmla="*/ 656113 h 809445"/>
                  <a:gd name="connsiteX1" fmla="*/ 782580 w 1015317"/>
                  <a:gd name="connsiteY1" fmla="*/ 656353 h 809445"/>
                  <a:gd name="connsiteX2" fmla="*/ 672909 w 1015317"/>
                  <a:gd name="connsiteY2" fmla="*/ 724616 h 809445"/>
                  <a:gd name="connsiteX3" fmla="*/ 538364 w 1015317"/>
                  <a:gd name="connsiteY3" fmla="*/ 779407 h 809445"/>
                  <a:gd name="connsiteX4" fmla="*/ 27787 w 1015317"/>
                  <a:gd name="connsiteY4" fmla="*/ 652602 h 809445"/>
                  <a:gd name="connsiteX5" fmla="*/ 342397 w 1015317"/>
                  <a:gd name="connsiteY5" fmla="*/ 84835 h 809445"/>
                  <a:gd name="connsiteX6" fmla="*/ 987519 w 1015317"/>
                  <a:gd name="connsiteY6" fmla="*/ 156849 h 809445"/>
                  <a:gd name="connsiteX7" fmla="*/ 782910 w 1015317"/>
                  <a:gd name="connsiteY7" fmla="*/ 656113 h 80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5317" h="809445">
                    <a:moveTo>
                      <a:pt x="782910" y="656113"/>
                    </a:moveTo>
                    <a:cubicBezTo>
                      <a:pt x="782807" y="656203"/>
                      <a:pt x="782697" y="656283"/>
                      <a:pt x="782580" y="656353"/>
                    </a:cubicBezTo>
                    <a:cubicBezTo>
                      <a:pt x="747924" y="682027"/>
                      <a:pt x="711247" y="704856"/>
                      <a:pt x="672909" y="724616"/>
                    </a:cubicBezTo>
                    <a:cubicBezTo>
                      <a:pt x="629828" y="746949"/>
                      <a:pt x="584791" y="765289"/>
                      <a:pt x="538364" y="779407"/>
                    </a:cubicBezTo>
                    <a:cubicBezTo>
                      <a:pt x="316412" y="846619"/>
                      <a:pt x="103731" y="799630"/>
                      <a:pt x="27787" y="652602"/>
                    </a:cubicBezTo>
                    <a:cubicBezTo>
                      <a:pt x="-63460" y="475929"/>
                      <a:pt x="77386" y="221721"/>
                      <a:pt x="342397" y="84835"/>
                    </a:cubicBezTo>
                    <a:cubicBezTo>
                      <a:pt x="607407" y="-52081"/>
                      <a:pt x="896241" y="-19855"/>
                      <a:pt x="987519" y="156849"/>
                    </a:cubicBezTo>
                    <a:cubicBezTo>
                      <a:pt x="1065174" y="307147"/>
                      <a:pt x="974796" y="513556"/>
                      <a:pt x="782910" y="656113"/>
                    </a:cubicBezTo>
                    <a:close/>
                  </a:path>
                </a:pathLst>
              </a:custGeom>
              <a:solidFill>
                <a:srgbClr val="395166"/>
              </a:solidFill>
              <a:ln w="2995" cap="flat">
                <a:noFill/>
                <a:prstDash val="solid"/>
                <a:miter/>
              </a:ln>
            </p:spPr>
            <p:txBody>
              <a:bodyPr rtlCol="0" anchor="ctr"/>
              <a:lstStyle/>
              <a:p>
                <a:endParaRPr lang="en-US"/>
              </a:p>
            </p:txBody>
          </p:sp>
          <p:sp>
            <p:nvSpPr>
              <p:cNvPr id="10" name="Graphic 20">
                <a:extLst>
                  <a:ext uri="{FF2B5EF4-FFF2-40B4-BE49-F238E27FC236}">
                    <a16:creationId xmlns:a16="http://schemas.microsoft.com/office/drawing/2014/main" id="{B7286802-DAD6-41F1-98B3-5FA0FF384903}"/>
                  </a:ext>
                </a:extLst>
              </p:cNvPr>
              <p:cNvSpPr/>
              <p:nvPr/>
            </p:nvSpPr>
            <p:spPr>
              <a:xfrm>
                <a:off x="4223239" y="3356984"/>
                <a:ext cx="738315" cy="580350"/>
              </a:xfrm>
              <a:custGeom>
                <a:avLst/>
                <a:gdLst>
                  <a:gd name="connsiteX0" fmla="*/ 590868 w 738315"/>
                  <a:gd name="connsiteY0" fmla="*/ 443426 h 580350"/>
                  <a:gd name="connsiteX1" fmla="*/ 590538 w 738315"/>
                  <a:gd name="connsiteY1" fmla="*/ 443666 h 580350"/>
                  <a:gd name="connsiteX2" fmla="*/ 480867 w 738315"/>
                  <a:gd name="connsiteY2" fmla="*/ 511929 h 580350"/>
                  <a:gd name="connsiteX3" fmla="*/ 346322 w 738315"/>
                  <a:gd name="connsiteY3" fmla="*/ 566720 h 580350"/>
                  <a:gd name="connsiteX4" fmla="*/ 19680 w 738315"/>
                  <a:gd name="connsiteY4" fmla="*/ 476583 h 580350"/>
                  <a:gd name="connsiteX5" fmla="*/ 250544 w 738315"/>
                  <a:gd name="connsiteY5" fmla="*/ 67784 h 580350"/>
                  <a:gd name="connsiteX6" fmla="*/ 718632 w 738315"/>
                  <a:gd name="connsiteY6" fmla="*/ 103791 h 580350"/>
                  <a:gd name="connsiteX7" fmla="*/ 590868 w 738315"/>
                  <a:gd name="connsiteY7" fmla="*/ 443426 h 58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8315" h="580350">
                    <a:moveTo>
                      <a:pt x="590868" y="443426"/>
                    </a:moveTo>
                    <a:cubicBezTo>
                      <a:pt x="590765" y="443516"/>
                      <a:pt x="590655" y="443596"/>
                      <a:pt x="590538" y="443666"/>
                    </a:cubicBezTo>
                    <a:cubicBezTo>
                      <a:pt x="555882" y="469340"/>
                      <a:pt x="519205" y="492169"/>
                      <a:pt x="480867" y="511929"/>
                    </a:cubicBezTo>
                    <a:cubicBezTo>
                      <a:pt x="437786" y="534262"/>
                      <a:pt x="392749" y="552602"/>
                      <a:pt x="346322" y="566720"/>
                    </a:cubicBezTo>
                    <a:cubicBezTo>
                      <a:pt x="201334" y="601346"/>
                      <a:pt x="69249" y="569540"/>
                      <a:pt x="19680" y="476583"/>
                    </a:cubicBezTo>
                    <a:cubicBezTo>
                      <a:pt x="-45822" y="353740"/>
                      <a:pt x="57517" y="170734"/>
                      <a:pt x="250544" y="67784"/>
                    </a:cubicBezTo>
                    <a:cubicBezTo>
                      <a:pt x="443540" y="-35165"/>
                      <a:pt x="653130" y="-19022"/>
                      <a:pt x="718632" y="103791"/>
                    </a:cubicBezTo>
                    <a:cubicBezTo>
                      <a:pt x="771232" y="202390"/>
                      <a:pt x="714972" y="339817"/>
                      <a:pt x="590868" y="443426"/>
                    </a:cubicBezTo>
                    <a:close/>
                  </a:path>
                </a:pathLst>
              </a:custGeom>
              <a:solidFill>
                <a:srgbClr val="2F4054"/>
              </a:solidFill>
              <a:ln w="2995" cap="flat">
                <a:noFill/>
                <a:prstDash val="solid"/>
                <a:miter/>
              </a:ln>
            </p:spPr>
            <p:txBody>
              <a:bodyPr rtlCol="0" anchor="ctr"/>
              <a:lstStyle/>
              <a:p>
                <a:endParaRPr lang="en-US"/>
              </a:p>
            </p:txBody>
          </p:sp>
          <p:grpSp>
            <p:nvGrpSpPr>
              <p:cNvPr id="22" name="Graphic 20">
                <a:extLst>
                  <a:ext uri="{FF2B5EF4-FFF2-40B4-BE49-F238E27FC236}">
                    <a16:creationId xmlns:a16="http://schemas.microsoft.com/office/drawing/2014/main" id="{FA4E1EF7-4355-4E79-B214-781F38F04C35}"/>
                  </a:ext>
                </a:extLst>
              </p:cNvPr>
              <p:cNvGrpSpPr/>
              <p:nvPr/>
            </p:nvGrpSpPr>
            <p:grpSpPr>
              <a:xfrm>
                <a:off x="4823349" y="3236963"/>
                <a:ext cx="144027" cy="96018"/>
                <a:chOff x="4823349" y="3236963"/>
                <a:chExt cx="144027" cy="96018"/>
              </a:xfrm>
              <a:solidFill>
                <a:srgbClr val="A6B2BC"/>
              </a:solidFill>
            </p:grpSpPr>
            <p:sp>
              <p:nvSpPr>
                <p:cNvPr id="23" name="Graphic 20">
                  <a:extLst>
                    <a:ext uri="{FF2B5EF4-FFF2-40B4-BE49-F238E27FC236}">
                      <a16:creationId xmlns:a16="http://schemas.microsoft.com/office/drawing/2014/main" id="{85AAB9A6-4F85-40C2-B2D6-3B4A6BD99232}"/>
                    </a:ext>
                  </a:extLst>
                </p:cNvPr>
                <p:cNvSpPr/>
                <p:nvPr/>
              </p:nvSpPr>
              <p:spPr>
                <a:xfrm>
                  <a:off x="4823349" y="3236963"/>
                  <a:ext cx="48009" cy="48009"/>
                </a:xfrm>
                <a:custGeom>
                  <a:avLst/>
                  <a:gdLst>
                    <a:gd name="connsiteX0" fmla="*/ 48009 w 48009"/>
                    <a:gd name="connsiteY0" fmla="*/ 24005 h 48009"/>
                    <a:gd name="connsiteX1" fmla="*/ 24005 w 48009"/>
                    <a:gd name="connsiteY1" fmla="*/ 48009 h 48009"/>
                    <a:gd name="connsiteX2" fmla="*/ 0 w 48009"/>
                    <a:gd name="connsiteY2" fmla="*/ 24005 h 48009"/>
                    <a:gd name="connsiteX3" fmla="*/ 24005 w 48009"/>
                    <a:gd name="connsiteY3" fmla="*/ 0 h 48009"/>
                    <a:gd name="connsiteX4" fmla="*/ 48009 w 48009"/>
                    <a:gd name="connsiteY4" fmla="*/ 24005 h 4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9" h="48009">
                      <a:moveTo>
                        <a:pt x="48009" y="24005"/>
                      </a:moveTo>
                      <a:cubicBezTo>
                        <a:pt x="48009" y="37262"/>
                        <a:pt x="37262" y="48009"/>
                        <a:pt x="24005" y="48009"/>
                      </a:cubicBezTo>
                      <a:cubicBezTo>
                        <a:pt x="10747" y="48009"/>
                        <a:pt x="0" y="37262"/>
                        <a:pt x="0" y="24005"/>
                      </a:cubicBezTo>
                      <a:cubicBezTo>
                        <a:pt x="0" y="10747"/>
                        <a:pt x="10747" y="0"/>
                        <a:pt x="24005" y="0"/>
                      </a:cubicBezTo>
                      <a:cubicBezTo>
                        <a:pt x="37262" y="0"/>
                        <a:pt x="48009" y="10747"/>
                        <a:pt x="48009" y="24005"/>
                      </a:cubicBezTo>
                      <a:close/>
                    </a:path>
                  </a:pathLst>
                </a:custGeom>
                <a:solidFill>
                  <a:srgbClr val="A6B2BC"/>
                </a:solidFill>
                <a:ln w="2995" cap="flat">
                  <a:noFill/>
                  <a:prstDash val="solid"/>
                  <a:miter/>
                </a:ln>
              </p:spPr>
              <p:txBody>
                <a:bodyPr rtlCol="0" anchor="ctr"/>
                <a:lstStyle/>
                <a:p>
                  <a:endParaRPr lang="en-US"/>
                </a:p>
              </p:txBody>
            </p:sp>
            <p:sp>
              <p:nvSpPr>
                <p:cNvPr id="24" name="Graphic 20">
                  <a:extLst>
                    <a:ext uri="{FF2B5EF4-FFF2-40B4-BE49-F238E27FC236}">
                      <a16:creationId xmlns:a16="http://schemas.microsoft.com/office/drawing/2014/main" id="{C66B4F81-C2FD-49BB-9C2C-69C8C73F1022}"/>
                    </a:ext>
                  </a:extLst>
                </p:cNvPr>
                <p:cNvSpPr/>
                <p:nvPr/>
              </p:nvSpPr>
              <p:spPr>
                <a:xfrm>
                  <a:off x="4919367" y="3284972"/>
                  <a:ext cx="48009" cy="48009"/>
                </a:xfrm>
                <a:custGeom>
                  <a:avLst/>
                  <a:gdLst>
                    <a:gd name="connsiteX0" fmla="*/ 48009 w 48009"/>
                    <a:gd name="connsiteY0" fmla="*/ 24005 h 48009"/>
                    <a:gd name="connsiteX1" fmla="*/ 24005 w 48009"/>
                    <a:gd name="connsiteY1" fmla="*/ 48009 h 48009"/>
                    <a:gd name="connsiteX2" fmla="*/ 0 w 48009"/>
                    <a:gd name="connsiteY2" fmla="*/ 24005 h 48009"/>
                    <a:gd name="connsiteX3" fmla="*/ 24005 w 48009"/>
                    <a:gd name="connsiteY3" fmla="*/ 0 h 48009"/>
                    <a:gd name="connsiteX4" fmla="*/ 48009 w 48009"/>
                    <a:gd name="connsiteY4" fmla="*/ 24005 h 48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9" h="48009">
                      <a:moveTo>
                        <a:pt x="48009" y="24005"/>
                      </a:moveTo>
                      <a:cubicBezTo>
                        <a:pt x="48009" y="37262"/>
                        <a:pt x="37262" y="48009"/>
                        <a:pt x="24005" y="48009"/>
                      </a:cubicBezTo>
                      <a:cubicBezTo>
                        <a:pt x="10747" y="48009"/>
                        <a:pt x="0" y="37262"/>
                        <a:pt x="0" y="24005"/>
                      </a:cubicBezTo>
                      <a:cubicBezTo>
                        <a:pt x="0" y="10747"/>
                        <a:pt x="10747" y="0"/>
                        <a:pt x="24005" y="0"/>
                      </a:cubicBezTo>
                      <a:cubicBezTo>
                        <a:pt x="37262" y="0"/>
                        <a:pt x="48009" y="10747"/>
                        <a:pt x="48009" y="24005"/>
                      </a:cubicBezTo>
                      <a:close/>
                    </a:path>
                  </a:pathLst>
                </a:custGeom>
                <a:solidFill>
                  <a:srgbClr val="A6B2BC"/>
                </a:solidFill>
                <a:ln w="2995" cap="flat">
                  <a:noFill/>
                  <a:prstDash val="solid"/>
                  <a:miter/>
                </a:ln>
              </p:spPr>
              <p:txBody>
                <a:bodyPr rtlCol="0" anchor="ctr"/>
                <a:lstStyle/>
                <a:p>
                  <a:endParaRPr lang="en-US"/>
                </a:p>
              </p:txBody>
            </p:sp>
          </p:grpSp>
        </p:grpSp>
        <p:sp>
          <p:nvSpPr>
            <p:cNvPr id="12" name="TextBox 11">
              <a:extLst>
                <a:ext uri="{FF2B5EF4-FFF2-40B4-BE49-F238E27FC236}">
                  <a16:creationId xmlns:a16="http://schemas.microsoft.com/office/drawing/2014/main" id="{E7C93E8B-095B-4E7D-9AD4-A57AC4853DC4}"/>
                </a:ext>
              </a:extLst>
            </p:cNvPr>
            <p:cNvSpPr txBox="1"/>
            <p:nvPr/>
          </p:nvSpPr>
          <p:spPr>
            <a:xfrm>
              <a:off x="5334333" y="4052387"/>
              <a:ext cx="2837636" cy="400110"/>
            </a:xfrm>
            <a:prstGeom prst="rect">
              <a:avLst/>
            </a:prstGeom>
            <a:noFill/>
          </p:spPr>
          <p:txBody>
            <a:bodyPr wrap="none" rtlCol="0">
              <a:spAutoFit/>
            </a:bodyPr>
            <a:lstStyle/>
            <a:p>
              <a:r>
                <a:rPr lang="en-US" sz="2000" b="1" dirty="0">
                  <a:solidFill>
                    <a:schemeClr val="bg1"/>
                  </a:solidFill>
                  <a:cs typeface="Poppins Medium" pitchFamily="2" charset="77"/>
                </a:rPr>
                <a:t>Vietnamese Cuisine</a:t>
              </a:r>
            </a:p>
          </p:txBody>
        </p:sp>
      </p:grpSp>
      <p:sp>
        <p:nvSpPr>
          <p:cNvPr id="14" name="TextBox 13">
            <a:extLst>
              <a:ext uri="{FF2B5EF4-FFF2-40B4-BE49-F238E27FC236}">
                <a16:creationId xmlns:a16="http://schemas.microsoft.com/office/drawing/2014/main" id="{4DE92C8A-94B7-4CBF-B187-9BE36E934265}"/>
              </a:ext>
            </a:extLst>
          </p:cNvPr>
          <p:cNvSpPr txBox="1"/>
          <p:nvPr/>
        </p:nvSpPr>
        <p:spPr>
          <a:xfrm>
            <a:off x="5649257" y="2881245"/>
            <a:ext cx="2602959" cy="923330"/>
          </a:xfrm>
          <a:prstGeom prst="rect">
            <a:avLst/>
          </a:prstGeom>
          <a:noFill/>
        </p:spPr>
        <p:txBody>
          <a:bodyPr wrap="square" rtlCol="0">
            <a:spAutoFit/>
          </a:bodyPr>
          <a:lstStyle/>
          <a:p>
            <a:r>
              <a:rPr lang="en-US" sz="5400" b="1" dirty="0">
                <a:solidFill>
                  <a:schemeClr val="bg1"/>
                </a:solidFill>
                <a:cs typeface="Poppins Medium" pitchFamily="2" charset="77"/>
              </a:rPr>
              <a:t>SIZZLE</a:t>
            </a:r>
          </a:p>
        </p:txBody>
      </p:sp>
    </p:spTree>
    <p:extLst>
      <p:ext uri="{BB962C8B-B14F-4D97-AF65-F5344CB8AC3E}">
        <p14:creationId xmlns:p14="http://schemas.microsoft.com/office/powerpoint/2010/main" val="2830612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C587791D-981B-BA45-BC8B-C63B5A7813EB}"/>
              </a:ext>
            </a:extLst>
          </p:cNvPr>
          <p:cNvSpPr txBox="1"/>
          <p:nvPr/>
        </p:nvSpPr>
        <p:spPr>
          <a:xfrm>
            <a:off x="3408230" y="2133713"/>
            <a:ext cx="5375540" cy="707886"/>
          </a:xfrm>
          <a:prstGeom prst="rect">
            <a:avLst/>
          </a:prstGeom>
          <a:noFill/>
        </p:spPr>
        <p:txBody>
          <a:bodyPr wrap="square" rtlCol="0">
            <a:spAutoFit/>
          </a:bodyPr>
          <a:lstStyle/>
          <a:p>
            <a:pPr algn="ctr"/>
            <a:r>
              <a:rPr lang="en-US" sz="4000" b="1" dirty="0">
                <a:solidFill>
                  <a:schemeClr val="accent5"/>
                </a:solidFill>
                <a:latin typeface="Poppins "/>
                <a:ea typeface="Roboto" panose="02000000000000000000" pitchFamily="2" charset="0"/>
                <a:cs typeface="Poppins SemiBold" pitchFamily="2" charset="77"/>
              </a:rPr>
              <a:t>Taste the difference</a:t>
            </a:r>
          </a:p>
        </p:txBody>
      </p:sp>
      <p:pic>
        <p:nvPicPr>
          <p:cNvPr id="4" name="Picture Placeholder 3">
            <a:extLst>
              <a:ext uri="{FF2B5EF4-FFF2-40B4-BE49-F238E27FC236}">
                <a16:creationId xmlns:a16="http://schemas.microsoft.com/office/drawing/2014/main" id="{B0A25E8F-BD85-4E4F-8ADA-6B830FFC522F}"/>
              </a:ext>
            </a:extLst>
          </p:cNvPr>
          <p:cNvPicPr>
            <a:picLocks noGrp="1" noChangeAspect="1"/>
          </p:cNvPicPr>
          <p:nvPr>
            <p:ph type="pic" sz="quarter" idx="10"/>
          </p:nvPr>
        </p:nvPicPr>
        <p:blipFill>
          <a:blip r:embed="rId2"/>
          <a:srcRect l="21497" r="21497"/>
          <a:stretch>
            <a:fillRect/>
          </a:stretch>
        </p:blipFill>
        <p:spPr/>
      </p:pic>
      <p:pic>
        <p:nvPicPr>
          <p:cNvPr id="7" name="Picture Placeholder 6">
            <a:extLst>
              <a:ext uri="{FF2B5EF4-FFF2-40B4-BE49-F238E27FC236}">
                <a16:creationId xmlns:a16="http://schemas.microsoft.com/office/drawing/2014/main" id="{F4F3847C-A94D-4F4F-817E-5CD8C93FC81C}"/>
              </a:ext>
            </a:extLst>
          </p:cNvPr>
          <p:cNvPicPr>
            <a:picLocks noGrp="1" noChangeAspect="1"/>
          </p:cNvPicPr>
          <p:nvPr>
            <p:ph type="pic" sz="quarter" idx="12"/>
          </p:nvPr>
        </p:nvPicPr>
        <p:blipFill rotWithShape="1">
          <a:blip r:embed="rId3"/>
          <a:srcRect l="42945" r="28551"/>
          <a:stretch/>
        </p:blipFill>
        <p:spPr>
          <a:xfrm>
            <a:off x="9260114" y="0"/>
            <a:ext cx="2931886" cy="6858000"/>
          </a:xfrm>
        </p:spPr>
      </p:pic>
      <p:sp>
        <p:nvSpPr>
          <p:cNvPr id="13" name="TextBox 12">
            <a:extLst>
              <a:ext uri="{FF2B5EF4-FFF2-40B4-BE49-F238E27FC236}">
                <a16:creationId xmlns:a16="http://schemas.microsoft.com/office/drawing/2014/main" id="{C0369857-1C5C-4139-A3B7-1A56384F6DBD}"/>
              </a:ext>
            </a:extLst>
          </p:cNvPr>
          <p:cNvSpPr txBox="1"/>
          <p:nvPr/>
        </p:nvSpPr>
        <p:spPr>
          <a:xfrm>
            <a:off x="4079888" y="3939751"/>
            <a:ext cx="4032224" cy="2011128"/>
          </a:xfrm>
          <a:prstGeom prst="rect">
            <a:avLst/>
          </a:prstGeom>
          <a:noFill/>
        </p:spPr>
        <p:txBody>
          <a:bodyPr wrap="square" rtlCol="0">
            <a:spAutoFit/>
          </a:bodyPr>
          <a:lstStyle/>
          <a:p>
            <a:pPr algn="ct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pic>
        <p:nvPicPr>
          <p:cNvPr id="16" name="Graphic 15">
            <a:extLst>
              <a:ext uri="{FF2B5EF4-FFF2-40B4-BE49-F238E27FC236}">
                <a16:creationId xmlns:a16="http://schemas.microsoft.com/office/drawing/2014/main" id="{2B7E3B61-B648-4C9D-97B6-3E32B6805C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7420" y="522458"/>
            <a:ext cx="638856" cy="638856"/>
          </a:xfrm>
          <a:prstGeom prst="rect">
            <a:avLst/>
          </a:prstGeom>
        </p:spPr>
      </p:pic>
      <p:sp>
        <p:nvSpPr>
          <p:cNvPr id="17" name="TextBox 16">
            <a:extLst>
              <a:ext uri="{FF2B5EF4-FFF2-40B4-BE49-F238E27FC236}">
                <a16:creationId xmlns:a16="http://schemas.microsoft.com/office/drawing/2014/main" id="{DA0C4F2A-06C6-4D2E-A12A-E42236F7647B}"/>
              </a:ext>
            </a:extLst>
          </p:cNvPr>
          <p:cNvSpPr txBox="1"/>
          <p:nvPr/>
        </p:nvSpPr>
        <p:spPr>
          <a:xfrm>
            <a:off x="3408230" y="2943198"/>
            <a:ext cx="5375540" cy="369332"/>
          </a:xfrm>
          <a:prstGeom prst="rect">
            <a:avLst/>
          </a:prstGeom>
          <a:noFill/>
        </p:spPr>
        <p:txBody>
          <a:bodyPr wrap="square" rtlCol="0">
            <a:spAutoFit/>
          </a:bodyPr>
          <a:lstStyle/>
          <a:p>
            <a:pPr algn="ctr"/>
            <a:r>
              <a:rPr lang="en-US" b="1" dirty="0">
                <a:solidFill>
                  <a:schemeClr val="tx1">
                    <a:lumMod val="75000"/>
                    <a:lumOff val="25000"/>
                  </a:schemeClr>
                </a:solidFill>
                <a:latin typeface="Poppins "/>
                <a:ea typeface="Roboto" panose="02000000000000000000" pitchFamily="2" charset="0"/>
                <a:cs typeface="Poppins SemiBold" pitchFamily="2" charset="77"/>
              </a:rPr>
              <a:t>A taste of home</a:t>
            </a:r>
          </a:p>
        </p:txBody>
      </p:sp>
    </p:spTree>
    <p:extLst>
      <p:ext uri="{BB962C8B-B14F-4D97-AF65-F5344CB8AC3E}">
        <p14:creationId xmlns:p14="http://schemas.microsoft.com/office/powerpoint/2010/main" val="186021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86F377EF-DDEA-4402-9102-DAA41C408F29}"/>
              </a:ext>
            </a:extLst>
          </p:cNvPr>
          <p:cNvPicPr>
            <a:picLocks noGrp="1" noChangeAspect="1"/>
          </p:cNvPicPr>
          <p:nvPr>
            <p:ph type="pic" sz="quarter" idx="10"/>
          </p:nvPr>
        </p:nvPicPr>
        <p:blipFill>
          <a:blip r:embed="rId2"/>
          <a:srcRect l="17859" r="17859"/>
          <a:stretch>
            <a:fillRect/>
          </a:stretch>
        </p:blipFill>
        <p:spPr/>
      </p:pic>
      <p:sp>
        <p:nvSpPr>
          <p:cNvPr id="9" name="Flowchart: Process 8">
            <a:extLst>
              <a:ext uri="{FF2B5EF4-FFF2-40B4-BE49-F238E27FC236}">
                <a16:creationId xmlns:a16="http://schemas.microsoft.com/office/drawing/2014/main" id="{FAE5B346-E42E-4922-ACE9-60A123B549D0}"/>
              </a:ext>
            </a:extLst>
          </p:cNvPr>
          <p:cNvSpPr/>
          <p:nvPr/>
        </p:nvSpPr>
        <p:spPr bwMode="auto">
          <a:xfrm>
            <a:off x="4373216" y="4147930"/>
            <a:ext cx="7341705" cy="2279374"/>
          </a:xfrm>
          <a:prstGeom prst="flowChartProcess">
            <a:avLst/>
          </a:prstGeom>
          <a:gradFill flip="none" rotWithShape="1">
            <a:gsLst>
              <a:gs pos="0">
                <a:schemeClr val="accent3"/>
              </a:gs>
              <a:gs pos="100000">
                <a:schemeClr val="accent5"/>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grpSp>
        <p:nvGrpSpPr>
          <p:cNvPr id="19" name="Group 18">
            <a:extLst>
              <a:ext uri="{FF2B5EF4-FFF2-40B4-BE49-F238E27FC236}">
                <a16:creationId xmlns:a16="http://schemas.microsoft.com/office/drawing/2014/main" id="{577CDB75-DC60-4B7B-AB17-E6138BA43AAB}"/>
              </a:ext>
            </a:extLst>
          </p:cNvPr>
          <p:cNvGrpSpPr/>
          <p:nvPr/>
        </p:nvGrpSpPr>
        <p:grpSpPr>
          <a:xfrm>
            <a:off x="5120875" y="4596409"/>
            <a:ext cx="5846387" cy="1382417"/>
            <a:chOff x="4904812" y="4523030"/>
            <a:chExt cx="5846387" cy="1382417"/>
          </a:xfrm>
        </p:grpSpPr>
        <p:sp>
          <p:nvSpPr>
            <p:cNvPr id="11" name="TextBox 10">
              <a:extLst>
                <a:ext uri="{FF2B5EF4-FFF2-40B4-BE49-F238E27FC236}">
                  <a16:creationId xmlns:a16="http://schemas.microsoft.com/office/drawing/2014/main" id="{7A875CC3-399F-4E20-B610-A2E115F3ED17}"/>
                </a:ext>
              </a:extLst>
            </p:cNvPr>
            <p:cNvSpPr txBox="1"/>
            <p:nvPr/>
          </p:nvSpPr>
          <p:spPr>
            <a:xfrm>
              <a:off x="4904812" y="4523030"/>
              <a:ext cx="2437328" cy="292388"/>
            </a:xfrm>
            <a:prstGeom prst="rect">
              <a:avLst/>
            </a:prstGeom>
            <a:noFill/>
          </p:spPr>
          <p:txBody>
            <a:bodyPr wrap="square" rtlCol="0">
              <a:spAutoFit/>
            </a:bodyPr>
            <a:lstStyle/>
            <a:p>
              <a:r>
                <a:rPr lang="en-US" sz="1300" b="1" dirty="0">
                  <a:solidFill>
                    <a:srgbClr val="FBFBFB"/>
                  </a:solidFill>
                  <a:latin typeface="Poppins SemiBold" pitchFamily="2" charset="77"/>
                  <a:ea typeface="Roboto" panose="02000000000000000000" pitchFamily="2" charset="0"/>
                  <a:cs typeface="Poppins SemiBold" pitchFamily="2" charset="77"/>
                </a:rPr>
                <a:t>Meet your meat!</a:t>
              </a:r>
            </a:p>
          </p:txBody>
        </p:sp>
        <p:sp>
          <p:nvSpPr>
            <p:cNvPr id="20" name="TextBox 19">
              <a:extLst>
                <a:ext uri="{FF2B5EF4-FFF2-40B4-BE49-F238E27FC236}">
                  <a16:creationId xmlns:a16="http://schemas.microsoft.com/office/drawing/2014/main" id="{6E88DCA9-96E0-4619-A14A-696FEF7A0B7A}"/>
                </a:ext>
              </a:extLst>
            </p:cNvPr>
            <p:cNvSpPr txBox="1"/>
            <p:nvPr/>
          </p:nvSpPr>
          <p:spPr>
            <a:xfrm>
              <a:off x="4904813" y="4827203"/>
              <a:ext cx="5846386" cy="1078244"/>
            </a:xfrm>
            <a:prstGeom prst="rect">
              <a:avLst/>
            </a:prstGeom>
            <a:noFill/>
          </p:spPr>
          <p:txBody>
            <a:bodyPr wrap="square" rtlCol="0">
              <a:spAutoFit/>
            </a:bodyPr>
            <a:lstStyle/>
            <a:p>
              <a:pPr>
                <a:lnSpc>
                  <a:spcPct val="150000"/>
                </a:lnSpc>
              </a:pPr>
              <a:r>
                <a:rPr lang="en-US" sz="1100">
                  <a:solidFill>
                    <a:schemeClr val="bg1"/>
                  </a:solidFill>
                  <a:latin typeface="Muli" pitchFamily="2" charset="0"/>
                  <a:ea typeface="Roboto" panose="02000000000000000000" pitchFamily="2" charset="0"/>
                </a:rPr>
                <a:t>Lorem ipsum dolor sit am consectetur adipiscing eli sed do eiusmod  incididunt ut lase et dolore magna aliqu enim ad minim veniama quis nostrud exerciton ullamco laboris nisi ut uip ex em commodo consequat. Duisea aute irure dolor in reprehenderit in voluptate veliti esse cillum dolore.</a:t>
              </a:r>
            </a:p>
          </p:txBody>
        </p:sp>
      </p:grpSp>
      <p:sp>
        <p:nvSpPr>
          <p:cNvPr id="6" name="TextBox 5">
            <a:extLst>
              <a:ext uri="{FF2B5EF4-FFF2-40B4-BE49-F238E27FC236}">
                <a16:creationId xmlns:a16="http://schemas.microsoft.com/office/drawing/2014/main" id="{0F3934E0-8498-4159-9FBA-1037333F4668}"/>
              </a:ext>
            </a:extLst>
          </p:cNvPr>
          <p:cNvSpPr txBox="1"/>
          <p:nvPr/>
        </p:nvSpPr>
        <p:spPr>
          <a:xfrm>
            <a:off x="6496728" y="1806928"/>
            <a:ext cx="5186799" cy="707886"/>
          </a:xfrm>
          <a:prstGeom prst="rect">
            <a:avLst/>
          </a:prstGeom>
          <a:noFill/>
        </p:spPr>
        <p:txBody>
          <a:bodyPr wrap="square" rtlCol="0">
            <a:spAutoFit/>
          </a:bodyPr>
          <a:lstStyle/>
          <a:p>
            <a:pPr algn="l"/>
            <a:r>
              <a:rPr lang="en-US" sz="4000" b="1" i="0" dirty="0">
                <a:solidFill>
                  <a:schemeClr val="accent5"/>
                </a:solidFill>
                <a:effectLst/>
              </a:rPr>
              <a:t>Food with attitude!</a:t>
            </a:r>
          </a:p>
        </p:txBody>
      </p:sp>
      <p:sp>
        <p:nvSpPr>
          <p:cNvPr id="22" name="TextBox 21">
            <a:extLst>
              <a:ext uri="{FF2B5EF4-FFF2-40B4-BE49-F238E27FC236}">
                <a16:creationId xmlns:a16="http://schemas.microsoft.com/office/drawing/2014/main" id="{DCA4EF05-D459-4DA2-BBD2-C1A701AF7054}"/>
              </a:ext>
            </a:extLst>
          </p:cNvPr>
          <p:cNvSpPr txBox="1"/>
          <p:nvPr/>
        </p:nvSpPr>
        <p:spPr>
          <a:xfrm>
            <a:off x="6510795" y="2653120"/>
            <a:ext cx="5204126" cy="1041632"/>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a:t>
            </a:r>
          </a:p>
        </p:txBody>
      </p:sp>
      <p:pic>
        <p:nvPicPr>
          <p:cNvPr id="25" name="Graphic 24">
            <a:extLst>
              <a:ext uri="{FF2B5EF4-FFF2-40B4-BE49-F238E27FC236}">
                <a16:creationId xmlns:a16="http://schemas.microsoft.com/office/drawing/2014/main" id="{FE6EF929-4C3A-45E3-96B0-CE1A05D849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7068" y="649311"/>
            <a:ext cx="638856" cy="638856"/>
          </a:xfrm>
          <a:prstGeom prst="rect">
            <a:avLst/>
          </a:prstGeom>
        </p:spPr>
      </p:pic>
    </p:spTree>
    <p:extLst>
      <p:ext uri="{BB962C8B-B14F-4D97-AF65-F5344CB8AC3E}">
        <p14:creationId xmlns:p14="http://schemas.microsoft.com/office/powerpoint/2010/main" val="816584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Process 10">
            <a:extLst>
              <a:ext uri="{FF2B5EF4-FFF2-40B4-BE49-F238E27FC236}">
                <a16:creationId xmlns:a16="http://schemas.microsoft.com/office/drawing/2014/main" id="{661732D2-4F48-4542-8F35-FB4D38EE52D5}"/>
              </a:ext>
            </a:extLst>
          </p:cNvPr>
          <p:cNvSpPr/>
          <p:nvPr/>
        </p:nvSpPr>
        <p:spPr bwMode="auto">
          <a:xfrm>
            <a:off x="0" y="4787852"/>
            <a:ext cx="8940800" cy="2070148"/>
          </a:xfrm>
          <a:prstGeom prst="flowChartProcess">
            <a:avLst/>
          </a:prstGeom>
          <a:gradFill flip="none" rotWithShape="1">
            <a:gsLst>
              <a:gs pos="0">
                <a:schemeClr val="accent3"/>
              </a:gs>
              <a:gs pos="100000">
                <a:schemeClr val="accent5"/>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pic>
        <p:nvPicPr>
          <p:cNvPr id="6" name="Picture Placeholder 5">
            <a:extLst>
              <a:ext uri="{FF2B5EF4-FFF2-40B4-BE49-F238E27FC236}">
                <a16:creationId xmlns:a16="http://schemas.microsoft.com/office/drawing/2014/main" id="{D5DA1820-03C9-45CA-B389-D12FAF44237F}"/>
              </a:ext>
            </a:extLst>
          </p:cNvPr>
          <p:cNvPicPr>
            <a:picLocks noGrp="1" noChangeAspect="1"/>
          </p:cNvPicPr>
          <p:nvPr>
            <p:ph type="pic" sz="quarter" idx="10"/>
          </p:nvPr>
        </p:nvPicPr>
        <p:blipFill>
          <a:blip r:embed="rId2"/>
          <a:srcRect l="30743" r="30743"/>
          <a:stretch>
            <a:fillRect/>
          </a:stretch>
        </p:blipFill>
        <p:spPr/>
      </p:pic>
      <p:sp>
        <p:nvSpPr>
          <p:cNvPr id="29" name="TextBox 28">
            <a:extLst>
              <a:ext uri="{FF2B5EF4-FFF2-40B4-BE49-F238E27FC236}">
                <a16:creationId xmlns:a16="http://schemas.microsoft.com/office/drawing/2014/main" id="{2689D7B9-EA6C-46E5-A562-59162DB00A98}"/>
              </a:ext>
            </a:extLst>
          </p:cNvPr>
          <p:cNvSpPr txBox="1"/>
          <p:nvPr/>
        </p:nvSpPr>
        <p:spPr>
          <a:xfrm>
            <a:off x="821535" y="1771450"/>
            <a:ext cx="6676545" cy="707886"/>
          </a:xfrm>
          <a:prstGeom prst="rect">
            <a:avLst/>
          </a:prstGeom>
          <a:noFill/>
        </p:spPr>
        <p:txBody>
          <a:bodyPr wrap="square" rtlCol="0">
            <a:spAutoFit/>
          </a:bodyPr>
          <a:lstStyle/>
          <a:p>
            <a:pPr algn="l"/>
            <a:r>
              <a:rPr lang="en-US" sz="4000" b="1" i="0" dirty="0">
                <a:solidFill>
                  <a:schemeClr val="accent5"/>
                </a:solidFill>
                <a:effectLst/>
              </a:rPr>
              <a:t>Delight in every bite</a:t>
            </a:r>
          </a:p>
        </p:txBody>
      </p:sp>
      <p:sp>
        <p:nvSpPr>
          <p:cNvPr id="30" name="TextBox 29">
            <a:extLst>
              <a:ext uri="{FF2B5EF4-FFF2-40B4-BE49-F238E27FC236}">
                <a16:creationId xmlns:a16="http://schemas.microsoft.com/office/drawing/2014/main" id="{04359B9E-BADC-43AA-ABF8-B9393D5E0484}"/>
              </a:ext>
            </a:extLst>
          </p:cNvPr>
          <p:cNvSpPr txBox="1"/>
          <p:nvPr/>
        </p:nvSpPr>
        <p:spPr>
          <a:xfrm>
            <a:off x="835602" y="3363225"/>
            <a:ext cx="5204126" cy="1041632"/>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a:t>
            </a:r>
          </a:p>
        </p:txBody>
      </p:sp>
      <p:pic>
        <p:nvPicPr>
          <p:cNvPr id="33" name="Graphic 32">
            <a:extLst>
              <a:ext uri="{FF2B5EF4-FFF2-40B4-BE49-F238E27FC236}">
                <a16:creationId xmlns:a16="http://schemas.microsoft.com/office/drawing/2014/main" id="{0868E701-DB5C-433D-86FF-66E9A1B204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875" y="613833"/>
            <a:ext cx="638856" cy="638856"/>
          </a:xfrm>
          <a:prstGeom prst="rect">
            <a:avLst/>
          </a:prstGeom>
        </p:spPr>
      </p:pic>
      <p:sp>
        <p:nvSpPr>
          <p:cNvPr id="34" name="TextBox 33">
            <a:extLst>
              <a:ext uri="{FF2B5EF4-FFF2-40B4-BE49-F238E27FC236}">
                <a16:creationId xmlns:a16="http://schemas.microsoft.com/office/drawing/2014/main" id="{35C4CC5A-6065-4C52-B015-0C46F4F59F36}"/>
              </a:ext>
            </a:extLst>
          </p:cNvPr>
          <p:cNvSpPr txBox="1"/>
          <p:nvPr/>
        </p:nvSpPr>
        <p:spPr>
          <a:xfrm>
            <a:off x="818260" y="2510440"/>
            <a:ext cx="5375540" cy="369332"/>
          </a:xfrm>
          <a:prstGeom prst="rect">
            <a:avLst/>
          </a:prstGeom>
          <a:noFill/>
        </p:spPr>
        <p:txBody>
          <a:bodyPr wrap="square" rtlCol="0">
            <a:spAutoFit/>
          </a:bodyPr>
          <a:lstStyle/>
          <a:p>
            <a:r>
              <a:rPr lang="en-US" b="1" dirty="0">
                <a:solidFill>
                  <a:schemeClr val="tx1">
                    <a:lumMod val="75000"/>
                    <a:lumOff val="25000"/>
                  </a:schemeClr>
                </a:solidFill>
                <a:latin typeface="Poppins "/>
                <a:ea typeface="Roboto" panose="02000000000000000000" pitchFamily="2" charset="0"/>
                <a:cs typeface="Poppins SemiBold" pitchFamily="2" charset="77"/>
              </a:rPr>
              <a:t>Best of the best</a:t>
            </a:r>
          </a:p>
        </p:txBody>
      </p:sp>
      <p:sp>
        <p:nvSpPr>
          <p:cNvPr id="35" name="TextBox 34">
            <a:extLst>
              <a:ext uri="{FF2B5EF4-FFF2-40B4-BE49-F238E27FC236}">
                <a16:creationId xmlns:a16="http://schemas.microsoft.com/office/drawing/2014/main" id="{BCB7A4F9-E2C7-4659-B54D-807A3299EBC2}"/>
              </a:ext>
            </a:extLst>
          </p:cNvPr>
          <p:cNvSpPr txBox="1"/>
          <p:nvPr/>
        </p:nvSpPr>
        <p:spPr>
          <a:xfrm>
            <a:off x="831994" y="5442253"/>
            <a:ext cx="5060806" cy="556884"/>
          </a:xfrm>
          <a:prstGeom prst="rect">
            <a:avLst/>
          </a:prstGeom>
          <a:noFill/>
        </p:spPr>
        <p:txBody>
          <a:bodyPr wrap="square" rtlCol="0">
            <a:spAutoFit/>
          </a:bodyPr>
          <a:lstStyle/>
          <a:p>
            <a:pPr>
              <a:lnSpc>
                <a:spcPct val="150000"/>
              </a:lnSpc>
            </a:pPr>
            <a:r>
              <a:rPr lang="en-US" sz="1050" dirty="0">
                <a:solidFill>
                  <a:schemeClr val="bg1"/>
                </a:solidFill>
                <a:ea typeface="Roboto" panose="02000000000000000000" pitchFamily="2" charset="0"/>
              </a:rPr>
              <a:t>There are a lot of ways you can go with your tagline if you’re not trying to tie in a specific cuisine. </a:t>
            </a:r>
          </a:p>
        </p:txBody>
      </p:sp>
      <p:sp>
        <p:nvSpPr>
          <p:cNvPr id="36" name="TextBox 35">
            <a:extLst>
              <a:ext uri="{FF2B5EF4-FFF2-40B4-BE49-F238E27FC236}">
                <a16:creationId xmlns:a16="http://schemas.microsoft.com/office/drawing/2014/main" id="{3324B32F-0033-4C6A-A8D8-76656100898E}"/>
              </a:ext>
            </a:extLst>
          </p:cNvPr>
          <p:cNvSpPr txBox="1"/>
          <p:nvPr/>
        </p:nvSpPr>
        <p:spPr>
          <a:xfrm>
            <a:off x="821314" y="5016810"/>
            <a:ext cx="5375540" cy="369332"/>
          </a:xfrm>
          <a:prstGeom prst="rect">
            <a:avLst/>
          </a:prstGeom>
          <a:noFill/>
        </p:spPr>
        <p:txBody>
          <a:bodyPr wrap="square" rtlCol="0">
            <a:spAutoFit/>
          </a:bodyPr>
          <a:lstStyle/>
          <a:p>
            <a:r>
              <a:rPr lang="en-US" b="1" dirty="0">
                <a:solidFill>
                  <a:schemeClr val="bg1"/>
                </a:solidFill>
                <a:latin typeface="Poppins "/>
                <a:ea typeface="Roboto" panose="02000000000000000000" pitchFamily="2" charset="0"/>
                <a:cs typeface="Poppins SemiBold" pitchFamily="2" charset="77"/>
              </a:rPr>
              <a:t>Have it your Way</a:t>
            </a:r>
          </a:p>
        </p:txBody>
      </p:sp>
    </p:spTree>
    <p:extLst>
      <p:ext uri="{BB962C8B-B14F-4D97-AF65-F5344CB8AC3E}">
        <p14:creationId xmlns:p14="http://schemas.microsoft.com/office/powerpoint/2010/main" val="283302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859FF081-F1CB-435F-B3B1-5D0EA6F823AA}"/>
              </a:ext>
            </a:extLst>
          </p:cNvPr>
          <p:cNvSpPr txBox="1"/>
          <p:nvPr/>
        </p:nvSpPr>
        <p:spPr>
          <a:xfrm>
            <a:off x="9630174" y="495088"/>
            <a:ext cx="2113802" cy="369332"/>
          </a:xfrm>
          <a:prstGeom prst="rect">
            <a:avLst/>
          </a:prstGeom>
          <a:noFill/>
        </p:spPr>
        <p:txBody>
          <a:bodyPr wrap="square" rtlCol="0">
            <a:spAutoFit/>
          </a:bodyPr>
          <a:lstStyle/>
          <a:p>
            <a:r>
              <a:rPr lang="en-US" b="1" dirty="0">
                <a:solidFill>
                  <a:schemeClr val="bg1"/>
                </a:solidFill>
                <a:ea typeface="Roboto" panose="02000000000000000000" pitchFamily="2" charset="0"/>
                <a:cs typeface="Poppins Medium" panose="00000600000000000000" pitchFamily="2" charset="0"/>
              </a:rPr>
              <a:t>Your TEXT</a:t>
            </a:r>
          </a:p>
        </p:txBody>
      </p:sp>
      <p:sp>
        <p:nvSpPr>
          <p:cNvPr id="13" name="TextBox 12">
            <a:extLst>
              <a:ext uri="{FF2B5EF4-FFF2-40B4-BE49-F238E27FC236}">
                <a16:creationId xmlns:a16="http://schemas.microsoft.com/office/drawing/2014/main" id="{4F7563EB-12C5-4F11-B5B4-94E2503A9B3C}"/>
              </a:ext>
            </a:extLst>
          </p:cNvPr>
          <p:cNvSpPr txBox="1"/>
          <p:nvPr/>
        </p:nvSpPr>
        <p:spPr>
          <a:xfrm>
            <a:off x="9630175" y="734332"/>
            <a:ext cx="2113801" cy="799258"/>
          </a:xfrm>
          <a:prstGeom prst="rect">
            <a:avLst/>
          </a:prstGeom>
          <a:noFill/>
        </p:spPr>
        <p:txBody>
          <a:bodyPr wrap="square" rtlCol="0">
            <a:spAutoFit/>
          </a:bodyPr>
          <a:lstStyle/>
          <a:p>
            <a:pPr>
              <a:lnSpc>
                <a:spcPct val="150000"/>
              </a:lnSpc>
            </a:pPr>
            <a:r>
              <a:rPr lang="en-US" sz="1050" dirty="0" err="1">
                <a:solidFill>
                  <a:schemeClr val="bg1">
                    <a:alpha val="90000"/>
                  </a:schemeClr>
                </a:solidFill>
                <a:ea typeface="Roboto" panose="02000000000000000000" pitchFamily="2" charset="0"/>
              </a:rPr>
              <a:t>Consectur</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adipicing</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elitan</a:t>
            </a:r>
            <a:r>
              <a:rPr lang="en-US" sz="1050" dirty="0">
                <a:solidFill>
                  <a:schemeClr val="bg1">
                    <a:alpha val="90000"/>
                  </a:schemeClr>
                </a:solidFill>
                <a:ea typeface="Roboto" panose="02000000000000000000" pitchFamily="2" charset="0"/>
              </a:rPr>
              <a:t> sed do </a:t>
            </a:r>
            <a:r>
              <a:rPr lang="en-US" sz="1050" dirty="0" err="1">
                <a:solidFill>
                  <a:schemeClr val="bg1">
                    <a:alpha val="90000"/>
                  </a:schemeClr>
                </a:solidFill>
                <a:ea typeface="Roboto" panose="02000000000000000000" pitchFamily="2" charset="0"/>
              </a:rPr>
              <a:t>eiusmod</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tempor</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incididun</a:t>
            </a:r>
            <a:endParaRPr lang="en-US" sz="1050" dirty="0">
              <a:solidFill>
                <a:schemeClr val="bg1">
                  <a:alpha val="90000"/>
                </a:schemeClr>
              </a:solidFill>
              <a:ea typeface="Roboto" panose="02000000000000000000" pitchFamily="2" charset="0"/>
            </a:endParaRPr>
          </a:p>
        </p:txBody>
      </p:sp>
      <p:sp>
        <p:nvSpPr>
          <p:cNvPr id="31" name="TextBox 30">
            <a:extLst>
              <a:ext uri="{FF2B5EF4-FFF2-40B4-BE49-F238E27FC236}">
                <a16:creationId xmlns:a16="http://schemas.microsoft.com/office/drawing/2014/main" id="{76AA4928-98A1-4D2F-9968-C116979BDD82}"/>
              </a:ext>
            </a:extLst>
          </p:cNvPr>
          <p:cNvSpPr txBox="1"/>
          <p:nvPr/>
        </p:nvSpPr>
        <p:spPr>
          <a:xfrm>
            <a:off x="9630174" y="2242926"/>
            <a:ext cx="2113802" cy="369332"/>
          </a:xfrm>
          <a:prstGeom prst="rect">
            <a:avLst/>
          </a:prstGeom>
          <a:noFill/>
        </p:spPr>
        <p:txBody>
          <a:bodyPr wrap="square" rtlCol="0">
            <a:spAutoFit/>
          </a:bodyPr>
          <a:lstStyle/>
          <a:p>
            <a:r>
              <a:rPr lang="en-US" b="1" dirty="0">
                <a:solidFill>
                  <a:schemeClr val="bg1"/>
                </a:solidFill>
                <a:ea typeface="Roboto" panose="02000000000000000000" pitchFamily="2" charset="0"/>
                <a:cs typeface="Poppins Medium" panose="00000600000000000000" pitchFamily="2" charset="0"/>
              </a:rPr>
              <a:t>Your TEXT</a:t>
            </a:r>
          </a:p>
        </p:txBody>
      </p:sp>
      <p:sp>
        <p:nvSpPr>
          <p:cNvPr id="32" name="TextBox 31">
            <a:extLst>
              <a:ext uri="{FF2B5EF4-FFF2-40B4-BE49-F238E27FC236}">
                <a16:creationId xmlns:a16="http://schemas.microsoft.com/office/drawing/2014/main" id="{2A08381D-5B4B-4EBF-8F4B-B09B79C1D238}"/>
              </a:ext>
            </a:extLst>
          </p:cNvPr>
          <p:cNvSpPr txBox="1"/>
          <p:nvPr/>
        </p:nvSpPr>
        <p:spPr>
          <a:xfrm>
            <a:off x="9630175" y="2482170"/>
            <a:ext cx="2113801" cy="799258"/>
          </a:xfrm>
          <a:prstGeom prst="rect">
            <a:avLst/>
          </a:prstGeom>
          <a:noFill/>
        </p:spPr>
        <p:txBody>
          <a:bodyPr wrap="square" rtlCol="0">
            <a:spAutoFit/>
          </a:bodyPr>
          <a:lstStyle/>
          <a:p>
            <a:pPr>
              <a:lnSpc>
                <a:spcPct val="150000"/>
              </a:lnSpc>
            </a:pPr>
            <a:r>
              <a:rPr lang="en-US" sz="1050" dirty="0" err="1">
                <a:solidFill>
                  <a:schemeClr val="bg1">
                    <a:alpha val="90000"/>
                  </a:schemeClr>
                </a:solidFill>
                <a:ea typeface="Roboto" panose="02000000000000000000" pitchFamily="2" charset="0"/>
              </a:rPr>
              <a:t>Consectur</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adipicing</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elitan</a:t>
            </a:r>
            <a:r>
              <a:rPr lang="en-US" sz="1050" dirty="0">
                <a:solidFill>
                  <a:schemeClr val="bg1">
                    <a:alpha val="90000"/>
                  </a:schemeClr>
                </a:solidFill>
                <a:ea typeface="Roboto" panose="02000000000000000000" pitchFamily="2" charset="0"/>
              </a:rPr>
              <a:t> sed do </a:t>
            </a:r>
            <a:r>
              <a:rPr lang="en-US" sz="1050" dirty="0" err="1">
                <a:solidFill>
                  <a:schemeClr val="bg1">
                    <a:alpha val="90000"/>
                  </a:schemeClr>
                </a:solidFill>
                <a:ea typeface="Roboto" panose="02000000000000000000" pitchFamily="2" charset="0"/>
              </a:rPr>
              <a:t>eiusmod</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tempor</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incididun</a:t>
            </a:r>
            <a:endParaRPr lang="en-US" sz="1050" dirty="0">
              <a:solidFill>
                <a:schemeClr val="bg1">
                  <a:alpha val="90000"/>
                </a:schemeClr>
              </a:solidFill>
              <a:ea typeface="Roboto" panose="02000000000000000000" pitchFamily="2" charset="0"/>
            </a:endParaRPr>
          </a:p>
        </p:txBody>
      </p:sp>
      <p:sp>
        <p:nvSpPr>
          <p:cNvPr id="36" name="TextBox 35">
            <a:extLst>
              <a:ext uri="{FF2B5EF4-FFF2-40B4-BE49-F238E27FC236}">
                <a16:creationId xmlns:a16="http://schemas.microsoft.com/office/drawing/2014/main" id="{59A1F032-9270-479E-A9B5-3EFA9511CEEE}"/>
              </a:ext>
            </a:extLst>
          </p:cNvPr>
          <p:cNvSpPr txBox="1"/>
          <p:nvPr/>
        </p:nvSpPr>
        <p:spPr>
          <a:xfrm>
            <a:off x="9630174" y="3898091"/>
            <a:ext cx="2113802" cy="369332"/>
          </a:xfrm>
          <a:prstGeom prst="rect">
            <a:avLst/>
          </a:prstGeom>
          <a:noFill/>
        </p:spPr>
        <p:txBody>
          <a:bodyPr wrap="square" rtlCol="0">
            <a:spAutoFit/>
          </a:bodyPr>
          <a:lstStyle/>
          <a:p>
            <a:r>
              <a:rPr lang="en-US" b="1" dirty="0">
                <a:solidFill>
                  <a:schemeClr val="bg1"/>
                </a:solidFill>
                <a:ea typeface="Roboto" panose="02000000000000000000" pitchFamily="2" charset="0"/>
                <a:cs typeface="Poppins Medium" panose="00000600000000000000" pitchFamily="2" charset="0"/>
              </a:rPr>
              <a:t>Your TEXT</a:t>
            </a:r>
          </a:p>
        </p:txBody>
      </p:sp>
      <p:sp>
        <p:nvSpPr>
          <p:cNvPr id="37" name="TextBox 36">
            <a:extLst>
              <a:ext uri="{FF2B5EF4-FFF2-40B4-BE49-F238E27FC236}">
                <a16:creationId xmlns:a16="http://schemas.microsoft.com/office/drawing/2014/main" id="{4BC12634-B6F0-4DE7-BBE8-C43C8696EF5F}"/>
              </a:ext>
            </a:extLst>
          </p:cNvPr>
          <p:cNvSpPr txBox="1"/>
          <p:nvPr/>
        </p:nvSpPr>
        <p:spPr>
          <a:xfrm>
            <a:off x="9630175" y="4137335"/>
            <a:ext cx="2113801" cy="799258"/>
          </a:xfrm>
          <a:prstGeom prst="rect">
            <a:avLst/>
          </a:prstGeom>
          <a:noFill/>
        </p:spPr>
        <p:txBody>
          <a:bodyPr wrap="square" rtlCol="0">
            <a:spAutoFit/>
          </a:bodyPr>
          <a:lstStyle/>
          <a:p>
            <a:pPr>
              <a:lnSpc>
                <a:spcPct val="150000"/>
              </a:lnSpc>
            </a:pPr>
            <a:r>
              <a:rPr lang="en-US" sz="1050" dirty="0" err="1">
                <a:solidFill>
                  <a:schemeClr val="bg1">
                    <a:alpha val="90000"/>
                  </a:schemeClr>
                </a:solidFill>
                <a:ea typeface="Roboto" panose="02000000000000000000" pitchFamily="2" charset="0"/>
              </a:rPr>
              <a:t>Consectur</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adipicing</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elitan</a:t>
            </a:r>
            <a:r>
              <a:rPr lang="en-US" sz="1050" dirty="0">
                <a:solidFill>
                  <a:schemeClr val="bg1">
                    <a:alpha val="90000"/>
                  </a:schemeClr>
                </a:solidFill>
                <a:ea typeface="Roboto" panose="02000000000000000000" pitchFamily="2" charset="0"/>
              </a:rPr>
              <a:t> sed do </a:t>
            </a:r>
            <a:r>
              <a:rPr lang="en-US" sz="1050" dirty="0" err="1">
                <a:solidFill>
                  <a:schemeClr val="bg1">
                    <a:alpha val="90000"/>
                  </a:schemeClr>
                </a:solidFill>
                <a:ea typeface="Roboto" panose="02000000000000000000" pitchFamily="2" charset="0"/>
              </a:rPr>
              <a:t>eiusmod</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tempor</a:t>
            </a:r>
            <a:r>
              <a:rPr lang="en-US" sz="1050" dirty="0">
                <a:solidFill>
                  <a:schemeClr val="bg1">
                    <a:alpha val="90000"/>
                  </a:schemeClr>
                </a:solidFill>
                <a:ea typeface="Roboto" panose="02000000000000000000" pitchFamily="2" charset="0"/>
              </a:rPr>
              <a:t> </a:t>
            </a:r>
            <a:r>
              <a:rPr lang="en-US" sz="1050" dirty="0" err="1">
                <a:solidFill>
                  <a:schemeClr val="bg1">
                    <a:alpha val="90000"/>
                  </a:schemeClr>
                </a:solidFill>
                <a:ea typeface="Roboto" panose="02000000000000000000" pitchFamily="2" charset="0"/>
              </a:rPr>
              <a:t>incididun</a:t>
            </a:r>
            <a:endParaRPr lang="en-US" sz="1050" dirty="0">
              <a:solidFill>
                <a:schemeClr val="bg1">
                  <a:alpha val="90000"/>
                </a:schemeClr>
              </a:solidFill>
              <a:ea typeface="Roboto" panose="02000000000000000000" pitchFamily="2" charset="0"/>
            </a:endParaRPr>
          </a:p>
        </p:txBody>
      </p:sp>
      <p:sp>
        <p:nvSpPr>
          <p:cNvPr id="42" name="TextBox 41">
            <a:extLst>
              <a:ext uri="{FF2B5EF4-FFF2-40B4-BE49-F238E27FC236}">
                <a16:creationId xmlns:a16="http://schemas.microsoft.com/office/drawing/2014/main" id="{3E6274F9-2554-4BDB-A935-34817BC3C75B}"/>
              </a:ext>
            </a:extLst>
          </p:cNvPr>
          <p:cNvSpPr txBox="1"/>
          <p:nvPr/>
        </p:nvSpPr>
        <p:spPr>
          <a:xfrm>
            <a:off x="9630174" y="5553256"/>
            <a:ext cx="2113802" cy="369332"/>
          </a:xfrm>
          <a:prstGeom prst="rect">
            <a:avLst/>
          </a:prstGeom>
          <a:noFill/>
        </p:spPr>
        <p:txBody>
          <a:bodyPr wrap="square" rtlCol="0">
            <a:spAutoFit/>
          </a:bodyPr>
          <a:lstStyle/>
          <a:p>
            <a:r>
              <a:rPr lang="en-US" b="1" dirty="0">
                <a:solidFill>
                  <a:schemeClr val="bg1"/>
                </a:solidFill>
                <a:ea typeface="Roboto" panose="02000000000000000000" pitchFamily="2" charset="0"/>
                <a:cs typeface="Poppins Medium" panose="00000600000000000000" pitchFamily="2" charset="0"/>
              </a:rPr>
              <a:t>Your TEXT</a:t>
            </a:r>
          </a:p>
        </p:txBody>
      </p:sp>
      <p:sp>
        <p:nvSpPr>
          <p:cNvPr id="43" name="TextBox 42">
            <a:extLst>
              <a:ext uri="{FF2B5EF4-FFF2-40B4-BE49-F238E27FC236}">
                <a16:creationId xmlns:a16="http://schemas.microsoft.com/office/drawing/2014/main" id="{7BFE716C-D226-4E0D-B486-897B4BFEE7F5}"/>
              </a:ext>
            </a:extLst>
          </p:cNvPr>
          <p:cNvSpPr txBox="1"/>
          <p:nvPr/>
        </p:nvSpPr>
        <p:spPr>
          <a:xfrm>
            <a:off x="9630175" y="5792500"/>
            <a:ext cx="2113801" cy="799258"/>
          </a:xfrm>
          <a:prstGeom prst="rect">
            <a:avLst/>
          </a:prstGeom>
          <a:noFill/>
        </p:spPr>
        <p:txBody>
          <a:bodyPr wrap="square" rtlCol="0">
            <a:spAutoFit/>
          </a:bodyPr>
          <a:lstStyle/>
          <a:p>
            <a:pPr>
              <a:lnSpc>
                <a:spcPct val="150000"/>
              </a:lnSpc>
            </a:pPr>
            <a:r>
              <a:rPr lang="en-US" sz="1050">
                <a:solidFill>
                  <a:schemeClr val="bg1">
                    <a:alpha val="90000"/>
                  </a:schemeClr>
                </a:solidFill>
                <a:ea typeface="Roboto" panose="02000000000000000000" pitchFamily="2" charset="0"/>
              </a:rPr>
              <a:t>Consectur adipicing elitan sed do eiusmod tempor incididun</a:t>
            </a:r>
          </a:p>
        </p:txBody>
      </p:sp>
      <p:pic>
        <p:nvPicPr>
          <p:cNvPr id="18" name="Picture Placeholder 17">
            <a:extLst>
              <a:ext uri="{FF2B5EF4-FFF2-40B4-BE49-F238E27FC236}">
                <a16:creationId xmlns:a16="http://schemas.microsoft.com/office/drawing/2014/main" id="{BC364117-890B-425F-8CBA-D01D70F4D8DD}"/>
              </a:ext>
            </a:extLst>
          </p:cNvPr>
          <p:cNvPicPr>
            <a:picLocks noGrp="1" noChangeAspect="1"/>
          </p:cNvPicPr>
          <p:nvPr>
            <p:ph type="pic" sz="quarter" idx="11"/>
          </p:nvPr>
        </p:nvPicPr>
        <p:blipFill>
          <a:blip r:embed="rId2"/>
          <a:srcRect l="17020" r="17020"/>
          <a:stretch>
            <a:fillRect/>
          </a:stretch>
        </p:blipFill>
        <p:spPr/>
      </p:pic>
      <p:pic>
        <p:nvPicPr>
          <p:cNvPr id="20" name="Picture Placeholder 19">
            <a:extLst>
              <a:ext uri="{FF2B5EF4-FFF2-40B4-BE49-F238E27FC236}">
                <a16:creationId xmlns:a16="http://schemas.microsoft.com/office/drawing/2014/main" id="{C250F84C-1F4C-427E-8C5F-3D2817577C16}"/>
              </a:ext>
            </a:extLst>
          </p:cNvPr>
          <p:cNvPicPr>
            <a:picLocks noGrp="1" noChangeAspect="1"/>
          </p:cNvPicPr>
          <p:nvPr>
            <p:ph type="pic" sz="quarter" idx="12"/>
          </p:nvPr>
        </p:nvPicPr>
        <p:blipFill>
          <a:blip r:embed="rId3"/>
          <a:srcRect l="12901" r="12901"/>
          <a:stretch>
            <a:fillRect/>
          </a:stretch>
        </p:blipFill>
        <p:spPr/>
      </p:pic>
      <p:pic>
        <p:nvPicPr>
          <p:cNvPr id="22" name="Picture Placeholder 21">
            <a:extLst>
              <a:ext uri="{FF2B5EF4-FFF2-40B4-BE49-F238E27FC236}">
                <a16:creationId xmlns:a16="http://schemas.microsoft.com/office/drawing/2014/main" id="{1FE2DA7D-CE4A-46AF-B690-F8FA507E2E91}"/>
              </a:ext>
            </a:extLst>
          </p:cNvPr>
          <p:cNvPicPr>
            <a:picLocks noGrp="1" noChangeAspect="1"/>
          </p:cNvPicPr>
          <p:nvPr>
            <p:ph type="pic" sz="quarter" idx="13"/>
          </p:nvPr>
        </p:nvPicPr>
        <p:blipFill>
          <a:blip r:embed="rId4"/>
          <a:srcRect l="17020" r="17020"/>
          <a:stretch>
            <a:fillRect/>
          </a:stretch>
        </p:blipFill>
        <p:spPr/>
      </p:pic>
      <p:pic>
        <p:nvPicPr>
          <p:cNvPr id="24" name="Picture Placeholder 23">
            <a:extLst>
              <a:ext uri="{FF2B5EF4-FFF2-40B4-BE49-F238E27FC236}">
                <a16:creationId xmlns:a16="http://schemas.microsoft.com/office/drawing/2014/main" id="{7AEBFB68-9466-4F76-BEB6-E046D69B831E}"/>
              </a:ext>
            </a:extLst>
          </p:cNvPr>
          <p:cNvPicPr>
            <a:picLocks noGrp="1" noChangeAspect="1"/>
          </p:cNvPicPr>
          <p:nvPr>
            <p:ph type="pic" sz="quarter" idx="14"/>
          </p:nvPr>
        </p:nvPicPr>
        <p:blipFill rotWithShape="1">
          <a:blip r:embed="rId5"/>
          <a:srcRect l="14267" t="41329" r="8336"/>
          <a:stretch/>
        </p:blipFill>
        <p:spPr>
          <a:xfrm>
            <a:off x="8550648" y="5508826"/>
            <a:ext cx="888201" cy="898516"/>
          </a:xfrm>
        </p:spPr>
      </p:pic>
      <p:sp>
        <p:nvSpPr>
          <p:cNvPr id="26" name="TextBox 25">
            <a:extLst>
              <a:ext uri="{FF2B5EF4-FFF2-40B4-BE49-F238E27FC236}">
                <a16:creationId xmlns:a16="http://schemas.microsoft.com/office/drawing/2014/main" id="{44B32C4A-7C06-4224-B711-198D4F1A18EE}"/>
              </a:ext>
            </a:extLst>
          </p:cNvPr>
          <p:cNvSpPr txBox="1"/>
          <p:nvPr/>
        </p:nvSpPr>
        <p:spPr>
          <a:xfrm>
            <a:off x="821536" y="1996535"/>
            <a:ext cx="3497246" cy="1323439"/>
          </a:xfrm>
          <a:prstGeom prst="rect">
            <a:avLst/>
          </a:prstGeom>
          <a:noFill/>
        </p:spPr>
        <p:txBody>
          <a:bodyPr wrap="square" rtlCol="0">
            <a:spAutoFit/>
          </a:bodyPr>
          <a:lstStyle/>
          <a:p>
            <a:pPr algn="l"/>
            <a:r>
              <a:rPr lang="en-US" sz="4000" b="1" i="0" dirty="0">
                <a:solidFill>
                  <a:schemeClr val="accent5"/>
                </a:solidFill>
                <a:effectLst/>
              </a:rPr>
              <a:t>Our </a:t>
            </a:r>
            <a:r>
              <a:rPr lang="en-US" sz="4000" b="1" dirty="0">
                <a:solidFill>
                  <a:schemeClr val="accent5"/>
                </a:solidFill>
              </a:rPr>
              <a:t>Food Menu</a:t>
            </a:r>
            <a:endParaRPr lang="en-US" sz="4000" b="1" i="0" dirty="0">
              <a:solidFill>
                <a:schemeClr val="accent5"/>
              </a:solidFill>
              <a:effectLst/>
            </a:endParaRPr>
          </a:p>
        </p:txBody>
      </p:sp>
      <p:sp>
        <p:nvSpPr>
          <p:cNvPr id="27" name="TextBox 26">
            <a:extLst>
              <a:ext uri="{FF2B5EF4-FFF2-40B4-BE49-F238E27FC236}">
                <a16:creationId xmlns:a16="http://schemas.microsoft.com/office/drawing/2014/main" id="{5337D47E-1A9A-450A-9668-9D23DF98D9CF}"/>
              </a:ext>
            </a:extLst>
          </p:cNvPr>
          <p:cNvSpPr txBox="1"/>
          <p:nvPr/>
        </p:nvSpPr>
        <p:spPr>
          <a:xfrm>
            <a:off x="835602" y="3363225"/>
            <a:ext cx="3189471" cy="1526380"/>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a:t>
            </a:r>
          </a:p>
        </p:txBody>
      </p:sp>
      <p:pic>
        <p:nvPicPr>
          <p:cNvPr id="30" name="Graphic 29">
            <a:extLst>
              <a:ext uri="{FF2B5EF4-FFF2-40B4-BE49-F238E27FC236}">
                <a16:creationId xmlns:a16="http://schemas.microsoft.com/office/drawing/2014/main" id="{EE10F4F6-1F2E-4157-A357-FA7DDAB195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1875" y="613833"/>
            <a:ext cx="638856" cy="638856"/>
          </a:xfrm>
          <a:prstGeom prst="rect">
            <a:avLst/>
          </a:prstGeom>
        </p:spPr>
      </p:pic>
      <p:pic>
        <p:nvPicPr>
          <p:cNvPr id="15" name="Picture Placeholder 14">
            <a:extLst>
              <a:ext uri="{FF2B5EF4-FFF2-40B4-BE49-F238E27FC236}">
                <a16:creationId xmlns:a16="http://schemas.microsoft.com/office/drawing/2014/main" id="{D1BFA47B-2E50-417D-8B1E-057D7DB85994}"/>
              </a:ext>
            </a:extLst>
          </p:cNvPr>
          <p:cNvPicPr>
            <a:picLocks noGrp="1" noChangeAspect="1"/>
          </p:cNvPicPr>
          <p:nvPr>
            <p:ph type="pic" sz="quarter" idx="10"/>
          </p:nvPr>
        </p:nvPicPr>
        <p:blipFill>
          <a:blip r:embed="rId8"/>
          <a:srcRect l="15536" r="15536"/>
          <a:stretch>
            <a:fillRect/>
          </a:stretch>
        </p:blipFill>
        <p:spPr/>
      </p:pic>
    </p:spTree>
    <p:extLst>
      <p:ext uri="{BB962C8B-B14F-4D97-AF65-F5344CB8AC3E}">
        <p14:creationId xmlns:p14="http://schemas.microsoft.com/office/powerpoint/2010/main" val="1668468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DC9CE56-8380-4414-87F8-B539D02C6411}"/>
              </a:ext>
            </a:extLst>
          </p:cNvPr>
          <p:cNvPicPr>
            <a:picLocks noGrp="1" noChangeAspect="1"/>
          </p:cNvPicPr>
          <p:nvPr>
            <p:ph type="pic" sz="quarter" idx="10"/>
          </p:nvPr>
        </p:nvPicPr>
        <p:blipFill>
          <a:blip r:embed="rId2"/>
          <a:srcRect l="7861" r="7861"/>
          <a:stretch>
            <a:fillRect/>
          </a:stretch>
        </p:blipFill>
        <p:spPr>
          <a:xfrm>
            <a:off x="5770945" y="1204687"/>
            <a:ext cx="2609412" cy="4644571"/>
          </a:xfrm>
        </p:spPr>
      </p:pic>
      <p:pic>
        <p:nvPicPr>
          <p:cNvPr id="11" name="Picture Placeholder 10">
            <a:extLst>
              <a:ext uri="{FF2B5EF4-FFF2-40B4-BE49-F238E27FC236}">
                <a16:creationId xmlns:a16="http://schemas.microsoft.com/office/drawing/2014/main" id="{995BB115-23A0-40AF-BBB1-3C70575644EA}"/>
              </a:ext>
            </a:extLst>
          </p:cNvPr>
          <p:cNvPicPr>
            <a:picLocks noGrp="1" noChangeAspect="1"/>
          </p:cNvPicPr>
          <p:nvPr>
            <p:ph type="pic" sz="quarter" idx="11"/>
          </p:nvPr>
        </p:nvPicPr>
        <p:blipFill>
          <a:blip r:embed="rId3"/>
          <a:srcRect l="14905" r="14905"/>
          <a:stretch>
            <a:fillRect/>
          </a:stretch>
        </p:blipFill>
        <p:spPr>
          <a:xfrm>
            <a:off x="8810272" y="1204687"/>
            <a:ext cx="2609412" cy="4644571"/>
          </a:xfrm>
        </p:spPr>
      </p:pic>
      <p:sp>
        <p:nvSpPr>
          <p:cNvPr id="10" name="Freeform: Shape 9">
            <a:extLst>
              <a:ext uri="{FF2B5EF4-FFF2-40B4-BE49-F238E27FC236}">
                <a16:creationId xmlns:a16="http://schemas.microsoft.com/office/drawing/2014/main" id="{5933F18D-EC5A-483F-9074-C41310F547BC}"/>
              </a:ext>
            </a:extLst>
          </p:cNvPr>
          <p:cNvSpPr/>
          <p:nvPr/>
        </p:nvSpPr>
        <p:spPr bwMode="auto">
          <a:xfrm>
            <a:off x="5770945" y="4618935"/>
            <a:ext cx="2609412" cy="1230322"/>
          </a:xfrm>
          <a:custGeom>
            <a:avLst/>
            <a:gdLst>
              <a:gd name="connsiteX0" fmla="*/ 0 w 2609412"/>
              <a:gd name="connsiteY0" fmla="*/ 0 h 1230322"/>
              <a:gd name="connsiteX1" fmla="*/ 2609412 w 2609412"/>
              <a:gd name="connsiteY1" fmla="*/ 0 h 1230322"/>
              <a:gd name="connsiteX2" fmla="*/ 2609412 w 2609412"/>
              <a:gd name="connsiteY2" fmla="*/ 1118822 h 1230322"/>
              <a:gd name="connsiteX3" fmla="*/ 2497912 w 2609412"/>
              <a:gd name="connsiteY3" fmla="*/ 1230322 h 1230322"/>
              <a:gd name="connsiteX4" fmla="*/ 111500 w 2609412"/>
              <a:gd name="connsiteY4" fmla="*/ 1230322 h 1230322"/>
              <a:gd name="connsiteX5" fmla="*/ 0 w 2609412"/>
              <a:gd name="connsiteY5" fmla="*/ 1118822 h 123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9412" h="1230322">
                <a:moveTo>
                  <a:pt x="0" y="0"/>
                </a:moveTo>
                <a:lnTo>
                  <a:pt x="2609412" y="0"/>
                </a:lnTo>
                <a:lnTo>
                  <a:pt x="2609412" y="1118822"/>
                </a:lnTo>
                <a:cubicBezTo>
                  <a:pt x="2609412" y="1180402"/>
                  <a:pt x="2559492" y="1230322"/>
                  <a:pt x="2497912" y="1230322"/>
                </a:cubicBezTo>
                <a:lnTo>
                  <a:pt x="111500" y="1230322"/>
                </a:lnTo>
                <a:cubicBezTo>
                  <a:pt x="49920" y="1230322"/>
                  <a:pt x="0" y="1180402"/>
                  <a:pt x="0" y="1118822"/>
                </a:cubicBezTo>
                <a:close/>
              </a:path>
            </a:pathLst>
          </a:custGeom>
          <a:gradFill flip="none" rotWithShape="1">
            <a:gsLst>
              <a:gs pos="0">
                <a:schemeClr val="accent3"/>
              </a:gs>
              <a:gs pos="100000">
                <a:schemeClr val="accent5"/>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2" name="Freeform: Shape 11">
            <a:extLst>
              <a:ext uri="{FF2B5EF4-FFF2-40B4-BE49-F238E27FC236}">
                <a16:creationId xmlns:a16="http://schemas.microsoft.com/office/drawing/2014/main" id="{4DA1D7E2-7A9E-4A76-846A-D021A6BB2651}"/>
              </a:ext>
            </a:extLst>
          </p:cNvPr>
          <p:cNvSpPr/>
          <p:nvPr/>
        </p:nvSpPr>
        <p:spPr bwMode="auto">
          <a:xfrm>
            <a:off x="8810272" y="4618935"/>
            <a:ext cx="2609412" cy="1230322"/>
          </a:xfrm>
          <a:custGeom>
            <a:avLst/>
            <a:gdLst>
              <a:gd name="connsiteX0" fmla="*/ 0 w 2609412"/>
              <a:gd name="connsiteY0" fmla="*/ 0 h 1230322"/>
              <a:gd name="connsiteX1" fmla="*/ 2609412 w 2609412"/>
              <a:gd name="connsiteY1" fmla="*/ 0 h 1230322"/>
              <a:gd name="connsiteX2" fmla="*/ 2609412 w 2609412"/>
              <a:gd name="connsiteY2" fmla="*/ 1118822 h 1230322"/>
              <a:gd name="connsiteX3" fmla="*/ 2497912 w 2609412"/>
              <a:gd name="connsiteY3" fmla="*/ 1230322 h 1230322"/>
              <a:gd name="connsiteX4" fmla="*/ 111500 w 2609412"/>
              <a:gd name="connsiteY4" fmla="*/ 1230322 h 1230322"/>
              <a:gd name="connsiteX5" fmla="*/ 0 w 2609412"/>
              <a:gd name="connsiteY5" fmla="*/ 1118822 h 123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9412" h="1230322">
                <a:moveTo>
                  <a:pt x="0" y="0"/>
                </a:moveTo>
                <a:lnTo>
                  <a:pt x="2609412" y="0"/>
                </a:lnTo>
                <a:lnTo>
                  <a:pt x="2609412" y="1118822"/>
                </a:lnTo>
                <a:cubicBezTo>
                  <a:pt x="2609412" y="1180402"/>
                  <a:pt x="2559492" y="1230322"/>
                  <a:pt x="2497912" y="1230322"/>
                </a:cubicBezTo>
                <a:lnTo>
                  <a:pt x="111500" y="1230322"/>
                </a:lnTo>
                <a:cubicBezTo>
                  <a:pt x="49920" y="1230322"/>
                  <a:pt x="0" y="1180402"/>
                  <a:pt x="0" y="1118822"/>
                </a:cubicBezTo>
                <a:close/>
              </a:path>
            </a:pathLst>
          </a:custGeom>
          <a:gradFill flip="none" rotWithShape="1">
            <a:gsLst>
              <a:gs pos="0">
                <a:schemeClr val="accent3"/>
              </a:gs>
              <a:gs pos="100000">
                <a:schemeClr val="accent5"/>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23" name="Kotak Teks 21">
            <a:extLst>
              <a:ext uri="{FF2B5EF4-FFF2-40B4-BE49-F238E27FC236}">
                <a16:creationId xmlns:a16="http://schemas.microsoft.com/office/drawing/2014/main" id="{E5FD66B1-E618-476A-84A3-250560BFC291}"/>
              </a:ext>
            </a:extLst>
          </p:cNvPr>
          <p:cNvSpPr txBox="1"/>
          <p:nvPr/>
        </p:nvSpPr>
        <p:spPr>
          <a:xfrm>
            <a:off x="6124738" y="4960664"/>
            <a:ext cx="1901826" cy="261610"/>
          </a:xfrm>
          <a:prstGeom prst="rect">
            <a:avLst/>
          </a:prstGeom>
          <a:noFill/>
        </p:spPr>
        <p:txBody>
          <a:bodyPr wrap="square" rtlCol="0">
            <a:spAutoFit/>
          </a:bodyPr>
          <a:lstStyle/>
          <a:p>
            <a:pPr algn="ctr"/>
            <a:r>
              <a:rPr lang="en-US" sz="1100" spc="100" dirty="0" err="1">
                <a:solidFill>
                  <a:schemeClr val="bg1"/>
                </a:solidFill>
                <a:latin typeface="Poppins SemiBold" panose="00000700000000000000" pitchFamily="2" charset="0"/>
                <a:ea typeface="Source Sans Pro" panose="020B0503030403020204" pitchFamily="34" charset="0"/>
                <a:cs typeface="Poppins SemiBold" panose="00000700000000000000" pitchFamily="2" charset="0"/>
              </a:rPr>
              <a:t>Nguyễn</a:t>
            </a:r>
            <a:endParaRPr lang="en-ID" sz="1100" spc="100" dirty="0">
              <a:solidFill>
                <a:schemeClr val="bg1"/>
              </a:solidFill>
              <a:latin typeface="Poppins SemiBold" panose="00000700000000000000" pitchFamily="2" charset="0"/>
              <a:ea typeface="Source Sans Pro" panose="020B0503030403020204" pitchFamily="34" charset="0"/>
              <a:cs typeface="Poppins SemiBold" panose="00000700000000000000" pitchFamily="2" charset="0"/>
            </a:endParaRPr>
          </a:p>
        </p:txBody>
      </p:sp>
      <p:sp>
        <p:nvSpPr>
          <p:cNvPr id="24" name="Kotak Teks 4">
            <a:extLst>
              <a:ext uri="{FF2B5EF4-FFF2-40B4-BE49-F238E27FC236}">
                <a16:creationId xmlns:a16="http://schemas.microsoft.com/office/drawing/2014/main" id="{158E7FD0-66A9-472F-B639-2DA4D44D3D57}"/>
              </a:ext>
            </a:extLst>
          </p:cNvPr>
          <p:cNvSpPr txBox="1"/>
          <p:nvPr/>
        </p:nvSpPr>
        <p:spPr>
          <a:xfrm>
            <a:off x="6124739" y="5245918"/>
            <a:ext cx="1901826" cy="261610"/>
          </a:xfrm>
          <a:prstGeom prst="rect">
            <a:avLst/>
          </a:prstGeom>
          <a:noFill/>
        </p:spPr>
        <p:txBody>
          <a:bodyPr wrap="square" rtlCol="0">
            <a:spAutoFit/>
          </a:bodyPr>
          <a:lstStyle/>
          <a:p>
            <a:pPr algn="ctr"/>
            <a:r>
              <a:rPr lang="en-ID" sz="1100" dirty="0">
                <a:solidFill>
                  <a:schemeClr val="bg1"/>
                </a:solidFill>
                <a:latin typeface="Muli" pitchFamily="2" charset="77"/>
                <a:cs typeface="Poppins" pitchFamily="2" charset="77"/>
              </a:rPr>
              <a:t>Master Chef</a:t>
            </a:r>
          </a:p>
        </p:txBody>
      </p:sp>
      <p:sp>
        <p:nvSpPr>
          <p:cNvPr id="33" name="Kotak Teks 21">
            <a:extLst>
              <a:ext uri="{FF2B5EF4-FFF2-40B4-BE49-F238E27FC236}">
                <a16:creationId xmlns:a16="http://schemas.microsoft.com/office/drawing/2014/main" id="{5231BB74-E5E8-4B21-932A-AAF6EDDD0A18}"/>
              </a:ext>
            </a:extLst>
          </p:cNvPr>
          <p:cNvSpPr txBox="1"/>
          <p:nvPr/>
        </p:nvSpPr>
        <p:spPr>
          <a:xfrm>
            <a:off x="9164065" y="4960664"/>
            <a:ext cx="1901826" cy="261610"/>
          </a:xfrm>
          <a:prstGeom prst="rect">
            <a:avLst/>
          </a:prstGeom>
          <a:noFill/>
        </p:spPr>
        <p:txBody>
          <a:bodyPr wrap="square" rtlCol="0">
            <a:spAutoFit/>
          </a:bodyPr>
          <a:lstStyle/>
          <a:p>
            <a:pPr algn="ctr"/>
            <a:r>
              <a:rPr lang="en-US" sz="1100" spc="100" dirty="0" err="1">
                <a:solidFill>
                  <a:schemeClr val="bg1"/>
                </a:solidFill>
                <a:latin typeface="Poppins SemiBold" panose="00000700000000000000" pitchFamily="2" charset="0"/>
                <a:ea typeface="Source Sans Pro" panose="020B0503030403020204" pitchFamily="34" charset="0"/>
                <a:cs typeface="Poppins SemiBold" panose="00000700000000000000" pitchFamily="2" charset="0"/>
              </a:rPr>
              <a:t>Phạm</a:t>
            </a:r>
            <a:endParaRPr lang="en-ID" sz="1100" spc="100" dirty="0">
              <a:solidFill>
                <a:schemeClr val="bg1"/>
              </a:solidFill>
              <a:latin typeface="Poppins SemiBold" panose="00000700000000000000" pitchFamily="2" charset="0"/>
              <a:ea typeface="Source Sans Pro" panose="020B0503030403020204" pitchFamily="34" charset="0"/>
              <a:cs typeface="Poppins SemiBold" panose="00000700000000000000" pitchFamily="2" charset="0"/>
            </a:endParaRPr>
          </a:p>
        </p:txBody>
      </p:sp>
      <p:sp>
        <p:nvSpPr>
          <p:cNvPr id="34" name="Kotak Teks 4">
            <a:extLst>
              <a:ext uri="{FF2B5EF4-FFF2-40B4-BE49-F238E27FC236}">
                <a16:creationId xmlns:a16="http://schemas.microsoft.com/office/drawing/2014/main" id="{F70E70A8-4836-4038-A464-4061B2E4C4E2}"/>
              </a:ext>
            </a:extLst>
          </p:cNvPr>
          <p:cNvSpPr txBox="1"/>
          <p:nvPr/>
        </p:nvSpPr>
        <p:spPr>
          <a:xfrm>
            <a:off x="9164066" y="5245918"/>
            <a:ext cx="1901826" cy="261610"/>
          </a:xfrm>
          <a:prstGeom prst="rect">
            <a:avLst/>
          </a:prstGeom>
          <a:noFill/>
        </p:spPr>
        <p:txBody>
          <a:bodyPr wrap="square" rtlCol="0">
            <a:spAutoFit/>
          </a:bodyPr>
          <a:lstStyle/>
          <a:p>
            <a:pPr algn="ctr"/>
            <a:r>
              <a:rPr lang="en-ID" sz="1100" dirty="0">
                <a:solidFill>
                  <a:schemeClr val="bg1"/>
                </a:solidFill>
                <a:latin typeface="Muli" pitchFamily="2" charset="77"/>
                <a:cs typeface="Poppins" pitchFamily="2" charset="77"/>
              </a:rPr>
              <a:t>Manager Chef</a:t>
            </a:r>
          </a:p>
        </p:txBody>
      </p:sp>
      <p:sp>
        <p:nvSpPr>
          <p:cNvPr id="13" name="TextBox 12">
            <a:extLst>
              <a:ext uri="{FF2B5EF4-FFF2-40B4-BE49-F238E27FC236}">
                <a16:creationId xmlns:a16="http://schemas.microsoft.com/office/drawing/2014/main" id="{A78578F0-1186-4953-A98E-6721C0C07502}"/>
              </a:ext>
            </a:extLst>
          </p:cNvPr>
          <p:cNvSpPr txBox="1"/>
          <p:nvPr/>
        </p:nvSpPr>
        <p:spPr>
          <a:xfrm>
            <a:off x="821536" y="1996535"/>
            <a:ext cx="4569582" cy="1323439"/>
          </a:xfrm>
          <a:prstGeom prst="rect">
            <a:avLst/>
          </a:prstGeom>
          <a:noFill/>
        </p:spPr>
        <p:txBody>
          <a:bodyPr wrap="square" rtlCol="0">
            <a:spAutoFit/>
          </a:bodyPr>
          <a:lstStyle/>
          <a:p>
            <a:pPr algn="l"/>
            <a:r>
              <a:rPr lang="en-US" sz="4000" b="1" i="0" dirty="0">
                <a:solidFill>
                  <a:schemeClr val="accent5"/>
                </a:solidFill>
                <a:effectLst/>
              </a:rPr>
              <a:t>Our </a:t>
            </a:r>
            <a:r>
              <a:rPr lang="en-US" sz="4000" b="1" dirty="0">
                <a:solidFill>
                  <a:schemeClr val="accent5"/>
                </a:solidFill>
              </a:rPr>
              <a:t>P</a:t>
            </a:r>
            <a:r>
              <a:rPr lang="en-US" sz="4000" b="1" i="0" dirty="0">
                <a:solidFill>
                  <a:schemeClr val="accent5"/>
                </a:solidFill>
                <a:effectLst/>
              </a:rPr>
              <a:t>rofessional Cooks</a:t>
            </a:r>
          </a:p>
        </p:txBody>
      </p:sp>
      <p:sp>
        <p:nvSpPr>
          <p:cNvPr id="14" name="TextBox 13">
            <a:extLst>
              <a:ext uri="{FF2B5EF4-FFF2-40B4-BE49-F238E27FC236}">
                <a16:creationId xmlns:a16="http://schemas.microsoft.com/office/drawing/2014/main" id="{4C54079F-CF51-407C-9B66-B2E8CFA75A0D}"/>
              </a:ext>
            </a:extLst>
          </p:cNvPr>
          <p:cNvSpPr txBox="1"/>
          <p:nvPr/>
        </p:nvSpPr>
        <p:spPr>
          <a:xfrm>
            <a:off x="835602" y="3363225"/>
            <a:ext cx="4125600" cy="1284006"/>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a:t>
            </a:r>
          </a:p>
        </p:txBody>
      </p:sp>
      <p:pic>
        <p:nvPicPr>
          <p:cNvPr id="17" name="Graphic 16">
            <a:extLst>
              <a:ext uri="{FF2B5EF4-FFF2-40B4-BE49-F238E27FC236}">
                <a16:creationId xmlns:a16="http://schemas.microsoft.com/office/drawing/2014/main" id="{F0AA7166-87DB-4B3D-9027-7DF7C88176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875" y="613833"/>
            <a:ext cx="638856" cy="638856"/>
          </a:xfrm>
          <a:prstGeom prst="rect">
            <a:avLst/>
          </a:prstGeom>
        </p:spPr>
      </p:pic>
    </p:spTree>
    <p:extLst>
      <p:ext uri="{BB962C8B-B14F-4D97-AF65-F5344CB8AC3E}">
        <p14:creationId xmlns:p14="http://schemas.microsoft.com/office/powerpoint/2010/main" val="93299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9610F15-3CF0-44E0-B987-74B0A4BC59D8}"/>
              </a:ext>
            </a:extLst>
          </p:cNvPr>
          <p:cNvSpPr txBox="1"/>
          <p:nvPr/>
        </p:nvSpPr>
        <p:spPr>
          <a:xfrm>
            <a:off x="1013183" y="2874238"/>
            <a:ext cx="2620058" cy="369332"/>
          </a:xfrm>
          <a:prstGeom prst="rect">
            <a:avLst/>
          </a:prstGeom>
          <a:noFill/>
        </p:spPr>
        <p:txBody>
          <a:bodyPr wrap="square" rtlCol="0">
            <a:spAutoFit/>
          </a:bodyPr>
          <a:lstStyle/>
          <a:p>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Mr. </a:t>
            </a:r>
            <a:r>
              <a:rPr lang="en-US" b="1" dirty="0" err="1">
                <a:solidFill>
                  <a:schemeClr val="tx1">
                    <a:lumMod val="75000"/>
                    <a:lumOff val="25000"/>
                  </a:schemeClr>
                </a:solidFill>
                <a:latin typeface="Poppins SemiBold" pitchFamily="2" charset="77"/>
                <a:ea typeface="Roboto" panose="02000000000000000000" pitchFamily="2" charset="0"/>
                <a:cs typeface="Poppins SemiBold" pitchFamily="2" charset="77"/>
              </a:rPr>
              <a:t>LouVũ-Võise</a:t>
            </a:r>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 </a:t>
            </a:r>
          </a:p>
        </p:txBody>
      </p:sp>
      <p:sp>
        <p:nvSpPr>
          <p:cNvPr id="20" name="Kotak Teks 80">
            <a:extLst>
              <a:ext uri="{FF2B5EF4-FFF2-40B4-BE49-F238E27FC236}">
                <a16:creationId xmlns:a16="http://schemas.microsoft.com/office/drawing/2014/main" id="{223B885D-8280-4589-A40B-79872EB41C94}"/>
              </a:ext>
            </a:extLst>
          </p:cNvPr>
          <p:cNvSpPr txBox="1"/>
          <p:nvPr/>
        </p:nvSpPr>
        <p:spPr>
          <a:xfrm>
            <a:off x="8485550" y="3022060"/>
            <a:ext cx="2513948" cy="369332"/>
          </a:xfrm>
          <a:prstGeom prst="rect">
            <a:avLst/>
          </a:prstGeom>
          <a:noFill/>
        </p:spPr>
        <p:txBody>
          <a:bodyPr wrap="square" rtlCol="0">
            <a:spAutoFit/>
          </a:bodyPr>
          <a:lstStyle/>
          <a:p>
            <a:r>
              <a:rPr lang="en-US" dirty="0">
                <a:solidFill>
                  <a:schemeClr val="bg1"/>
                </a:solidFill>
                <a:latin typeface="Poppins Medium" pitchFamily="2" charset="77"/>
                <a:ea typeface="Roboto" panose="02000000000000000000" pitchFamily="2" charset="0"/>
                <a:cs typeface="Poppins Medium" pitchFamily="2" charset="77"/>
              </a:rPr>
              <a:t>Profile</a:t>
            </a:r>
          </a:p>
        </p:txBody>
      </p:sp>
      <p:sp>
        <p:nvSpPr>
          <p:cNvPr id="21" name="TextBox 20">
            <a:extLst>
              <a:ext uri="{FF2B5EF4-FFF2-40B4-BE49-F238E27FC236}">
                <a16:creationId xmlns:a16="http://schemas.microsoft.com/office/drawing/2014/main" id="{417A4BB6-E838-4668-BC75-4B3ED3764051}"/>
              </a:ext>
            </a:extLst>
          </p:cNvPr>
          <p:cNvSpPr txBox="1"/>
          <p:nvPr/>
        </p:nvSpPr>
        <p:spPr>
          <a:xfrm>
            <a:off x="8485552" y="3487832"/>
            <a:ext cx="2513948" cy="1526380"/>
          </a:xfrm>
          <a:prstGeom prst="rect">
            <a:avLst/>
          </a:prstGeom>
          <a:noFill/>
        </p:spPr>
        <p:txBody>
          <a:bodyPr wrap="square" rtlCol="0">
            <a:spAutoFit/>
          </a:bodyPr>
          <a:lstStyle/>
          <a:p>
            <a:pPr>
              <a:lnSpc>
                <a:spcPct val="150000"/>
              </a:lnSpc>
            </a:pPr>
            <a:r>
              <a:rPr lang="en-US" sz="1050" dirty="0">
                <a:solidFill>
                  <a:schemeClr val="bg1"/>
                </a:solidFill>
                <a:ea typeface="Roboto" panose="02000000000000000000" pitchFamily="2" charset="0"/>
              </a:rPr>
              <a:t>Duis </a:t>
            </a:r>
            <a:r>
              <a:rPr lang="en-US" sz="1050" dirty="0" err="1">
                <a:solidFill>
                  <a:schemeClr val="bg1"/>
                </a:solidFill>
                <a:ea typeface="Roboto" panose="02000000000000000000" pitchFamily="2" charset="0"/>
              </a:rPr>
              <a:t>aute</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irure</a:t>
            </a:r>
            <a:r>
              <a:rPr lang="en-US" sz="1050" dirty="0">
                <a:solidFill>
                  <a:schemeClr val="bg1"/>
                </a:solidFill>
                <a:ea typeface="Roboto" panose="02000000000000000000" pitchFamily="2" charset="0"/>
              </a:rPr>
              <a:t> dolor in are </a:t>
            </a:r>
            <a:r>
              <a:rPr lang="en-US" sz="1050" dirty="0" err="1">
                <a:solidFill>
                  <a:schemeClr val="bg1"/>
                </a:solidFill>
                <a:ea typeface="Roboto" panose="02000000000000000000" pitchFamily="2" charset="0"/>
              </a:rPr>
              <a:t>hend</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erit</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ine</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velite</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sse</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cillum</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dolesas</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euasam</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fugiat</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nulla</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pariaturt</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cupatat</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nonse</a:t>
            </a:r>
            <a:r>
              <a:rPr lang="en-US" sz="1050" dirty="0">
                <a:solidFill>
                  <a:schemeClr val="bg1"/>
                </a:solidFill>
                <a:ea typeface="Roboto" panose="02000000000000000000" pitchFamily="2" charset="0"/>
              </a:rPr>
              <a:t> provident sunt in culpa </a:t>
            </a:r>
            <a:r>
              <a:rPr lang="en-US" sz="1050" dirty="0" err="1">
                <a:solidFill>
                  <a:schemeClr val="bg1"/>
                </a:solidFill>
                <a:ea typeface="Roboto" panose="02000000000000000000" pitchFamily="2" charset="0"/>
              </a:rPr>
              <a:t>qoffana</a:t>
            </a:r>
            <a:r>
              <a:rPr lang="en-US" sz="1050" dirty="0">
                <a:solidFill>
                  <a:schemeClr val="bg1"/>
                </a:solidFill>
                <a:ea typeface="Roboto" panose="02000000000000000000" pitchFamily="2" charset="0"/>
              </a:rPr>
              <a:t> sei </a:t>
            </a:r>
            <a:r>
              <a:rPr lang="en-US" sz="1050" dirty="0" err="1">
                <a:solidFill>
                  <a:schemeClr val="bg1"/>
                </a:solidFill>
                <a:ea typeface="Roboto" panose="02000000000000000000" pitchFamily="2" charset="0"/>
              </a:rPr>
              <a:t>ceserunt</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mollit</a:t>
            </a:r>
            <a:r>
              <a:rPr lang="en-US" sz="1050" dirty="0">
                <a:solidFill>
                  <a:schemeClr val="bg1"/>
                </a:solidFill>
                <a:ea typeface="Roboto" panose="02000000000000000000" pitchFamily="2" charset="0"/>
              </a:rPr>
              <a:t> </a:t>
            </a:r>
            <a:r>
              <a:rPr lang="en-US" sz="1050" dirty="0" err="1">
                <a:solidFill>
                  <a:schemeClr val="bg1"/>
                </a:solidFill>
                <a:ea typeface="Roboto" panose="02000000000000000000" pitchFamily="2" charset="0"/>
              </a:rPr>
              <a:t>anim</a:t>
            </a:r>
            <a:endParaRPr lang="en-US" sz="1050" dirty="0">
              <a:solidFill>
                <a:schemeClr val="bg1"/>
              </a:solidFill>
              <a:ea typeface="Roboto" panose="02000000000000000000" pitchFamily="2" charset="0"/>
            </a:endParaRPr>
          </a:p>
        </p:txBody>
      </p:sp>
      <p:grpSp>
        <p:nvGrpSpPr>
          <p:cNvPr id="22" name="Group 21">
            <a:extLst>
              <a:ext uri="{FF2B5EF4-FFF2-40B4-BE49-F238E27FC236}">
                <a16:creationId xmlns:a16="http://schemas.microsoft.com/office/drawing/2014/main" id="{CEEBBDD9-EB0D-4E99-B219-1C5EB304E05F}"/>
              </a:ext>
            </a:extLst>
          </p:cNvPr>
          <p:cNvGrpSpPr/>
          <p:nvPr/>
        </p:nvGrpSpPr>
        <p:grpSpPr>
          <a:xfrm>
            <a:off x="8601391" y="5196299"/>
            <a:ext cx="976473" cy="199417"/>
            <a:chOff x="2247226" y="4841333"/>
            <a:chExt cx="976473" cy="199417"/>
          </a:xfrm>
          <a:solidFill>
            <a:schemeClr val="bg1"/>
          </a:solidFill>
        </p:grpSpPr>
        <p:sp>
          <p:nvSpPr>
            <p:cNvPr id="23" name="Freeform 33">
              <a:extLst>
                <a:ext uri="{FF2B5EF4-FFF2-40B4-BE49-F238E27FC236}">
                  <a16:creationId xmlns:a16="http://schemas.microsoft.com/office/drawing/2014/main" id="{56640EA9-1BA2-4297-BFEE-47107D621166}"/>
                </a:ext>
              </a:extLst>
            </p:cNvPr>
            <p:cNvSpPr>
              <a:spLocks noEditPoints="1"/>
            </p:cNvSpPr>
            <p:nvPr/>
          </p:nvSpPr>
          <p:spPr bwMode="auto">
            <a:xfrm>
              <a:off x="2765264" y="4841333"/>
              <a:ext cx="199417" cy="199417"/>
            </a:xfrm>
            <a:custGeom>
              <a:avLst/>
              <a:gdLst>
                <a:gd name="T0" fmla="*/ 130 w 176"/>
                <a:gd name="T1" fmla="*/ 57 h 176"/>
                <a:gd name="T2" fmla="*/ 119 w 176"/>
                <a:gd name="T3" fmla="*/ 61 h 176"/>
                <a:gd name="T4" fmla="*/ 107 w 176"/>
                <a:gd name="T5" fmla="*/ 56 h 176"/>
                <a:gd name="T6" fmla="*/ 91 w 176"/>
                <a:gd name="T7" fmla="*/ 72 h 176"/>
                <a:gd name="T8" fmla="*/ 91 w 176"/>
                <a:gd name="T9" fmla="*/ 76 h 176"/>
                <a:gd name="T10" fmla="*/ 58 w 176"/>
                <a:gd name="T11" fmla="*/ 59 h 176"/>
                <a:gd name="T12" fmla="*/ 55 w 176"/>
                <a:gd name="T13" fmla="*/ 67 h 176"/>
                <a:gd name="T14" fmla="*/ 63 w 176"/>
                <a:gd name="T15" fmla="*/ 81 h 176"/>
                <a:gd name="T16" fmla="*/ 55 w 176"/>
                <a:gd name="T17" fmla="*/ 79 h 176"/>
                <a:gd name="T18" fmla="*/ 55 w 176"/>
                <a:gd name="T19" fmla="*/ 79 h 176"/>
                <a:gd name="T20" fmla="*/ 68 w 176"/>
                <a:gd name="T21" fmla="*/ 95 h 176"/>
                <a:gd name="T22" fmla="*/ 64 w 176"/>
                <a:gd name="T23" fmla="*/ 95 h 176"/>
                <a:gd name="T24" fmla="*/ 61 w 176"/>
                <a:gd name="T25" fmla="*/ 95 h 176"/>
                <a:gd name="T26" fmla="*/ 76 w 176"/>
                <a:gd name="T27" fmla="*/ 106 h 176"/>
                <a:gd name="T28" fmla="*/ 56 w 176"/>
                <a:gd name="T29" fmla="*/ 113 h 176"/>
                <a:gd name="T30" fmla="*/ 52 w 176"/>
                <a:gd name="T31" fmla="*/ 113 h 176"/>
                <a:gd name="T32" fmla="*/ 77 w 176"/>
                <a:gd name="T33" fmla="*/ 120 h 176"/>
                <a:gd name="T34" fmla="*/ 124 w 176"/>
                <a:gd name="T35" fmla="*/ 74 h 176"/>
                <a:gd name="T36" fmla="*/ 124 w 176"/>
                <a:gd name="T37" fmla="*/ 72 h 176"/>
                <a:gd name="T38" fmla="*/ 132 w 176"/>
                <a:gd name="T39" fmla="*/ 64 h 176"/>
                <a:gd name="T40" fmla="*/ 123 w 176"/>
                <a:gd name="T41" fmla="*/ 66 h 176"/>
                <a:gd name="T42" fmla="*/ 130 w 176"/>
                <a:gd name="T43" fmla="*/ 57 h 176"/>
                <a:gd name="T44" fmla="*/ 88 w 176"/>
                <a:gd name="T45" fmla="*/ 0 h 176"/>
                <a:gd name="T46" fmla="*/ 0 w 176"/>
                <a:gd name="T47" fmla="*/ 88 h 176"/>
                <a:gd name="T48" fmla="*/ 88 w 176"/>
                <a:gd name="T49" fmla="*/ 176 h 176"/>
                <a:gd name="T50" fmla="*/ 176 w 176"/>
                <a:gd name="T51" fmla="*/ 88 h 176"/>
                <a:gd name="T52" fmla="*/ 88 w 176"/>
                <a:gd name="T53" fmla="*/ 0 h 176"/>
                <a:gd name="T54" fmla="*/ 88 w 176"/>
                <a:gd name="T55" fmla="*/ 168 h 176"/>
                <a:gd name="T56" fmla="*/ 8 w 176"/>
                <a:gd name="T57" fmla="*/ 88 h 176"/>
                <a:gd name="T58" fmla="*/ 88 w 176"/>
                <a:gd name="T59" fmla="*/ 8 h 176"/>
                <a:gd name="T60" fmla="*/ 168 w 176"/>
                <a:gd name="T61" fmla="*/ 88 h 176"/>
                <a:gd name="T62" fmla="*/ 88 w 176"/>
                <a:gd name="T6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grpFill/>
            <a:ln>
              <a:noFill/>
            </a:ln>
          </p:spPr>
          <p:txBody>
            <a:bodyPr vert="horz" wrap="square" lIns="91440" tIns="45720" rIns="91440" bIns="45720" numCol="1" anchor="t" anchorCtr="0" compatLnSpc="1">
              <a:prstTxWarp prst="textNoShape">
                <a:avLst/>
              </a:prstTxWarp>
            </a:bodyPr>
            <a:lstStyle/>
            <a:p>
              <a:endParaRPr lang="en-US" sz="2700"/>
            </a:p>
          </p:txBody>
        </p:sp>
        <p:sp>
          <p:nvSpPr>
            <p:cNvPr id="24" name="Freeform 34">
              <a:extLst>
                <a:ext uri="{FF2B5EF4-FFF2-40B4-BE49-F238E27FC236}">
                  <a16:creationId xmlns:a16="http://schemas.microsoft.com/office/drawing/2014/main" id="{E371749D-216E-403D-A881-BFC8CFFA5DD8}"/>
                </a:ext>
              </a:extLst>
            </p:cNvPr>
            <p:cNvSpPr>
              <a:spLocks noEditPoints="1"/>
            </p:cNvSpPr>
            <p:nvPr/>
          </p:nvSpPr>
          <p:spPr bwMode="auto">
            <a:xfrm>
              <a:off x="3024282" y="4841333"/>
              <a:ext cx="199417" cy="199417"/>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96 w 176"/>
                <a:gd name="T21" fmla="*/ 69 h 176"/>
                <a:gd name="T22" fmla="*/ 101 w 176"/>
                <a:gd name="T23" fmla="*/ 64 h 176"/>
                <a:gd name="T24" fmla="*/ 108 w 176"/>
                <a:gd name="T25" fmla="*/ 64 h 176"/>
                <a:gd name="T26" fmla="*/ 108 w 176"/>
                <a:gd name="T27" fmla="*/ 52 h 176"/>
                <a:gd name="T28" fmla="*/ 97 w 176"/>
                <a:gd name="T29" fmla="*/ 52 h 176"/>
                <a:gd name="T30" fmla="*/ 80 w 176"/>
                <a:gd name="T31" fmla="*/ 68 h 176"/>
                <a:gd name="T32" fmla="*/ 80 w 176"/>
                <a:gd name="T33" fmla="*/ 76 h 176"/>
                <a:gd name="T34" fmla="*/ 72 w 176"/>
                <a:gd name="T35" fmla="*/ 76 h 176"/>
                <a:gd name="T36" fmla="*/ 72 w 176"/>
                <a:gd name="T37" fmla="*/ 88 h 176"/>
                <a:gd name="T38" fmla="*/ 80 w 176"/>
                <a:gd name="T39" fmla="*/ 88 h 176"/>
                <a:gd name="T40" fmla="*/ 80 w 176"/>
                <a:gd name="T41" fmla="*/ 124 h 176"/>
                <a:gd name="T42" fmla="*/ 96 w 176"/>
                <a:gd name="T43" fmla="*/ 124 h 176"/>
                <a:gd name="T44" fmla="*/ 96 w 176"/>
                <a:gd name="T45" fmla="*/ 88 h 176"/>
                <a:gd name="T46" fmla="*/ 107 w 176"/>
                <a:gd name="T47" fmla="*/ 88 h 176"/>
                <a:gd name="T48" fmla="*/ 108 w 176"/>
                <a:gd name="T49" fmla="*/ 76 h 176"/>
                <a:gd name="T50" fmla="*/ 96 w 176"/>
                <a:gd name="T51" fmla="*/ 76 h 176"/>
                <a:gd name="T52" fmla="*/ 96 w 176"/>
                <a:gd name="T53" fmla="*/ 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grpFill/>
            <a:ln>
              <a:noFill/>
            </a:ln>
          </p:spPr>
          <p:txBody>
            <a:bodyPr vert="horz" wrap="square" lIns="91440" tIns="45720" rIns="91440" bIns="45720" numCol="1" anchor="t" anchorCtr="0" compatLnSpc="1">
              <a:prstTxWarp prst="textNoShape">
                <a:avLst/>
              </a:prstTxWarp>
            </a:bodyPr>
            <a:lstStyle/>
            <a:p>
              <a:endParaRPr lang="en-US" sz="2700"/>
            </a:p>
          </p:txBody>
        </p:sp>
        <p:sp>
          <p:nvSpPr>
            <p:cNvPr id="25" name="Freeform 39">
              <a:extLst>
                <a:ext uri="{FF2B5EF4-FFF2-40B4-BE49-F238E27FC236}">
                  <a16:creationId xmlns:a16="http://schemas.microsoft.com/office/drawing/2014/main" id="{F893EC2E-1660-4CF5-893C-20FC9608F65D}"/>
                </a:ext>
              </a:extLst>
            </p:cNvPr>
            <p:cNvSpPr>
              <a:spLocks noEditPoints="1"/>
            </p:cNvSpPr>
            <p:nvPr/>
          </p:nvSpPr>
          <p:spPr bwMode="auto">
            <a:xfrm>
              <a:off x="2247226" y="4841333"/>
              <a:ext cx="199417" cy="199417"/>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grpFill/>
            <a:ln>
              <a:noFill/>
            </a:ln>
          </p:spPr>
          <p:txBody>
            <a:bodyPr vert="horz" wrap="square" lIns="91440" tIns="45720" rIns="91440" bIns="45720" numCol="1" anchor="t" anchorCtr="0" compatLnSpc="1">
              <a:prstTxWarp prst="textNoShape">
                <a:avLst/>
              </a:prstTxWarp>
            </a:bodyPr>
            <a:lstStyle/>
            <a:p>
              <a:endParaRPr lang="en-US" sz="2700"/>
            </a:p>
          </p:txBody>
        </p:sp>
        <p:sp>
          <p:nvSpPr>
            <p:cNvPr id="26" name="Freeform 43">
              <a:extLst>
                <a:ext uri="{FF2B5EF4-FFF2-40B4-BE49-F238E27FC236}">
                  <a16:creationId xmlns:a16="http://schemas.microsoft.com/office/drawing/2014/main" id="{CB433BF8-B63A-4D1A-B400-560EDCD10CE2}"/>
                </a:ext>
              </a:extLst>
            </p:cNvPr>
            <p:cNvSpPr>
              <a:spLocks noEditPoints="1"/>
            </p:cNvSpPr>
            <p:nvPr/>
          </p:nvSpPr>
          <p:spPr bwMode="auto">
            <a:xfrm>
              <a:off x="2506245" y="4841333"/>
              <a:ext cx="199417" cy="199417"/>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12 w 176"/>
                <a:gd name="T21" fmla="*/ 48 h 176"/>
                <a:gd name="T22" fmla="*/ 64 w 176"/>
                <a:gd name="T23" fmla="*/ 48 h 176"/>
                <a:gd name="T24" fmla="*/ 48 w 176"/>
                <a:gd name="T25" fmla="*/ 64 h 176"/>
                <a:gd name="T26" fmla="*/ 48 w 176"/>
                <a:gd name="T27" fmla="*/ 112 h 176"/>
                <a:gd name="T28" fmla="*/ 64 w 176"/>
                <a:gd name="T29" fmla="*/ 128 h 176"/>
                <a:gd name="T30" fmla="*/ 112 w 176"/>
                <a:gd name="T31" fmla="*/ 128 h 176"/>
                <a:gd name="T32" fmla="*/ 128 w 176"/>
                <a:gd name="T33" fmla="*/ 112 h 176"/>
                <a:gd name="T34" fmla="*/ 128 w 176"/>
                <a:gd name="T35" fmla="*/ 64 h 176"/>
                <a:gd name="T36" fmla="*/ 112 w 176"/>
                <a:gd name="T37" fmla="*/ 48 h 176"/>
                <a:gd name="T38" fmla="*/ 104 w 176"/>
                <a:gd name="T39" fmla="*/ 60 h 176"/>
                <a:gd name="T40" fmla="*/ 116 w 176"/>
                <a:gd name="T41" fmla="*/ 60 h 176"/>
                <a:gd name="T42" fmla="*/ 116 w 176"/>
                <a:gd name="T43" fmla="*/ 72 h 176"/>
                <a:gd name="T44" fmla="*/ 104 w 176"/>
                <a:gd name="T45" fmla="*/ 72 h 176"/>
                <a:gd name="T46" fmla="*/ 104 w 176"/>
                <a:gd name="T47" fmla="*/ 60 h 176"/>
                <a:gd name="T48" fmla="*/ 88 w 176"/>
                <a:gd name="T49" fmla="*/ 72 h 176"/>
                <a:gd name="T50" fmla="*/ 104 w 176"/>
                <a:gd name="T51" fmla="*/ 88 h 176"/>
                <a:gd name="T52" fmla="*/ 88 w 176"/>
                <a:gd name="T53" fmla="*/ 104 h 176"/>
                <a:gd name="T54" fmla="*/ 72 w 176"/>
                <a:gd name="T55" fmla="*/ 88 h 176"/>
                <a:gd name="T56" fmla="*/ 88 w 176"/>
                <a:gd name="T57" fmla="*/ 72 h 176"/>
                <a:gd name="T58" fmla="*/ 120 w 176"/>
                <a:gd name="T59" fmla="*/ 112 h 176"/>
                <a:gd name="T60" fmla="*/ 112 w 176"/>
                <a:gd name="T61" fmla="*/ 120 h 176"/>
                <a:gd name="T62" fmla="*/ 64 w 176"/>
                <a:gd name="T63" fmla="*/ 120 h 176"/>
                <a:gd name="T64" fmla="*/ 56 w 176"/>
                <a:gd name="T65" fmla="*/ 112 h 176"/>
                <a:gd name="T66" fmla="*/ 56 w 176"/>
                <a:gd name="T67" fmla="*/ 84 h 176"/>
                <a:gd name="T68" fmla="*/ 64 w 176"/>
                <a:gd name="T69" fmla="*/ 84 h 176"/>
                <a:gd name="T70" fmla="*/ 64 w 176"/>
                <a:gd name="T71" fmla="*/ 88 h 176"/>
                <a:gd name="T72" fmla="*/ 88 w 176"/>
                <a:gd name="T73" fmla="*/ 112 h 176"/>
                <a:gd name="T74" fmla="*/ 112 w 176"/>
                <a:gd name="T75" fmla="*/ 88 h 176"/>
                <a:gd name="T76" fmla="*/ 112 w 176"/>
                <a:gd name="T77" fmla="*/ 84 h 176"/>
                <a:gd name="T78" fmla="*/ 120 w 176"/>
                <a:gd name="T79" fmla="*/ 84 h 176"/>
                <a:gd name="T80" fmla="*/ 120 w 176"/>
                <a:gd name="T81"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2" y="48"/>
                  </a:moveTo>
                  <a:cubicBezTo>
                    <a:pt x="64" y="48"/>
                    <a:pt x="64" y="48"/>
                    <a:pt x="64" y="48"/>
                  </a:cubicBezTo>
                  <a:cubicBezTo>
                    <a:pt x="55" y="48"/>
                    <a:pt x="48" y="55"/>
                    <a:pt x="48" y="64"/>
                  </a:cubicBezTo>
                  <a:cubicBezTo>
                    <a:pt x="48" y="112"/>
                    <a:pt x="48" y="112"/>
                    <a:pt x="48" y="112"/>
                  </a:cubicBezTo>
                  <a:cubicBezTo>
                    <a:pt x="48" y="121"/>
                    <a:pt x="55" y="128"/>
                    <a:pt x="64" y="128"/>
                  </a:cubicBezTo>
                  <a:cubicBezTo>
                    <a:pt x="112" y="128"/>
                    <a:pt x="112" y="128"/>
                    <a:pt x="112" y="128"/>
                  </a:cubicBezTo>
                  <a:cubicBezTo>
                    <a:pt x="121" y="128"/>
                    <a:pt x="128" y="121"/>
                    <a:pt x="128" y="112"/>
                  </a:cubicBezTo>
                  <a:cubicBezTo>
                    <a:pt x="128" y="64"/>
                    <a:pt x="128" y="64"/>
                    <a:pt x="128" y="64"/>
                  </a:cubicBezTo>
                  <a:cubicBezTo>
                    <a:pt x="128" y="55"/>
                    <a:pt x="121" y="48"/>
                    <a:pt x="112" y="48"/>
                  </a:cubicBezTo>
                  <a:moveTo>
                    <a:pt x="104" y="60"/>
                  </a:moveTo>
                  <a:cubicBezTo>
                    <a:pt x="116" y="60"/>
                    <a:pt x="116" y="60"/>
                    <a:pt x="116" y="60"/>
                  </a:cubicBezTo>
                  <a:cubicBezTo>
                    <a:pt x="116" y="72"/>
                    <a:pt x="116" y="72"/>
                    <a:pt x="116" y="72"/>
                  </a:cubicBezTo>
                  <a:cubicBezTo>
                    <a:pt x="104" y="72"/>
                    <a:pt x="104" y="72"/>
                    <a:pt x="104" y="72"/>
                  </a:cubicBezTo>
                  <a:lnTo>
                    <a:pt x="104" y="60"/>
                  </a:lnTo>
                  <a:close/>
                  <a:moveTo>
                    <a:pt x="88" y="72"/>
                  </a:moveTo>
                  <a:cubicBezTo>
                    <a:pt x="97" y="72"/>
                    <a:pt x="104" y="79"/>
                    <a:pt x="104" y="88"/>
                  </a:cubicBezTo>
                  <a:cubicBezTo>
                    <a:pt x="104" y="97"/>
                    <a:pt x="97" y="104"/>
                    <a:pt x="88" y="104"/>
                  </a:cubicBezTo>
                  <a:cubicBezTo>
                    <a:pt x="79" y="104"/>
                    <a:pt x="72" y="97"/>
                    <a:pt x="72" y="88"/>
                  </a:cubicBezTo>
                  <a:cubicBezTo>
                    <a:pt x="72" y="79"/>
                    <a:pt x="79" y="72"/>
                    <a:pt x="88" y="72"/>
                  </a:cubicBezTo>
                  <a:moveTo>
                    <a:pt x="120" y="112"/>
                  </a:moveTo>
                  <a:cubicBezTo>
                    <a:pt x="120" y="116"/>
                    <a:pt x="116" y="120"/>
                    <a:pt x="112" y="120"/>
                  </a:cubicBezTo>
                  <a:cubicBezTo>
                    <a:pt x="64" y="120"/>
                    <a:pt x="64" y="120"/>
                    <a:pt x="64" y="120"/>
                  </a:cubicBezTo>
                  <a:cubicBezTo>
                    <a:pt x="60" y="120"/>
                    <a:pt x="56" y="116"/>
                    <a:pt x="56" y="112"/>
                  </a:cubicBezTo>
                  <a:cubicBezTo>
                    <a:pt x="56" y="84"/>
                    <a:pt x="56" y="84"/>
                    <a:pt x="56" y="84"/>
                  </a:cubicBezTo>
                  <a:cubicBezTo>
                    <a:pt x="64" y="84"/>
                    <a:pt x="64" y="84"/>
                    <a:pt x="64" y="84"/>
                  </a:cubicBezTo>
                  <a:cubicBezTo>
                    <a:pt x="64" y="85"/>
                    <a:pt x="64" y="87"/>
                    <a:pt x="64" y="88"/>
                  </a:cubicBezTo>
                  <a:cubicBezTo>
                    <a:pt x="64" y="101"/>
                    <a:pt x="75" y="112"/>
                    <a:pt x="88" y="112"/>
                  </a:cubicBezTo>
                  <a:cubicBezTo>
                    <a:pt x="101" y="112"/>
                    <a:pt x="112" y="101"/>
                    <a:pt x="112" y="88"/>
                  </a:cubicBezTo>
                  <a:cubicBezTo>
                    <a:pt x="112" y="87"/>
                    <a:pt x="112" y="85"/>
                    <a:pt x="112" y="84"/>
                  </a:cubicBezTo>
                  <a:cubicBezTo>
                    <a:pt x="120" y="84"/>
                    <a:pt x="120" y="84"/>
                    <a:pt x="120" y="84"/>
                  </a:cubicBezTo>
                  <a:lnTo>
                    <a:pt x="120" y="1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700"/>
            </a:p>
          </p:txBody>
        </p:sp>
      </p:grpSp>
      <p:sp>
        <p:nvSpPr>
          <p:cNvPr id="27" name="Kotak Teks 80">
            <a:extLst>
              <a:ext uri="{FF2B5EF4-FFF2-40B4-BE49-F238E27FC236}">
                <a16:creationId xmlns:a16="http://schemas.microsoft.com/office/drawing/2014/main" id="{5B14BD27-1169-426A-834F-1EA4A0E32577}"/>
              </a:ext>
            </a:extLst>
          </p:cNvPr>
          <p:cNvSpPr txBox="1"/>
          <p:nvPr/>
        </p:nvSpPr>
        <p:spPr>
          <a:xfrm>
            <a:off x="9637465" y="5164960"/>
            <a:ext cx="1329081" cy="246221"/>
          </a:xfrm>
          <a:prstGeom prst="rect">
            <a:avLst/>
          </a:prstGeom>
          <a:noFill/>
        </p:spPr>
        <p:txBody>
          <a:bodyPr wrap="square" rtlCol="0">
            <a:spAutoFit/>
          </a:bodyPr>
          <a:lstStyle/>
          <a:p>
            <a:r>
              <a:rPr lang="en-US" sz="1000" dirty="0">
                <a:solidFill>
                  <a:schemeClr val="bg1"/>
                </a:solidFill>
                <a:latin typeface="Poppins Medium" pitchFamily="2" charset="77"/>
                <a:ea typeface="Roboto" panose="02000000000000000000" pitchFamily="2" charset="0"/>
                <a:cs typeface="Poppins Medium" pitchFamily="2" charset="77"/>
              </a:rPr>
              <a:t>@LouVũ-Võise </a:t>
            </a:r>
          </a:p>
        </p:txBody>
      </p:sp>
      <p:pic>
        <p:nvPicPr>
          <p:cNvPr id="7" name="Picture Placeholder 6">
            <a:extLst>
              <a:ext uri="{FF2B5EF4-FFF2-40B4-BE49-F238E27FC236}">
                <a16:creationId xmlns:a16="http://schemas.microsoft.com/office/drawing/2014/main" id="{1DA704F0-1044-45C9-8644-E8C5B781B3A3}"/>
              </a:ext>
            </a:extLst>
          </p:cNvPr>
          <p:cNvPicPr>
            <a:picLocks noGrp="1" noChangeAspect="1"/>
          </p:cNvPicPr>
          <p:nvPr>
            <p:ph type="pic" sz="quarter" idx="10"/>
          </p:nvPr>
        </p:nvPicPr>
        <p:blipFill>
          <a:blip r:embed="rId2"/>
          <a:srcRect l="22911" r="22911"/>
          <a:stretch>
            <a:fillRect/>
          </a:stretch>
        </p:blipFill>
        <p:spPr/>
      </p:pic>
      <p:sp>
        <p:nvSpPr>
          <p:cNvPr id="19" name="TextBox 18">
            <a:extLst>
              <a:ext uri="{FF2B5EF4-FFF2-40B4-BE49-F238E27FC236}">
                <a16:creationId xmlns:a16="http://schemas.microsoft.com/office/drawing/2014/main" id="{1D2C435E-F2AF-469C-AD8D-4590F607373F}"/>
              </a:ext>
            </a:extLst>
          </p:cNvPr>
          <p:cNvSpPr txBox="1"/>
          <p:nvPr/>
        </p:nvSpPr>
        <p:spPr>
          <a:xfrm>
            <a:off x="1013183" y="3497948"/>
            <a:ext cx="2620058" cy="2011128"/>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a:t>
            </a:r>
          </a:p>
        </p:txBody>
      </p:sp>
      <p:sp>
        <p:nvSpPr>
          <p:cNvPr id="28" name="TextBox 27">
            <a:extLst>
              <a:ext uri="{FF2B5EF4-FFF2-40B4-BE49-F238E27FC236}">
                <a16:creationId xmlns:a16="http://schemas.microsoft.com/office/drawing/2014/main" id="{A829AC26-5D19-4900-8196-32376EBA7F55}"/>
              </a:ext>
            </a:extLst>
          </p:cNvPr>
          <p:cNvSpPr txBox="1"/>
          <p:nvPr/>
        </p:nvSpPr>
        <p:spPr>
          <a:xfrm>
            <a:off x="1013183" y="2153700"/>
            <a:ext cx="4569582" cy="707886"/>
          </a:xfrm>
          <a:prstGeom prst="rect">
            <a:avLst/>
          </a:prstGeom>
          <a:noFill/>
        </p:spPr>
        <p:txBody>
          <a:bodyPr wrap="square" rtlCol="0">
            <a:spAutoFit/>
          </a:bodyPr>
          <a:lstStyle/>
          <a:p>
            <a:pPr algn="l"/>
            <a:r>
              <a:rPr lang="en-US" sz="4000" b="1" i="0" dirty="0">
                <a:solidFill>
                  <a:schemeClr val="accent5"/>
                </a:solidFill>
                <a:effectLst/>
              </a:rPr>
              <a:t>Our O</a:t>
            </a:r>
            <a:r>
              <a:rPr lang="en-US" sz="4000" b="1" dirty="0">
                <a:solidFill>
                  <a:schemeClr val="accent5"/>
                </a:solidFill>
              </a:rPr>
              <a:t>wner</a:t>
            </a:r>
            <a:endParaRPr lang="en-US" sz="4000" b="1" i="0" dirty="0">
              <a:solidFill>
                <a:schemeClr val="accent5"/>
              </a:solidFill>
              <a:effectLst/>
            </a:endParaRPr>
          </a:p>
        </p:txBody>
      </p:sp>
      <p:pic>
        <p:nvPicPr>
          <p:cNvPr id="31" name="Graphic 30">
            <a:extLst>
              <a:ext uri="{FF2B5EF4-FFF2-40B4-BE49-F238E27FC236}">
                <a16:creationId xmlns:a16="http://schemas.microsoft.com/office/drawing/2014/main" id="{DFADC8DD-1EA0-4A56-931B-FF7618C713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4623" y="881523"/>
            <a:ext cx="638856" cy="638856"/>
          </a:xfrm>
          <a:prstGeom prst="rect">
            <a:avLst/>
          </a:prstGeom>
        </p:spPr>
      </p:pic>
    </p:spTree>
    <p:extLst>
      <p:ext uri="{BB962C8B-B14F-4D97-AF65-F5344CB8AC3E}">
        <p14:creationId xmlns:p14="http://schemas.microsoft.com/office/powerpoint/2010/main" val="3334994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A07D63-C65D-4841-828F-B8930CC5CF56}"/>
              </a:ext>
            </a:extLst>
          </p:cNvPr>
          <p:cNvSpPr/>
          <p:nvPr/>
        </p:nvSpPr>
        <p:spPr bwMode="auto">
          <a:xfrm>
            <a:off x="8133936" y="-1"/>
            <a:ext cx="4058064" cy="6857999"/>
          </a:xfrm>
          <a:prstGeom prst="rect">
            <a:avLst/>
          </a:prstGeom>
          <a:gradFill flip="none" rotWithShape="1">
            <a:gsLst>
              <a:gs pos="0">
                <a:schemeClr val="accent3"/>
              </a:gs>
              <a:gs pos="100000">
                <a:schemeClr val="accent5"/>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pic>
        <p:nvPicPr>
          <p:cNvPr id="9" name="Picture Placeholder 8">
            <a:extLst>
              <a:ext uri="{FF2B5EF4-FFF2-40B4-BE49-F238E27FC236}">
                <a16:creationId xmlns:a16="http://schemas.microsoft.com/office/drawing/2014/main" id="{EA5F94DF-6F6E-47BD-8111-C671BBF24E38}"/>
              </a:ext>
            </a:extLst>
          </p:cNvPr>
          <p:cNvPicPr>
            <a:picLocks noGrp="1" noChangeAspect="1"/>
          </p:cNvPicPr>
          <p:nvPr>
            <p:ph type="pic" sz="quarter" idx="10"/>
          </p:nvPr>
        </p:nvPicPr>
        <p:blipFill>
          <a:blip r:embed="rId2"/>
          <a:srcRect l="9514" r="9514"/>
          <a:stretch>
            <a:fillRect/>
          </a:stretch>
        </p:blipFill>
        <p:spPr/>
      </p:pic>
      <p:sp>
        <p:nvSpPr>
          <p:cNvPr id="43" name="TextBox 42">
            <a:extLst>
              <a:ext uri="{FF2B5EF4-FFF2-40B4-BE49-F238E27FC236}">
                <a16:creationId xmlns:a16="http://schemas.microsoft.com/office/drawing/2014/main" id="{E49E75A2-0FC7-40F0-A196-410EFE616ECC}"/>
              </a:ext>
            </a:extLst>
          </p:cNvPr>
          <p:cNvSpPr txBox="1"/>
          <p:nvPr/>
        </p:nvSpPr>
        <p:spPr>
          <a:xfrm>
            <a:off x="780541" y="1988328"/>
            <a:ext cx="3313157" cy="1323439"/>
          </a:xfrm>
          <a:prstGeom prst="rect">
            <a:avLst/>
          </a:prstGeom>
          <a:noFill/>
        </p:spPr>
        <p:txBody>
          <a:bodyPr wrap="square" rtlCol="0">
            <a:spAutoFit/>
          </a:bodyPr>
          <a:lstStyle/>
          <a:p>
            <a:r>
              <a:rPr lang="en-US" sz="4000" b="1" dirty="0">
                <a:solidFill>
                  <a:schemeClr val="accent5"/>
                </a:solidFill>
                <a:latin typeface="Poppins SemiBold" pitchFamily="2" charset="77"/>
                <a:ea typeface="Roboto" panose="02000000000000000000" pitchFamily="2" charset="0"/>
                <a:cs typeface="Poppins SemiBold" pitchFamily="2" charset="77"/>
              </a:rPr>
              <a:t>Focus on the food</a:t>
            </a:r>
          </a:p>
        </p:txBody>
      </p:sp>
      <p:pic>
        <p:nvPicPr>
          <p:cNvPr id="46" name="Graphic 45">
            <a:extLst>
              <a:ext uri="{FF2B5EF4-FFF2-40B4-BE49-F238E27FC236}">
                <a16:creationId xmlns:a16="http://schemas.microsoft.com/office/drawing/2014/main" id="{65D1D5F4-2455-4ADA-91D2-1C0DA3F2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6" y="522458"/>
            <a:ext cx="638856" cy="638856"/>
          </a:xfrm>
          <a:prstGeom prst="rect">
            <a:avLst/>
          </a:prstGeom>
        </p:spPr>
      </p:pic>
      <p:sp>
        <p:nvSpPr>
          <p:cNvPr id="47" name="TextBox 46">
            <a:extLst>
              <a:ext uri="{FF2B5EF4-FFF2-40B4-BE49-F238E27FC236}">
                <a16:creationId xmlns:a16="http://schemas.microsoft.com/office/drawing/2014/main" id="{E1BC02D4-70BE-4F8C-9E91-2D6495EC18F6}"/>
              </a:ext>
            </a:extLst>
          </p:cNvPr>
          <p:cNvSpPr txBox="1"/>
          <p:nvPr/>
        </p:nvSpPr>
        <p:spPr>
          <a:xfrm>
            <a:off x="812551" y="3192921"/>
            <a:ext cx="5361117" cy="369332"/>
          </a:xfrm>
          <a:prstGeom prst="rect">
            <a:avLst/>
          </a:prstGeom>
          <a:noFill/>
        </p:spPr>
        <p:txBody>
          <a:bodyPr wrap="square" rtlCol="0">
            <a:spAutoFit/>
          </a:bodyPr>
          <a:lstStyle/>
          <a:p>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Taste the difference</a:t>
            </a:r>
          </a:p>
        </p:txBody>
      </p:sp>
      <p:sp>
        <p:nvSpPr>
          <p:cNvPr id="48" name="TextBox 47">
            <a:extLst>
              <a:ext uri="{FF2B5EF4-FFF2-40B4-BE49-F238E27FC236}">
                <a16:creationId xmlns:a16="http://schemas.microsoft.com/office/drawing/2014/main" id="{95AAF070-EFD2-4E70-926E-EDE2A0CEB9DB}"/>
              </a:ext>
            </a:extLst>
          </p:cNvPr>
          <p:cNvSpPr txBox="1"/>
          <p:nvPr/>
        </p:nvSpPr>
        <p:spPr>
          <a:xfrm>
            <a:off x="811838" y="3792753"/>
            <a:ext cx="3595339" cy="1768754"/>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a:t>
            </a:r>
          </a:p>
        </p:txBody>
      </p:sp>
      <p:sp>
        <p:nvSpPr>
          <p:cNvPr id="50" name="TextBox 49">
            <a:extLst>
              <a:ext uri="{FF2B5EF4-FFF2-40B4-BE49-F238E27FC236}">
                <a16:creationId xmlns:a16="http://schemas.microsoft.com/office/drawing/2014/main" id="{12BFD381-9C15-4B5D-B10A-AD435A832BA2}"/>
              </a:ext>
            </a:extLst>
          </p:cNvPr>
          <p:cNvSpPr txBox="1"/>
          <p:nvPr/>
        </p:nvSpPr>
        <p:spPr>
          <a:xfrm>
            <a:off x="8562536" y="2409109"/>
            <a:ext cx="2676838" cy="369332"/>
          </a:xfrm>
          <a:prstGeom prst="rect">
            <a:avLst/>
          </a:prstGeom>
          <a:noFill/>
        </p:spPr>
        <p:txBody>
          <a:bodyPr wrap="square" rtlCol="0">
            <a:spAutoFit/>
          </a:bodyPr>
          <a:lstStyle/>
          <a:p>
            <a:r>
              <a:rPr lang="en-US" b="1" dirty="0">
                <a:solidFill>
                  <a:schemeClr val="bg1">
                    <a:lumMod val="85000"/>
                  </a:schemeClr>
                </a:solidFill>
                <a:latin typeface="Poppins SemiBold" pitchFamily="2" charset="77"/>
                <a:ea typeface="Roboto" panose="02000000000000000000" pitchFamily="2" charset="0"/>
                <a:cs typeface="Poppins SemiBold" pitchFamily="2" charset="77"/>
              </a:rPr>
              <a:t>Taste the difference</a:t>
            </a:r>
          </a:p>
        </p:txBody>
      </p:sp>
      <p:sp>
        <p:nvSpPr>
          <p:cNvPr id="51" name="TextBox 50">
            <a:extLst>
              <a:ext uri="{FF2B5EF4-FFF2-40B4-BE49-F238E27FC236}">
                <a16:creationId xmlns:a16="http://schemas.microsoft.com/office/drawing/2014/main" id="{06ABA384-565A-4A07-B3C3-FEC8637921EC}"/>
              </a:ext>
            </a:extLst>
          </p:cNvPr>
          <p:cNvSpPr txBox="1"/>
          <p:nvPr/>
        </p:nvSpPr>
        <p:spPr>
          <a:xfrm>
            <a:off x="8562536" y="2992899"/>
            <a:ext cx="3001107" cy="2738250"/>
          </a:xfrm>
          <a:prstGeom prst="rect">
            <a:avLst/>
          </a:prstGeom>
          <a:noFill/>
        </p:spPr>
        <p:txBody>
          <a:bodyPr wrap="square" rtlCol="0">
            <a:spAutoFit/>
          </a:bodyPr>
          <a:lstStyle/>
          <a:p>
            <a:pPr>
              <a:lnSpc>
                <a:spcPct val="150000"/>
              </a:lnSpc>
            </a:pPr>
            <a:r>
              <a:rPr lang="en-US" sz="1050" dirty="0">
                <a:solidFill>
                  <a:schemeClr val="bg1"/>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If you have a young, hip vibe, you don’t want your tagline to be too serious. If you’re an upscale restaurant where.</a:t>
            </a:r>
          </a:p>
        </p:txBody>
      </p:sp>
    </p:spTree>
    <p:extLst>
      <p:ext uri="{BB962C8B-B14F-4D97-AF65-F5344CB8AC3E}">
        <p14:creationId xmlns:p14="http://schemas.microsoft.com/office/powerpoint/2010/main" val="2060708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DAC95084-0EE5-46B5-A6AD-C4ED9F9184D8}"/>
              </a:ext>
            </a:extLst>
          </p:cNvPr>
          <p:cNvPicPr>
            <a:picLocks noGrp="1" noChangeAspect="1"/>
          </p:cNvPicPr>
          <p:nvPr>
            <p:ph type="pic" sz="quarter" idx="10"/>
          </p:nvPr>
        </p:nvPicPr>
        <p:blipFill rotWithShape="1">
          <a:blip r:embed="rId2"/>
          <a:srcRect l="30622" r="15274"/>
          <a:stretch/>
        </p:blipFill>
        <p:spPr>
          <a:xfrm>
            <a:off x="6095998" y="615486"/>
            <a:ext cx="5066269" cy="6242514"/>
          </a:xfrm>
        </p:spPr>
      </p:pic>
      <p:sp>
        <p:nvSpPr>
          <p:cNvPr id="16" name="TextBox 15">
            <a:extLst>
              <a:ext uri="{FF2B5EF4-FFF2-40B4-BE49-F238E27FC236}">
                <a16:creationId xmlns:a16="http://schemas.microsoft.com/office/drawing/2014/main" id="{9B51CE83-55AD-4542-A078-E0EAFC5AE962}"/>
              </a:ext>
            </a:extLst>
          </p:cNvPr>
          <p:cNvSpPr txBox="1"/>
          <p:nvPr/>
        </p:nvSpPr>
        <p:spPr>
          <a:xfrm>
            <a:off x="1246475" y="2735116"/>
            <a:ext cx="5361117" cy="707886"/>
          </a:xfrm>
          <a:prstGeom prst="rect">
            <a:avLst/>
          </a:prstGeom>
          <a:noFill/>
        </p:spPr>
        <p:txBody>
          <a:bodyPr wrap="square" rtlCol="0">
            <a:spAutoFit/>
          </a:bodyPr>
          <a:lstStyle/>
          <a:p>
            <a:r>
              <a:rPr lang="en-US" sz="4000" b="1" dirty="0">
                <a:solidFill>
                  <a:schemeClr val="bg1"/>
                </a:solidFill>
                <a:latin typeface="Poppins SemiBold" pitchFamily="2" charset="77"/>
                <a:ea typeface="Roboto" panose="02000000000000000000" pitchFamily="2" charset="0"/>
                <a:cs typeface="Poppins SemiBold" pitchFamily="2" charset="77"/>
              </a:rPr>
              <a:t>Eat Fresh All Time</a:t>
            </a:r>
          </a:p>
        </p:txBody>
      </p:sp>
      <p:sp>
        <p:nvSpPr>
          <p:cNvPr id="28" name="TextBox 27">
            <a:extLst>
              <a:ext uri="{FF2B5EF4-FFF2-40B4-BE49-F238E27FC236}">
                <a16:creationId xmlns:a16="http://schemas.microsoft.com/office/drawing/2014/main" id="{AFCB8397-6DA8-4EF9-8948-4DBD86350FE9}"/>
              </a:ext>
            </a:extLst>
          </p:cNvPr>
          <p:cNvSpPr txBox="1"/>
          <p:nvPr/>
        </p:nvSpPr>
        <p:spPr>
          <a:xfrm>
            <a:off x="1278485" y="3413874"/>
            <a:ext cx="5361117" cy="369332"/>
          </a:xfrm>
          <a:prstGeom prst="rect">
            <a:avLst/>
          </a:prstGeom>
          <a:noFill/>
        </p:spPr>
        <p:txBody>
          <a:bodyPr wrap="square" rtlCol="0">
            <a:spAutoFit/>
          </a:bodyPr>
          <a:lstStyle/>
          <a:p>
            <a:r>
              <a:rPr lang="en-US" b="1" dirty="0">
                <a:solidFill>
                  <a:schemeClr val="bg1"/>
                </a:solidFill>
                <a:latin typeface="Poppins SemiBold" pitchFamily="2" charset="77"/>
                <a:ea typeface="Roboto" panose="02000000000000000000" pitchFamily="2" charset="0"/>
                <a:cs typeface="Poppins SemiBold" pitchFamily="2" charset="77"/>
              </a:rPr>
              <a:t>Taste the difference</a:t>
            </a:r>
          </a:p>
        </p:txBody>
      </p:sp>
      <p:grpSp>
        <p:nvGrpSpPr>
          <p:cNvPr id="32" name="Graphic 20">
            <a:extLst>
              <a:ext uri="{FF2B5EF4-FFF2-40B4-BE49-F238E27FC236}">
                <a16:creationId xmlns:a16="http://schemas.microsoft.com/office/drawing/2014/main" id="{5C35348A-DF91-4D97-9005-B879D6D31C43}"/>
              </a:ext>
            </a:extLst>
          </p:cNvPr>
          <p:cNvGrpSpPr/>
          <p:nvPr/>
        </p:nvGrpSpPr>
        <p:grpSpPr>
          <a:xfrm>
            <a:off x="1333719" y="1329767"/>
            <a:ext cx="578963" cy="538431"/>
            <a:chOff x="897511" y="562386"/>
            <a:chExt cx="578963" cy="538431"/>
          </a:xfrm>
        </p:grpSpPr>
        <p:sp>
          <p:nvSpPr>
            <p:cNvPr id="33" name="Graphic 20">
              <a:extLst>
                <a:ext uri="{FF2B5EF4-FFF2-40B4-BE49-F238E27FC236}">
                  <a16:creationId xmlns:a16="http://schemas.microsoft.com/office/drawing/2014/main" id="{F72FD2F8-703F-4ECB-8850-6B9458A5BB2D}"/>
                </a:ext>
              </a:extLst>
            </p:cNvPr>
            <p:cNvSpPr/>
            <p:nvPr/>
          </p:nvSpPr>
          <p:spPr>
            <a:xfrm>
              <a:off x="1236904" y="562386"/>
              <a:ext cx="239570" cy="249553"/>
            </a:xfrm>
            <a:custGeom>
              <a:avLst/>
              <a:gdLst>
                <a:gd name="connsiteX0" fmla="*/ 227168 w 239570"/>
                <a:gd name="connsiteY0" fmla="*/ 12403 h 249553"/>
                <a:gd name="connsiteX1" fmla="*/ 167275 w 239570"/>
                <a:gd name="connsiteY1" fmla="*/ 12403 h 249553"/>
                <a:gd name="connsiteX2" fmla="*/ 136718 w 239570"/>
                <a:gd name="connsiteY2" fmla="*/ 42960 h 249553"/>
                <a:gd name="connsiteX3" fmla="*/ 112212 w 239570"/>
                <a:gd name="connsiteY3" fmla="*/ 82614 h 249553"/>
                <a:gd name="connsiteX4" fmla="*/ 107395 w 239570"/>
                <a:gd name="connsiteY4" fmla="*/ 97064 h 249553"/>
                <a:gd name="connsiteX5" fmla="*/ 97451 w 239570"/>
                <a:gd name="connsiteY5" fmla="*/ 118326 h 249553"/>
                <a:gd name="connsiteX6" fmla="*/ 27825 w 239570"/>
                <a:gd name="connsiteY6" fmla="*/ 165054 h 249553"/>
                <a:gd name="connsiteX7" fmla="*/ 0 w 239570"/>
                <a:gd name="connsiteY7" fmla="*/ 169696 h 249553"/>
                <a:gd name="connsiteX8" fmla="*/ 79857 w 239570"/>
                <a:gd name="connsiteY8" fmla="*/ 249553 h 249553"/>
                <a:gd name="connsiteX9" fmla="*/ 79857 w 239570"/>
                <a:gd name="connsiteY9" fmla="*/ 227418 h 249553"/>
                <a:gd name="connsiteX10" fmla="*/ 137154 w 239570"/>
                <a:gd name="connsiteY10" fmla="*/ 142782 h 249553"/>
                <a:gd name="connsiteX11" fmla="*/ 152327 w 239570"/>
                <a:gd name="connsiteY11" fmla="*/ 136718 h 249553"/>
                <a:gd name="connsiteX12" fmla="*/ 182922 w 239570"/>
                <a:gd name="connsiteY12" fmla="*/ 116541 h 249553"/>
                <a:gd name="connsiteX13" fmla="*/ 227168 w 239570"/>
                <a:gd name="connsiteY13" fmla="*/ 72295 h 249553"/>
                <a:gd name="connsiteX14" fmla="*/ 227168 w 239570"/>
                <a:gd name="connsiteY14" fmla="*/ 12403 h 249553"/>
                <a:gd name="connsiteX15" fmla="*/ 199643 w 239570"/>
                <a:gd name="connsiteY15" fmla="*/ 49911 h 249553"/>
                <a:gd name="connsiteX16" fmla="*/ 189660 w 239570"/>
                <a:gd name="connsiteY16" fmla="*/ 39929 h 249553"/>
                <a:gd name="connsiteX17" fmla="*/ 199643 w 239570"/>
                <a:gd name="connsiteY17" fmla="*/ 29946 h 249553"/>
                <a:gd name="connsiteX18" fmla="*/ 209625 w 239570"/>
                <a:gd name="connsiteY18" fmla="*/ 39929 h 249553"/>
                <a:gd name="connsiteX19" fmla="*/ 199647 w 239570"/>
                <a:gd name="connsiteY19" fmla="*/ 49911 h 249553"/>
                <a:gd name="connsiteX20" fmla="*/ 199643 w 239570"/>
                <a:gd name="connsiteY20" fmla="*/ 49911 h 24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570" h="249553">
                  <a:moveTo>
                    <a:pt x="227168" y="12403"/>
                  </a:moveTo>
                  <a:cubicBezTo>
                    <a:pt x="210629" y="-4134"/>
                    <a:pt x="183816" y="-4134"/>
                    <a:pt x="167275" y="12403"/>
                  </a:cubicBezTo>
                  <a:lnTo>
                    <a:pt x="136718" y="42960"/>
                  </a:lnTo>
                  <a:cubicBezTo>
                    <a:pt x="125580" y="54096"/>
                    <a:pt x="117190" y="67673"/>
                    <a:pt x="112212" y="82614"/>
                  </a:cubicBezTo>
                  <a:lnTo>
                    <a:pt x="107395" y="97064"/>
                  </a:lnTo>
                  <a:cubicBezTo>
                    <a:pt x="104921" y="104514"/>
                    <a:pt x="101583" y="111650"/>
                    <a:pt x="97451" y="118326"/>
                  </a:cubicBezTo>
                  <a:cubicBezTo>
                    <a:pt x="82062" y="143210"/>
                    <a:pt x="56684" y="160242"/>
                    <a:pt x="27825" y="165054"/>
                  </a:cubicBezTo>
                  <a:lnTo>
                    <a:pt x="0" y="169696"/>
                  </a:lnTo>
                  <a:lnTo>
                    <a:pt x="79857" y="249553"/>
                  </a:lnTo>
                  <a:lnTo>
                    <a:pt x="79857" y="227418"/>
                  </a:lnTo>
                  <a:cubicBezTo>
                    <a:pt x="79858" y="190146"/>
                    <a:pt x="102549" y="156628"/>
                    <a:pt x="137154" y="142782"/>
                  </a:cubicBezTo>
                  <a:lnTo>
                    <a:pt x="152327" y="136718"/>
                  </a:lnTo>
                  <a:cubicBezTo>
                    <a:pt x="163784" y="132128"/>
                    <a:pt x="174192" y="125264"/>
                    <a:pt x="182922" y="116541"/>
                  </a:cubicBezTo>
                  <a:lnTo>
                    <a:pt x="227168" y="72295"/>
                  </a:lnTo>
                  <a:cubicBezTo>
                    <a:pt x="243705" y="55756"/>
                    <a:pt x="243705" y="28942"/>
                    <a:pt x="227168" y="12403"/>
                  </a:cubicBezTo>
                  <a:close/>
                  <a:moveTo>
                    <a:pt x="199643" y="49911"/>
                  </a:moveTo>
                  <a:cubicBezTo>
                    <a:pt x="194130" y="49911"/>
                    <a:pt x="189660" y="45442"/>
                    <a:pt x="189660" y="39929"/>
                  </a:cubicBezTo>
                  <a:cubicBezTo>
                    <a:pt x="189660" y="34415"/>
                    <a:pt x="194130" y="29946"/>
                    <a:pt x="199643" y="29946"/>
                  </a:cubicBezTo>
                  <a:cubicBezTo>
                    <a:pt x="205155" y="29946"/>
                    <a:pt x="209625" y="34415"/>
                    <a:pt x="209625" y="39929"/>
                  </a:cubicBezTo>
                  <a:cubicBezTo>
                    <a:pt x="209626" y="45440"/>
                    <a:pt x="205159" y="49909"/>
                    <a:pt x="199647" y="49911"/>
                  </a:cubicBezTo>
                  <a:cubicBezTo>
                    <a:pt x="199646" y="49911"/>
                    <a:pt x="199644" y="49911"/>
                    <a:pt x="199643" y="49911"/>
                  </a:cubicBezTo>
                  <a:close/>
                </a:path>
              </a:pathLst>
            </a:custGeom>
            <a:solidFill>
              <a:srgbClr val="C4D4E0"/>
            </a:solidFill>
            <a:ln w="1246" cap="flat">
              <a:noFill/>
              <a:prstDash val="solid"/>
              <a:miter/>
            </a:ln>
          </p:spPr>
          <p:txBody>
            <a:bodyPr rtlCol="0" anchor="ctr"/>
            <a:lstStyle/>
            <a:p>
              <a:endParaRPr lang="en-US"/>
            </a:p>
          </p:txBody>
        </p:sp>
        <p:sp>
          <p:nvSpPr>
            <p:cNvPr id="34" name="Graphic 20">
              <a:extLst>
                <a:ext uri="{FF2B5EF4-FFF2-40B4-BE49-F238E27FC236}">
                  <a16:creationId xmlns:a16="http://schemas.microsoft.com/office/drawing/2014/main" id="{DD22EDB6-8572-4F4E-ACBB-E3D71214B3E3}"/>
                </a:ext>
              </a:extLst>
            </p:cNvPr>
            <p:cNvSpPr/>
            <p:nvPr/>
          </p:nvSpPr>
          <p:spPr>
            <a:xfrm>
              <a:off x="925759" y="777402"/>
              <a:ext cx="407960" cy="323415"/>
            </a:xfrm>
            <a:custGeom>
              <a:avLst/>
              <a:gdLst>
                <a:gd name="connsiteX0" fmla="*/ 0 w 407960"/>
                <a:gd name="connsiteY0" fmla="*/ 240929 h 323415"/>
                <a:gd name="connsiteX1" fmla="*/ 17823 w 407960"/>
                <a:gd name="connsiteY1" fmla="*/ 261268 h 323415"/>
                <a:gd name="connsiteX2" fmla="*/ 177515 w 407960"/>
                <a:gd name="connsiteY2" fmla="*/ 322006 h 323415"/>
                <a:gd name="connsiteX3" fmla="*/ 195491 w 407960"/>
                <a:gd name="connsiteY3" fmla="*/ 319759 h 323415"/>
                <a:gd name="connsiteX4" fmla="*/ 383945 w 407960"/>
                <a:gd name="connsiteY4" fmla="*/ 194124 h 323415"/>
                <a:gd name="connsiteX5" fmla="*/ 383945 w 407960"/>
                <a:gd name="connsiteY5" fmla="*/ 194122 h 323415"/>
                <a:gd name="connsiteX6" fmla="*/ 375590 w 407960"/>
                <a:gd name="connsiteY6" fmla="*/ 0 h 323415"/>
                <a:gd name="connsiteX7" fmla="*/ 375590 w 407960"/>
                <a:gd name="connsiteY7" fmla="*/ 0 h 32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60" h="323415">
                  <a:moveTo>
                    <a:pt x="0" y="240929"/>
                  </a:moveTo>
                  <a:lnTo>
                    <a:pt x="17823" y="261268"/>
                  </a:lnTo>
                  <a:cubicBezTo>
                    <a:pt x="57681" y="306754"/>
                    <a:pt x="117505" y="329507"/>
                    <a:pt x="177515" y="322006"/>
                  </a:cubicBezTo>
                  <a:lnTo>
                    <a:pt x="195491" y="319759"/>
                  </a:lnTo>
                  <a:cubicBezTo>
                    <a:pt x="274581" y="309873"/>
                    <a:pt x="344401" y="263326"/>
                    <a:pt x="383945" y="194124"/>
                  </a:cubicBezTo>
                  <a:lnTo>
                    <a:pt x="383945" y="194122"/>
                  </a:lnTo>
                  <a:cubicBezTo>
                    <a:pt x="418758" y="133201"/>
                    <a:pt x="415509" y="57705"/>
                    <a:pt x="375590" y="0"/>
                  </a:cubicBezTo>
                  <a:lnTo>
                    <a:pt x="375590" y="0"/>
                  </a:lnTo>
                  <a:close/>
                </a:path>
              </a:pathLst>
            </a:custGeom>
            <a:solidFill>
              <a:schemeClr val="bg1"/>
            </a:solidFill>
            <a:ln w="1246" cap="flat">
              <a:noFill/>
              <a:prstDash val="solid"/>
              <a:miter/>
            </a:ln>
          </p:spPr>
          <p:txBody>
            <a:bodyPr rtlCol="0" anchor="ctr"/>
            <a:lstStyle/>
            <a:p>
              <a:endParaRPr lang="en-US"/>
            </a:p>
          </p:txBody>
        </p:sp>
        <p:sp>
          <p:nvSpPr>
            <p:cNvPr id="35" name="Graphic 20">
              <a:extLst>
                <a:ext uri="{FF2B5EF4-FFF2-40B4-BE49-F238E27FC236}">
                  <a16:creationId xmlns:a16="http://schemas.microsoft.com/office/drawing/2014/main" id="{15A3D386-EEF7-4891-9BA9-52C8D8AF1AC2}"/>
                </a:ext>
              </a:extLst>
            </p:cNvPr>
            <p:cNvSpPr/>
            <p:nvPr/>
          </p:nvSpPr>
          <p:spPr>
            <a:xfrm>
              <a:off x="897511" y="723494"/>
              <a:ext cx="422212" cy="336602"/>
            </a:xfrm>
            <a:custGeom>
              <a:avLst/>
              <a:gdLst>
                <a:gd name="connsiteX0" fmla="*/ 325568 w 422212"/>
                <a:gd name="connsiteY0" fmla="*/ 272840 h 336602"/>
                <a:gd name="connsiteX1" fmla="*/ 325431 w 422212"/>
                <a:gd name="connsiteY1" fmla="*/ 272940 h 336602"/>
                <a:gd name="connsiteX2" fmla="*/ 279825 w 422212"/>
                <a:gd name="connsiteY2" fmla="*/ 301326 h 336602"/>
                <a:gd name="connsiteX3" fmla="*/ 223875 w 422212"/>
                <a:gd name="connsiteY3" fmla="*/ 324111 h 336602"/>
                <a:gd name="connsiteX4" fmla="*/ 11555 w 422212"/>
                <a:gd name="connsiteY4" fmla="*/ 271380 h 336602"/>
                <a:gd name="connsiteX5" fmla="*/ 142383 w 422212"/>
                <a:gd name="connsiteY5" fmla="*/ 35278 h 336602"/>
                <a:gd name="connsiteX6" fmla="*/ 410653 w 422212"/>
                <a:gd name="connsiteY6" fmla="*/ 65224 h 336602"/>
                <a:gd name="connsiteX7" fmla="*/ 325568 w 422212"/>
                <a:gd name="connsiteY7" fmla="*/ 272840 h 33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212" h="336602">
                  <a:moveTo>
                    <a:pt x="325568" y="272840"/>
                  </a:moveTo>
                  <a:cubicBezTo>
                    <a:pt x="325525" y="272877"/>
                    <a:pt x="325479" y="272911"/>
                    <a:pt x="325431" y="272940"/>
                  </a:cubicBezTo>
                  <a:cubicBezTo>
                    <a:pt x="311019" y="283616"/>
                    <a:pt x="295767" y="293109"/>
                    <a:pt x="279825" y="301326"/>
                  </a:cubicBezTo>
                  <a:cubicBezTo>
                    <a:pt x="261909" y="310614"/>
                    <a:pt x="243182" y="318240"/>
                    <a:pt x="223875" y="324111"/>
                  </a:cubicBezTo>
                  <a:cubicBezTo>
                    <a:pt x="131578" y="352061"/>
                    <a:pt x="43136" y="332521"/>
                    <a:pt x="11555" y="271380"/>
                  </a:cubicBezTo>
                  <a:cubicBezTo>
                    <a:pt x="-26389" y="197912"/>
                    <a:pt x="32181" y="92201"/>
                    <a:pt x="142383" y="35278"/>
                  </a:cubicBezTo>
                  <a:cubicBezTo>
                    <a:pt x="252586" y="-21658"/>
                    <a:pt x="372696" y="-8257"/>
                    <a:pt x="410653" y="65224"/>
                  </a:cubicBezTo>
                  <a:cubicBezTo>
                    <a:pt x="442945" y="127725"/>
                    <a:pt x="405362" y="213559"/>
                    <a:pt x="325568" y="272840"/>
                  </a:cubicBezTo>
                  <a:close/>
                </a:path>
              </a:pathLst>
            </a:custGeom>
            <a:solidFill>
              <a:srgbClr val="395166"/>
            </a:solidFill>
            <a:ln w="1246" cap="flat">
              <a:noFill/>
              <a:prstDash val="solid"/>
              <a:miter/>
            </a:ln>
          </p:spPr>
          <p:txBody>
            <a:bodyPr rtlCol="0" anchor="ctr"/>
            <a:lstStyle/>
            <a:p>
              <a:endParaRPr lang="en-US"/>
            </a:p>
          </p:txBody>
        </p:sp>
        <p:sp>
          <p:nvSpPr>
            <p:cNvPr id="36" name="Graphic 20">
              <a:extLst>
                <a:ext uri="{FF2B5EF4-FFF2-40B4-BE49-F238E27FC236}">
                  <a16:creationId xmlns:a16="http://schemas.microsoft.com/office/drawing/2014/main" id="{9B62660F-BD4C-4901-A948-80178FB2AB8A}"/>
                </a:ext>
              </a:extLst>
            </p:cNvPr>
            <p:cNvSpPr/>
            <p:nvPr/>
          </p:nvSpPr>
          <p:spPr>
            <a:xfrm>
              <a:off x="977370" y="811938"/>
              <a:ext cx="307023" cy="241334"/>
            </a:xfrm>
            <a:custGeom>
              <a:avLst/>
              <a:gdLst>
                <a:gd name="connsiteX0" fmla="*/ 245708 w 307023"/>
                <a:gd name="connsiteY0" fmla="*/ 184396 h 241334"/>
                <a:gd name="connsiteX1" fmla="*/ 245571 w 307023"/>
                <a:gd name="connsiteY1" fmla="*/ 184495 h 241334"/>
                <a:gd name="connsiteX2" fmla="*/ 199965 w 307023"/>
                <a:gd name="connsiteY2" fmla="*/ 212882 h 241334"/>
                <a:gd name="connsiteX3" fmla="*/ 144016 w 307023"/>
                <a:gd name="connsiteY3" fmla="*/ 235666 h 241334"/>
                <a:gd name="connsiteX4" fmla="*/ 8184 w 307023"/>
                <a:gd name="connsiteY4" fmla="*/ 198183 h 241334"/>
                <a:gd name="connsiteX5" fmla="*/ 104187 w 307023"/>
                <a:gd name="connsiteY5" fmla="*/ 28188 h 241334"/>
                <a:gd name="connsiteX6" fmla="*/ 298838 w 307023"/>
                <a:gd name="connsiteY6" fmla="*/ 43161 h 241334"/>
                <a:gd name="connsiteX7" fmla="*/ 245708 w 307023"/>
                <a:gd name="connsiteY7" fmla="*/ 184396 h 2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023" h="241334">
                  <a:moveTo>
                    <a:pt x="245708" y="184396"/>
                  </a:moveTo>
                  <a:cubicBezTo>
                    <a:pt x="245666" y="184433"/>
                    <a:pt x="245620" y="184467"/>
                    <a:pt x="245571" y="184495"/>
                  </a:cubicBezTo>
                  <a:cubicBezTo>
                    <a:pt x="231160" y="195171"/>
                    <a:pt x="215908" y="204664"/>
                    <a:pt x="199965" y="212882"/>
                  </a:cubicBezTo>
                  <a:cubicBezTo>
                    <a:pt x="182050" y="222169"/>
                    <a:pt x="163322" y="229796"/>
                    <a:pt x="144016" y="235666"/>
                  </a:cubicBezTo>
                  <a:cubicBezTo>
                    <a:pt x="83724" y="250065"/>
                    <a:pt x="28797" y="236839"/>
                    <a:pt x="8184" y="198183"/>
                  </a:cubicBezTo>
                  <a:cubicBezTo>
                    <a:pt x="-19055" y="147100"/>
                    <a:pt x="23918" y="70999"/>
                    <a:pt x="104187" y="28188"/>
                  </a:cubicBezTo>
                  <a:cubicBezTo>
                    <a:pt x="184443" y="-14623"/>
                    <a:pt x="271600" y="-7910"/>
                    <a:pt x="298838" y="43161"/>
                  </a:cubicBezTo>
                  <a:cubicBezTo>
                    <a:pt x="320712" y="84163"/>
                    <a:pt x="297316" y="141310"/>
                    <a:pt x="245708" y="184396"/>
                  </a:cubicBezTo>
                  <a:close/>
                </a:path>
              </a:pathLst>
            </a:custGeom>
            <a:solidFill>
              <a:srgbClr val="2F4054"/>
            </a:solidFill>
            <a:ln w="1246" cap="flat">
              <a:noFill/>
              <a:prstDash val="solid"/>
              <a:miter/>
            </a:ln>
          </p:spPr>
          <p:txBody>
            <a:bodyPr rtlCol="0" anchor="ctr"/>
            <a:lstStyle/>
            <a:p>
              <a:endParaRPr lang="en-US"/>
            </a:p>
          </p:txBody>
        </p:sp>
        <p:grpSp>
          <p:nvGrpSpPr>
            <p:cNvPr id="37" name="Graphic 20">
              <a:extLst>
                <a:ext uri="{FF2B5EF4-FFF2-40B4-BE49-F238E27FC236}">
                  <a16:creationId xmlns:a16="http://schemas.microsoft.com/office/drawing/2014/main" id="{975DC1C2-4E17-4B47-BF92-10A367ABB7E1}"/>
                </a:ext>
              </a:extLst>
            </p:cNvPr>
            <p:cNvGrpSpPr/>
            <p:nvPr/>
          </p:nvGrpSpPr>
          <p:grpSpPr>
            <a:xfrm>
              <a:off x="1226922" y="762029"/>
              <a:ext cx="59892" cy="39928"/>
              <a:chOff x="1226922" y="762029"/>
              <a:chExt cx="59892" cy="39928"/>
            </a:xfrm>
            <a:solidFill>
              <a:srgbClr val="A6B2BC"/>
            </a:solidFill>
          </p:grpSpPr>
          <p:sp>
            <p:nvSpPr>
              <p:cNvPr id="38" name="Graphic 20">
                <a:extLst>
                  <a:ext uri="{FF2B5EF4-FFF2-40B4-BE49-F238E27FC236}">
                    <a16:creationId xmlns:a16="http://schemas.microsoft.com/office/drawing/2014/main" id="{F37A33AE-E6BC-43E0-BCAE-2E12DBFDC823}"/>
                  </a:ext>
                </a:extLst>
              </p:cNvPr>
              <p:cNvSpPr/>
              <p:nvPr/>
            </p:nvSpPr>
            <p:spPr>
              <a:xfrm>
                <a:off x="1226922" y="762029"/>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sp>
            <p:nvSpPr>
              <p:cNvPr id="39" name="Graphic 20">
                <a:extLst>
                  <a:ext uri="{FF2B5EF4-FFF2-40B4-BE49-F238E27FC236}">
                    <a16:creationId xmlns:a16="http://schemas.microsoft.com/office/drawing/2014/main" id="{D7965D47-CAD3-49BE-9F7F-66FFEDAD8C94}"/>
                  </a:ext>
                </a:extLst>
              </p:cNvPr>
              <p:cNvSpPr/>
              <p:nvPr/>
            </p:nvSpPr>
            <p:spPr>
              <a:xfrm>
                <a:off x="1266851" y="781993"/>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07039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C1FDED0-FE34-4F8B-B89D-6D7655C05432}"/>
              </a:ext>
            </a:extLst>
          </p:cNvPr>
          <p:cNvSpPr/>
          <p:nvPr/>
        </p:nvSpPr>
        <p:spPr bwMode="auto">
          <a:xfrm>
            <a:off x="6851577" y="1149992"/>
            <a:ext cx="4529880" cy="4529880"/>
          </a:xfrm>
          <a:prstGeom prst="ellipse">
            <a:avLst/>
          </a:prstGeom>
          <a:solidFill>
            <a:schemeClr val="accent5"/>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3731E843-01DE-0642-9DDF-BB97A3826AFD}"/>
              </a:ext>
            </a:extLst>
          </p:cNvPr>
          <p:cNvSpPr txBox="1"/>
          <p:nvPr/>
        </p:nvSpPr>
        <p:spPr>
          <a:xfrm>
            <a:off x="811838" y="2015385"/>
            <a:ext cx="4924746" cy="707886"/>
          </a:xfrm>
          <a:prstGeom prst="rect">
            <a:avLst/>
          </a:prstGeom>
          <a:noFill/>
        </p:spPr>
        <p:txBody>
          <a:bodyPr wrap="none" rtlCol="0">
            <a:spAutoFit/>
          </a:bodyPr>
          <a:lstStyle/>
          <a:p>
            <a:r>
              <a:rPr lang="en-US" sz="4000" b="1" spc="-100" dirty="0">
                <a:solidFill>
                  <a:schemeClr val="accent5"/>
                </a:solidFill>
                <a:latin typeface="Poppins" pitchFamily="2" charset="77"/>
                <a:cs typeface="Poppins" pitchFamily="2" charset="77"/>
              </a:rPr>
              <a:t>Mesmerizing Place</a:t>
            </a:r>
          </a:p>
        </p:txBody>
      </p:sp>
      <p:pic>
        <p:nvPicPr>
          <p:cNvPr id="5" name="Picture Placeholder 4">
            <a:extLst>
              <a:ext uri="{FF2B5EF4-FFF2-40B4-BE49-F238E27FC236}">
                <a16:creationId xmlns:a16="http://schemas.microsoft.com/office/drawing/2014/main" id="{A66134AD-4812-419F-B9B5-7A09659A043F}"/>
              </a:ext>
            </a:extLst>
          </p:cNvPr>
          <p:cNvPicPr>
            <a:picLocks noGrp="1" noChangeAspect="1"/>
          </p:cNvPicPr>
          <p:nvPr>
            <p:ph type="pic" sz="quarter" idx="10"/>
          </p:nvPr>
        </p:nvPicPr>
        <p:blipFill>
          <a:blip r:embed="rId2"/>
          <a:srcRect t="14714" b="14714"/>
          <a:stretch>
            <a:fillRect/>
          </a:stretch>
        </p:blipFill>
        <p:spPr/>
      </p:pic>
      <p:pic>
        <p:nvPicPr>
          <p:cNvPr id="15" name="Graphic 14">
            <a:extLst>
              <a:ext uri="{FF2B5EF4-FFF2-40B4-BE49-F238E27FC236}">
                <a16:creationId xmlns:a16="http://schemas.microsoft.com/office/drawing/2014/main" id="{32E6B885-E9C4-46D9-AEA8-7FD91A1535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6" y="522458"/>
            <a:ext cx="638856" cy="638856"/>
          </a:xfrm>
          <a:prstGeom prst="rect">
            <a:avLst/>
          </a:prstGeom>
        </p:spPr>
      </p:pic>
      <p:sp>
        <p:nvSpPr>
          <p:cNvPr id="16" name="TextBox 15">
            <a:extLst>
              <a:ext uri="{FF2B5EF4-FFF2-40B4-BE49-F238E27FC236}">
                <a16:creationId xmlns:a16="http://schemas.microsoft.com/office/drawing/2014/main" id="{332DE020-4DC0-4AD4-A157-51D526E309EC}"/>
              </a:ext>
            </a:extLst>
          </p:cNvPr>
          <p:cNvSpPr txBox="1"/>
          <p:nvPr/>
        </p:nvSpPr>
        <p:spPr>
          <a:xfrm>
            <a:off x="812551" y="2742754"/>
            <a:ext cx="5361117" cy="369332"/>
          </a:xfrm>
          <a:prstGeom prst="rect">
            <a:avLst/>
          </a:prstGeom>
          <a:noFill/>
        </p:spPr>
        <p:txBody>
          <a:bodyPr wrap="square" rtlCol="0">
            <a:spAutoFit/>
          </a:bodyPr>
          <a:lstStyle/>
          <a:p>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Come sit with us!</a:t>
            </a:r>
          </a:p>
        </p:txBody>
      </p:sp>
      <p:sp>
        <p:nvSpPr>
          <p:cNvPr id="17" name="TextBox 16">
            <a:extLst>
              <a:ext uri="{FF2B5EF4-FFF2-40B4-BE49-F238E27FC236}">
                <a16:creationId xmlns:a16="http://schemas.microsoft.com/office/drawing/2014/main" id="{A6AA703B-EB5A-44F7-9C35-58102825F6F2}"/>
              </a:ext>
            </a:extLst>
          </p:cNvPr>
          <p:cNvSpPr txBox="1"/>
          <p:nvPr/>
        </p:nvSpPr>
        <p:spPr>
          <a:xfrm>
            <a:off x="811837" y="3581737"/>
            <a:ext cx="6010993" cy="2253502"/>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a:t>
            </a:r>
          </a:p>
          <a:p>
            <a:pPr>
              <a:lnSpc>
                <a:spcPct val="150000"/>
              </a:lnSpc>
            </a:pPr>
            <a:endParaRPr lang="en-US" sz="1050" dirty="0">
              <a:solidFill>
                <a:schemeClr val="tx1">
                  <a:lumMod val="75000"/>
                  <a:lumOff val="25000"/>
                </a:schemeClr>
              </a:solidFill>
              <a:ea typeface="Roboto" panose="02000000000000000000" pitchFamily="2" charset="0"/>
            </a:endParaRPr>
          </a:p>
        </p:txBody>
      </p:sp>
    </p:spTree>
    <p:extLst>
      <p:ext uri="{BB962C8B-B14F-4D97-AF65-F5344CB8AC3E}">
        <p14:creationId xmlns:p14="http://schemas.microsoft.com/office/powerpoint/2010/main" val="3665677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C72A740-B27C-4EE2-9487-695187E3B0B6}"/>
              </a:ext>
            </a:extLst>
          </p:cNvPr>
          <p:cNvPicPr>
            <a:picLocks noGrp="1" noChangeAspect="1"/>
          </p:cNvPicPr>
          <p:nvPr>
            <p:ph type="pic" sz="quarter" idx="11"/>
          </p:nvPr>
        </p:nvPicPr>
        <p:blipFill rotWithShape="1">
          <a:blip r:embed="rId2"/>
          <a:srcRect t="16667" b="16667"/>
          <a:stretch/>
        </p:blipFill>
        <p:spPr>
          <a:xfrm>
            <a:off x="6568853" y="1156979"/>
            <a:ext cx="4544043" cy="4544043"/>
          </a:xfrm>
        </p:spPr>
      </p:pic>
      <p:sp>
        <p:nvSpPr>
          <p:cNvPr id="3" name="TextBox 2">
            <a:extLst>
              <a:ext uri="{FF2B5EF4-FFF2-40B4-BE49-F238E27FC236}">
                <a16:creationId xmlns:a16="http://schemas.microsoft.com/office/drawing/2014/main" id="{494243A3-3468-4172-9DC5-F91A74370B1E}"/>
              </a:ext>
            </a:extLst>
          </p:cNvPr>
          <p:cNvSpPr txBox="1"/>
          <p:nvPr/>
        </p:nvSpPr>
        <p:spPr>
          <a:xfrm>
            <a:off x="806180" y="1795537"/>
            <a:ext cx="4371496" cy="1323439"/>
          </a:xfrm>
          <a:prstGeom prst="rect">
            <a:avLst/>
          </a:prstGeom>
          <a:noFill/>
        </p:spPr>
        <p:txBody>
          <a:bodyPr wrap="square" rtlCol="0">
            <a:spAutoFit/>
          </a:bodyPr>
          <a:lstStyle/>
          <a:p>
            <a:r>
              <a:rPr lang="en-US" sz="4000" b="1" dirty="0">
                <a:solidFill>
                  <a:schemeClr val="accent5"/>
                </a:solidFill>
                <a:latin typeface="Poppins SemiBold" pitchFamily="2" charset="77"/>
                <a:ea typeface="Roboto" panose="02000000000000000000" pitchFamily="2" charset="0"/>
                <a:cs typeface="Poppins SemiBold" pitchFamily="2" charset="77"/>
              </a:rPr>
              <a:t>Rated By Gordon Ramsay</a:t>
            </a:r>
          </a:p>
        </p:txBody>
      </p:sp>
      <p:grpSp>
        <p:nvGrpSpPr>
          <p:cNvPr id="16" name="Group 15">
            <a:extLst>
              <a:ext uri="{FF2B5EF4-FFF2-40B4-BE49-F238E27FC236}">
                <a16:creationId xmlns:a16="http://schemas.microsoft.com/office/drawing/2014/main" id="{18B2CA66-C126-4B64-BFB9-008E257409F8}"/>
              </a:ext>
            </a:extLst>
          </p:cNvPr>
          <p:cNvGrpSpPr/>
          <p:nvPr/>
        </p:nvGrpSpPr>
        <p:grpSpPr>
          <a:xfrm>
            <a:off x="959540" y="3161179"/>
            <a:ext cx="1508787" cy="197481"/>
            <a:chOff x="7091188" y="5473700"/>
            <a:chExt cx="1261388" cy="165100"/>
          </a:xfrm>
        </p:grpSpPr>
        <p:sp>
          <p:nvSpPr>
            <p:cNvPr id="17" name="Star: 5 Points 16">
              <a:extLst>
                <a:ext uri="{FF2B5EF4-FFF2-40B4-BE49-F238E27FC236}">
                  <a16:creationId xmlns:a16="http://schemas.microsoft.com/office/drawing/2014/main" id="{02DE25E1-FB5A-46B4-93E1-AD09D6BABB5D}"/>
                </a:ext>
              </a:extLst>
            </p:cNvPr>
            <p:cNvSpPr/>
            <p:nvPr/>
          </p:nvSpPr>
          <p:spPr>
            <a:xfrm>
              <a:off x="7091188" y="5473700"/>
              <a:ext cx="165100" cy="165100"/>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53F55B29-36BB-447B-AA68-A0D2BE1D0A53}"/>
                </a:ext>
              </a:extLst>
            </p:cNvPr>
            <p:cNvSpPr/>
            <p:nvPr/>
          </p:nvSpPr>
          <p:spPr>
            <a:xfrm>
              <a:off x="7365233" y="5473700"/>
              <a:ext cx="165100" cy="165100"/>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4A24E303-2F0E-41BD-AC3B-5E78A6700D32}"/>
                </a:ext>
              </a:extLst>
            </p:cNvPr>
            <p:cNvSpPr/>
            <p:nvPr/>
          </p:nvSpPr>
          <p:spPr>
            <a:xfrm>
              <a:off x="7639312" y="5473700"/>
              <a:ext cx="165100" cy="165100"/>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61A8FB90-FD0C-455F-957D-BA3A235EE1BE}"/>
                </a:ext>
              </a:extLst>
            </p:cNvPr>
            <p:cNvSpPr/>
            <p:nvPr/>
          </p:nvSpPr>
          <p:spPr>
            <a:xfrm>
              <a:off x="7913394" y="5473700"/>
              <a:ext cx="165100" cy="165100"/>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9FE31DA8-4BA2-4104-9227-CA95D36954A0}"/>
                </a:ext>
              </a:extLst>
            </p:cNvPr>
            <p:cNvSpPr/>
            <p:nvPr/>
          </p:nvSpPr>
          <p:spPr>
            <a:xfrm>
              <a:off x="8187476" y="5473700"/>
              <a:ext cx="165100" cy="165100"/>
            </a:xfrm>
            <a:prstGeom prst="star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ADB1734B-1994-487C-8641-36D20C4FA2C3}"/>
              </a:ext>
            </a:extLst>
          </p:cNvPr>
          <p:cNvSpPr txBox="1"/>
          <p:nvPr/>
        </p:nvSpPr>
        <p:spPr>
          <a:xfrm>
            <a:off x="850875" y="4031905"/>
            <a:ext cx="5521423" cy="1768754"/>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There are a lot of ways you can go with your tagline if you’re not trying to tie in a specific cuisine. You could choose to emphasize your great value, a fun or romantic atmosphere.</a:t>
            </a:r>
          </a:p>
        </p:txBody>
      </p:sp>
      <p:pic>
        <p:nvPicPr>
          <p:cNvPr id="36" name="Graphic 35">
            <a:extLst>
              <a:ext uri="{FF2B5EF4-FFF2-40B4-BE49-F238E27FC236}">
                <a16:creationId xmlns:a16="http://schemas.microsoft.com/office/drawing/2014/main" id="{1ACD500A-00AE-4854-A67E-A37E660624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634" y="522458"/>
            <a:ext cx="638856" cy="638856"/>
          </a:xfrm>
          <a:prstGeom prst="rect">
            <a:avLst/>
          </a:prstGeom>
        </p:spPr>
      </p:pic>
    </p:spTree>
    <p:extLst>
      <p:ext uri="{BB962C8B-B14F-4D97-AF65-F5344CB8AC3E}">
        <p14:creationId xmlns:p14="http://schemas.microsoft.com/office/powerpoint/2010/main" val="2080500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58E454C-861C-434D-A3EE-24596E8310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566" y="1008237"/>
            <a:ext cx="638856" cy="638855"/>
          </a:xfrm>
          <a:prstGeom prst="rect">
            <a:avLst/>
          </a:prstGeom>
        </p:spPr>
      </p:pic>
      <p:pic>
        <p:nvPicPr>
          <p:cNvPr id="15" name="Picture Placeholder 14">
            <a:extLst>
              <a:ext uri="{FF2B5EF4-FFF2-40B4-BE49-F238E27FC236}">
                <a16:creationId xmlns:a16="http://schemas.microsoft.com/office/drawing/2014/main" id="{0C2170A8-0EEA-478F-B5E7-9B2F3326DC2D}"/>
              </a:ext>
            </a:extLst>
          </p:cNvPr>
          <p:cNvPicPr>
            <a:picLocks noGrp="1" noChangeAspect="1"/>
          </p:cNvPicPr>
          <p:nvPr>
            <p:ph type="pic" sz="quarter" idx="10"/>
          </p:nvPr>
        </p:nvPicPr>
        <p:blipFill>
          <a:blip r:embed="rId4"/>
          <a:srcRect t="10763" b="10763"/>
          <a:stretch>
            <a:fillRect/>
          </a:stretch>
        </p:blipFill>
        <p:spPr/>
      </p:pic>
      <p:sp>
        <p:nvSpPr>
          <p:cNvPr id="20" name="TextBox 19">
            <a:extLst>
              <a:ext uri="{FF2B5EF4-FFF2-40B4-BE49-F238E27FC236}">
                <a16:creationId xmlns:a16="http://schemas.microsoft.com/office/drawing/2014/main" id="{873AFD8A-0179-43B7-9435-9315E579619B}"/>
              </a:ext>
            </a:extLst>
          </p:cNvPr>
          <p:cNvSpPr txBox="1"/>
          <p:nvPr/>
        </p:nvSpPr>
        <p:spPr>
          <a:xfrm>
            <a:off x="783158" y="2426878"/>
            <a:ext cx="5312842" cy="707886"/>
          </a:xfrm>
          <a:prstGeom prst="rect">
            <a:avLst/>
          </a:prstGeom>
          <a:noFill/>
        </p:spPr>
        <p:txBody>
          <a:bodyPr wrap="square">
            <a:spAutoFit/>
          </a:bodyPr>
          <a:lstStyle/>
          <a:p>
            <a:pPr algn="just"/>
            <a:r>
              <a:rPr lang="en-US" sz="4000" b="1" i="0" dirty="0">
                <a:solidFill>
                  <a:schemeClr val="accent5"/>
                </a:solidFill>
                <a:effectLst/>
              </a:rPr>
              <a:t>Rock and roe.</a:t>
            </a:r>
            <a:endParaRPr lang="en-US" sz="4000" b="1" dirty="0">
              <a:solidFill>
                <a:schemeClr val="accent5"/>
              </a:solidFill>
            </a:endParaRPr>
          </a:p>
        </p:txBody>
      </p:sp>
      <p:sp>
        <p:nvSpPr>
          <p:cNvPr id="21" name="TextBox 20">
            <a:extLst>
              <a:ext uri="{FF2B5EF4-FFF2-40B4-BE49-F238E27FC236}">
                <a16:creationId xmlns:a16="http://schemas.microsoft.com/office/drawing/2014/main" id="{0A1ED45C-9C07-45DA-950C-7310A6B39E61}"/>
              </a:ext>
            </a:extLst>
          </p:cNvPr>
          <p:cNvSpPr txBox="1"/>
          <p:nvPr/>
        </p:nvSpPr>
        <p:spPr>
          <a:xfrm>
            <a:off x="786898" y="3186180"/>
            <a:ext cx="3676299" cy="400110"/>
          </a:xfrm>
          <a:prstGeom prst="rect">
            <a:avLst/>
          </a:prstGeom>
          <a:noFill/>
        </p:spPr>
        <p:txBody>
          <a:bodyPr wrap="square">
            <a:spAutoFit/>
          </a:bodyPr>
          <a:lstStyle/>
          <a:p>
            <a:pPr algn="just"/>
            <a:r>
              <a:rPr lang="en-US" sz="2000" b="1" i="0" dirty="0">
                <a:solidFill>
                  <a:schemeClr val="tx1">
                    <a:lumMod val="75000"/>
                    <a:lumOff val="25000"/>
                  </a:schemeClr>
                </a:solidFill>
                <a:effectLst/>
              </a:rPr>
              <a:t>Ready to roll</a:t>
            </a:r>
            <a:endParaRPr lang="en-US" sz="2000" b="1" dirty="0">
              <a:solidFill>
                <a:schemeClr val="tx1">
                  <a:lumMod val="75000"/>
                  <a:lumOff val="25000"/>
                </a:schemeClr>
              </a:solidFill>
            </a:endParaRPr>
          </a:p>
        </p:txBody>
      </p:sp>
      <p:sp>
        <p:nvSpPr>
          <p:cNvPr id="22" name="TextBox 21">
            <a:extLst>
              <a:ext uri="{FF2B5EF4-FFF2-40B4-BE49-F238E27FC236}">
                <a16:creationId xmlns:a16="http://schemas.microsoft.com/office/drawing/2014/main" id="{05D701E0-F75F-458E-BF3B-B6A4C24623CE}"/>
              </a:ext>
            </a:extLst>
          </p:cNvPr>
          <p:cNvSpPr txBox="1"/>
          <p:nvPr/>
        </p:nvSpPr>
        <p:spPr>
          <a:xfrm>
            <a:off x="786898" y="4096452"/>
            <a:ext cx="4675767" cy="1768754"/>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spTree>
    <p:extLst>
      <p:ext uri="{BB962C8B-B14F-4D97-AF65-F5344CB8AC3E}">
        <p14:creationId xmlns:p14="http://schemas.microsoft.com/office/powerpoint/2010/main" val="2349959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E9E5601-AD9B-46A4-9564-F9EBD1BAF6BF}"/>
              </a:ext>
            </a:extLst>
          </p:cNvPr>
          <p:cNvSpPr/>
          <p:nvPr/>
        </p:nvSpPr>
        <p:spPr bwMode="auto">
          <a:xfrm>
            <a:off x="1005317" y="2240953"/>
            <a:ext cx="3155866" cy="3654788"/>
          </a:xfrm>
          <a:prstGeom prst="roundRect">
            <a:avLst>
              <a:gd name="adj" fmla="val 1150"/>
            </a:avLst>
          </a:prstGeom>
          <a:solidFill>
            <a:schemeClr val="bg1"/>
          </a:solidFill>
          <a:ln w="6350" cap="flat">
            <a:noFill/>
            <a:prstDash val="solid"/>
            <a:miter lim="800000"/>
            <a:headEnd/>
            <a:tailEnd/>
          </a:ln>
          <a:effectLst>
            <a:outerShdw blurRad="292100" dist="139700" dir="5400000" algn="t" rotWithShape="0">
              <a:srgbClr val="2A6812">
                <a:alpha val="14000"/>
              </a:srgb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5" name="Rectangle: Rounded Corners 4">
            <a:extLst>
              <a:ext uri="{FF2B5EF4-FFF2-40B4-BE49-F238E27FC236}">
                <a16:creationId xmlns:a16="http://schemas.microsoft.com/office/drawing/2014/main" id="{4A8C5A2F-60A4-4250-8AEE-1FF3DE21B46D}"/>
              </a:ext>
            </a:extLst>
          </p:cNvPr>
          <p:cNvSpPr/>
          <p:nvPr/>
        </p:nvSpPr>
        <p:spPr bwMode="auto">
          <a:xfrm>
            <a:off x="4518067" y="2281517"/>
            <a:ext cx="3155866" cy="3654788"/>
          </a:xfrm>
          <a:prstGeom prst="roundRect">
            <a:avLst>
              <a:gd name="adj" fmla="val 1150"/>
            </a:avLst>
          </a:prstGeom>
          <a:solidFill>
            <a:schemeClr val="bg1"/>
          </a:solidFill>
          <a:ln w="6350" cap="flat">
            <a:noFill/>
            <a:prstDash val="solid"/>
            <a:miter lim="800000"/>
            <a:headEnd/>
            <a:tailEnd/>
          </a:ln>
          <a:effectLst>
            <a:outerShdw blurRad="292100" dist="139700" dir="5400000" algn="t" rotWithShape="0">
              <a:srgbClr val="2A6812">
                <a:alpha val="14000"/>
              </a:srgb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dirty="0">
              <a:solidFill>
                <a:schemeClr val="bg1"/>
              </a:solidFill>
              <a:latin typeface="Roboto" panose="02000000000000000000" pitchFamily="2" charset="0"/>
              <a:ea typeface="Roboto" panose="02000000000000000000" pitchFamily="2" charset="0"/>
            </a:endParaRPr>
          </a:p>
        </p:txBody>
      </p:sp>
      <p:sp>
        <p:nvSpPr>
          <p:cNvPr id="6" name="Rectangle: Rounded Corners 5">
            <a:extLst>
              <a:ext uri="{FF2B5EF4-FFF2-40B4-BE49-F238E27FC236}">
                <a16:creationId xmlns:a16="http://schemas.microsoft.com/office/drawing/2014/main" id="{4B9DC767-EAC3-41D6-B57D-92E1DC19C82F}"/>
              </a:ext>
            </a:extLst>
          </p:cNvPr>
          <p:cNvSpPr/>
          <p:nvPr/>
        </p:nvSpPr>
        <p:spPr bwMode="auto">
          <a:xfrm>
            <a:off x="8030818" y="2240953"/>
            <a:ext cx="3155866" cy="3654787"/>
          </a:xfrm>
          <a:prstGeom prst="roundRect">
            <a:avLst>
              <a:gd name="adj" fmla="val 1150"/>
            </a:avLst>
          </a:prstGeom>
          <a:solidFill>
            <a:schemeClr val="bg1"/>
          </a:solidFill>
          <a:ln w="6350" cap="flat">
            <a:noFill/>
            <a:prstDash val="solid"/>
            <a:miter lim="800000"/>
            <a:headEnd/>
            <a:tailEnd/>
          </a:ln>
          <a:effectLst>
            <a:outerShdw blurRad="292100" dist="139700" dir="5400000" algn="t" rotWithShape="0">
              <a:srgbClr val="2A6812">
                <a:alpha val="14000"/>
              </a:srgb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dirty="0">
              <a:solidFill>
                <a:schemeClr val="bg1"/>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2B26B2ED-537B-4195-B0B1-8C394AE4EDC2}"/>
              </a:ext>
            </a:extLst>
          </p:cNvPr>
          <p:cNvSpPr txBox="1"/>
          <p:nvPr/>
        </p:nvSpPr>
        <p:spPr>
          <a:xfrm>
            <a:off x="3938790" y="1436533"/>
            <a:ext cx="4314420" cy="707886"/>
          </a:xfrm>
          <a:prstGeom prst="rect">
            <a:avLst/>
          </a:prstGeom>
          <a:noFill/>
        </p:spPr>
        <p:txBody>
          <a:bodyPr wrap="square" rtlCol="0">
            <a:spAutoFit/>
          </a:bodyPr>
          <a:lstStyle/>
          <a:p>
            <a:pPr algn="ctr"/>
            <a:r>
              <a:rPr lang="en-US" sz="4000" b="1" dirty="0">
                <a:solidFill>
                  <a:schemeClr val="accent5"/>
                </a:solidFill>
                <a:latin typeface="Poppins SemiBold" pitchFamily="2" charset="77"/>
                <a:ea typeface="Roboto" panose="02000000000000000000" pitchFamily="2" charset="0"/>
                <a:cs typeface="Poppins SemiBold" pitchFamily="2" charset="77"/>
              </a:rPr>
              <a:t>Our best dishes</a:t>
            </a:r>
          </a:p>
        </p:txBody>
      </p:sp>
      <p:sp>
        <p:nvSpPr>
          <p:cNvPr id="33" name="Persegi Panjang 24">
            <a:extLst>
              <a:ext uri="{FF2B5EF4-FFF2-40B4-BE49-F238E27FC236}">
                <a16:creationId xmlns:a16="http://schemas.microsoft.com/office/drawing/2014/main" id="{CE24C5E7-A7F7-4C7F-A14C-6ADD19180712}"/>
              </a:ext>
            </a:extLst>
          </p:cNvPr>
          <p:cNvSpPr/>
          <p:nvPr/>
        </p:nvSpPr>
        <p:spPr>
          <a:xfrm>
            <a:off x="5141114" y="4194369"/>
            <a:ext cx="1909772" cy="369332"/>
          </a:xfrm>
          <a:prstGeom prst="rect">
            <a:avLst/>
          </a:prstGeom>
        </p:spPr>
        <p:txBody>
          <a:bodyPr wrap="square">
            <a:spAutoFit/>
          </a:bodyPr>
          <a:lstStyle/>
          <a:p>
            <a:pPr algn="ctr"/>
            <a:r>
              <a:rPr lang="en-US" b="1" dirty="0">
                <a:solidFill>
                  <a:schemeClr val="tx1">
                    <a:lumMod val="75000"/>
                    <a:lumOff val="25000"/>
                  </a:schemeClr>
                </a:solidFill>
                <a:latin typeface="Poppins "/>
                <a:ea typeface="Roboto" panose="02000000000000000000" pitchFamily="2" charset="0"/>
                <a:cs typeface="Poppins SemiBold" panose="00000700000000000000" pitchFamily="2" charset="0"/>
              </a:rPr>
              <a:t>Text Here</a:t>
            </a:r>
          </a:p>
        </p:txBody>
      </p:sp>
      <p:sp>
        <p:nvSpPr>
          <p:cNvPr id="50" name="Persegi Panjang 24">
            <a:extLst>
              <a:ext uri="{FF2B5EF4-FFF2-40B4-BE49-F238E27FC236}">
                <a16:creationId xmlns:a16="http://schemas.microsoft.com/office/drawing/2014/main" id="{C876B2BD-F5FA-400B-AE3B-3ACFFD759DEA}"/>
              </a:ext>
            </a:extLst>
          </p:cNvPr>
          <p:cNvSpPr/>
          <p:nvPr/>
        </p:nvSpPr>
        <p:spPr>
          <a:xfrm>
            <a:off x="4836702" y="4406860"/>
            <a:ext cx="2518597" cy="1041632"/>
          </a:xfrm>
          <a:prstGeom prst="rect">
            <a:avLst/>
          </a:prstGeom>
        </p:spPr>
        <p:txBody>
          <a:bodyPr wrap="square">
            <a:spAutoFit/>
          </a:bodyPr>
          <a:lstStyle/>
          <a:p>
            <a:pPr algn="ctr">
              <a:lnSpc>
                <a:spcPct val="150000"/>
              </a:lnSpc>
            </a:pPr>
            <a:r>
              <a:rPr lang="en-US" sz="1050" dirty="0">
                <a:solidFill>
                  <a:schemeClr val="tx1">
                    <a:lumMod val="75000"/>
                    <a:lumOff val="25000"/>
                  </a:schemeClr>
                </a:solidFill>
                <a:ea typeface="Roboto" panose="02000000000000000000" pitchFamily="2" charset="0"/>
              </a:rPr>
              <a:t>Lorem ipsum dolor sit </a:t>
            </a:r>
            <a:r>
              <a:rPr lang="en-US" sz="1050" dirty="0" err="1">
                <a:solidFill>
                  <a:schemeClr val="tx1">
                    <a:lumMod val="75000"/>
                    <a:lumOff val="25000"/>
                  </a:schemeClr>
                </a:solidFill>
                <a:ea typeface="Roboto" panose="02000000000000000000" pitchFamily="2" charset="0"/>
              </a:rPr>
              <a:t>amet</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consctetur</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sadipiscing</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elit</a:t>
            </a:r>
            <a:r>
              <a:rPr lang="en-US" sz="1050" dirty="0">
                <a:solidFill>
                  <a:schemeClr val="tx1">
                    <a:lumMod val="75000"/>
                    <a:lumOff val="25000"/>
                  </a:schemeClr>
                </a:solidFill>
                <a:ea typeface="Roboto" panose="02000000000000000000" pitchFamily="2" charset="0"/>
              </a:rPr>
              <a:t> sed do </a:t>
            </a:r>
            <a:r>
              <a:rPr lang="en-US" sz="1050" dirty="0" err="1">
                <a:solidFill>
                  <a:schemeClr val="tx1">
                    <a:lumMod val="75000"/>
                    <a:lumOff val="25000"/>
                  </a:schemeClr>
                </a:solidFill>
                <a:ea typeface="Roboto" panose="02000000000000000000" pitchFamily="2" charset="0"/>
              </a:rPr>
              <a:t>eiusmo</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tempor</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inc</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ut</a:t>
            </a:r>
            <a:r>
              <a:rPr lang="en-US" sz="1050" dirty="0">
                <a:solidFill>
                  <a:schemeClr val="tx1">
                    <a:lumMod val="75000"/>
                    <a:lumOff val="25000"/>
                  </a:schemeClr>
                </a:solidFill>
                <a:ea typeface="Roboto" panose="02000000000000000000" pitchFamily="2" charset="0"/>
              </a:rPr>
              <a:t> labore et dolore magna </a:t>
            </a:r>
            <a:r>
              <a:rPr lang="en-US" sz="1050" dirty="0" err="1">
                <a:solidFill>
                  <a:schemeClr val="tx1">
                    <a:lumMod val="75000"/>
                    <a:lumOff val="25000"/>
                  </a:schemeClr>
                </a:solidFill>
                <a:ea typeface="Roboto" panose="02000000000000000000" pitchFamily="2" charset="0"/>
              </a:rPr>
              <a:t>aliua</a:t>
            </a:r>
            <a:endParaRPr lang="en-US" sz="1050" dirty="0">
              <a:solidFill>
                <a:schemeClr val="tx1">
                  <a:lumMod val="75000"/>
                  <a:lumOff val="25000"/>
                </a:schemeClr>
              </a:solidFill>
              <a:ea typeface="Roboto" panose="02000000000000000000" pitchFamily="2" charset="0"/>
              <a:cs typeface="Open Sans" panose="020B0606030504020204" pitchFamily="34" charset="0"/>
            </a:endParaRPr>
          </a:p>
        </p:txBody>
      </p:sp>
      <p:grpSp>
        <p:nvGrpSpPr>
          <p:cNvPr id="7" name="Group 6">
            <a:extLst>
              <a:ext uri="{FF2B5EF4-FFF2-40B4-BE49-F238E27FC236}">
                <a16:creationId xmlns:a16="http://schemas.microsoft.com/office/drawing/2014/main" id="{6852D9FB-2737-764E-960C-16451B9081DD}"/>
              </a:ext>
            </a:extLst>
          </p:cNvPr>
          <p:cNvGrpSpPr/>
          <p:nvPr/>
        </p:nvGrpSpPr>
        <p:grpSpPr>
          <a:xfrm>
            <a:off x="5690452" y="5514367"/>
            <a:ext cx="836263" cy="129873"/>
            <a:chOff x="4784021" y="4829836"/>
            <a:chExt cx="836263" cy="129873"/>
          </a:xfrm>
        </p:grpSpPr>
        <p:sp>
          <p:nvSpPr>
            <p:cNvPr id="35" name="Star: 5 Points 34">
              <a:extLst>
                <a:ext uri="{FF2B5EF4-FFF2-40B4-BE49-F238E27FC236}">
                  <a16:creationId xmlns:a16="http://schemas.microsoft.com/office/drawing/2014/main" id="{56BD4726-A729-4E39-A937-292B3A030FA6}"/>
                </a:ext>
              </a:extLst>
            </p:cNvPr>
            <p:cNvSpPr/>
            <p:nvPr/>
          </p:nvSpPr>
          <p:spPr>
            <a:xfrm>
              <a:off x="4784021"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tar: 5 Points 35">
              <a:extLst>
                <a:ext uri="{FF2B5EF4-FFF2-40B4-BE49-F238E27FC236}">
                  <a16:creationId xmlns:a16="http://schemas.microsoft.com/office/drawing/2014/main" id="{6B078405-4952-4F50-9BE0-C16D9E31EDD3}"/>
                </a:ext>
              </a:extLst>
            </p:cNvPr>
            <p:cNvSpPr/>
            <p:nvPr/>
          </p:nvSpPr>
          <p:spPr>
            <a:xfrm>
              <a:off x="4961407"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tar: 5 Points 36">
              <a:extLst>
                <a:ext uri="{FF2B5EF4-FFF2-40B4-BE49-F238E27FC236}">
                  <a16:creationId xmlns:a16="http://schemas.microsoft.com/office/drawing/2014/main" id="{B3BF12BE-F04F-4561-95B8-24F35D7E9FD9}"/>
                </a:ext>
              </a:extLst>
            </p:cNvPr>
            <p:cNvSpPr/>
            <p:nvPr/>
          </p:nvSpPr>
          <p:spPr>
            <a:xfrm>
              <a:off x="5138793"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tar: 5 Points 37">
              <a:extLst>
                <a:ext uri="{FF2B5EF4-FFF2-40B4-BE49-F238E27FC236}">
                  <a16:creationId xmlns:a16="http://schemas.microsoft.com/office/drawing/2014/main" id="{1D29D4A0-2EC5-4468-BD33-929D90B9BDA2}"/>
                </a:ext>
              </a:extLst>
            </p:cNvPr>
            <p:cNvSpPr/>
            <p:nvPr/>
          </p:nvSpPr>
          <p:spPr>
            <a:xfrm>
              <a:off x="5316179"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Star: 5 Points 37">
              <a:extLst>
                <a:ext uri="{FF2B5EF4-FFF2-40B4-BE49-F238E27FC236}">
                  <a16:creationId xmlns:a16="http://schemas.microsoft.com/office/drawing/2014/main" id="{1CF6472B-CD48-184C-8DAA-509FB3CC6972}"/>
                </a:ext>
              </a:extLst>
            </p:cNvPr>
            <p:cNvSpPr/>
            <p:nvPr/>
          </p:nvSpPr>
          <p:spPr>
            <a:xfrm>
              <a:off x="5493565" y="4832990"/>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Persegi Panjang 24">
            <a:extLst>
              <a:ext uri="{FF2B5EF4-FFF2-40B4-BE49-F238E27FC236}">
                <a16:creationId xmlns:a16="http://schemas.microsoft.com/office/drawing/2014/main" id="{D58A54BD-4F4A-9346-818B-0FE9A84BE60D}"/>
              </a:ext>
            </a:extLst>
          </p:cNvPr>
          <p:cNvSpPr/>
          <p:nvPr/>
        </p:nvSpPr>
        <p:spPr>
          <a:xfrm>
            <a:off x="8653865" y="4194369"/>
            <a:ext cx="1909772" cy="369332"/>
          </a:xfrm>
          <a:prstGeom prst="rect">
            <a:avLst/>
          </a:prstGeom>
        </p:spPr>
        <p:txBody>
          <a:bodyPr wrap="square">
            <a:spAutoFit/>
          </a:bodyPr>
          <a:lstStyle/>
          <a:p>
            <a:pPr algn="ctr"/>
            <a:r>
              <a:rPr lang="en-US" b="1" dirty="0">
                <a:solidFill>
                  <a:schemeClr val="tx1">
                    <a:lumMod val="75000"/>
                    <a:lumOff val="25000"/>
                  </a:schemeClr>
                </a:solidFill>
                <a:latin typeface="Poppins "/>
                <a:ea typeface="Roboto" panose="02000000000000000000" pitchFamily="2" charset="0"/>
                <a:cs typeface="Poppins SemiBold" panose="00000700000000000000" pitchFamily="2" charset="0"/>
              </a:rPr>
              <a:t>Text Here</a:t>
            </a:r>
          </a:p>
        </p:txBody>
      </p:sp>
      <p:sp>
        <p:nvSpPr>
          <p:cNvPr id="42" name="Persegi Panjang 24">
            <a:extLst>
              <a:ext uri="{FF2B5EF4-FFF2-40B4-BE49-F238E27FC236}">
                <a16:creationId xmlns:a16="http://schemas.microsoft.com/office/drawing/2014/main" id="{B3C27D83-8FA3-194C-9EDA-2E081106DB35}"/>
              </a:ext>
            </a:extLst>
          </p:cNvPr>
          <p:cNvSpPr/>
          <p:nvPr/>
        </p:nvSpPr>
        <p:spPr>
          <a:xfrm>
            <a:off x="8349453" y="4406860"/>
            <a:ext cx="2518597" cy="1041632"/>
          </a:xfrm>
          <a:prstGeom prst="rect">
            <a:avLst/>
          </a:prstGeom>
        </p:spPr>
        <p:txBody>
          <a:bodyPr wrap="square">
            <a:spAutoFit/>
          </a:bodyPr>
          <a:lstStyle/>
          <a:p>
            <a:pPr algn="ctr">
              <a:lnSpc>
                <a:spcPct val="150000"/>
              </a:lnSpc>
            </a:pPr>
            <a:r>
              <a:rPr lang="en-US" sz="1050" dirty="0">
                <a:solidFill>
                  <a:schemeClr val="tx1">
                    <a:lumMod val="75000"/>
                    <a:lumOff val="25000"/>
                  </a:schemeClr>
                </a:solidFill>
                <a:ea typeface="Roboto" panose="02000000000000000000" pitchFamily="2" charset="0"/>
              </a:rPr>
              <a:t>Lorem ipsum dolor sit </a:t>
            </a:r>
            <a:r>
              <a:rPr lang="en-US" sz="1050" dirty="0" err="1">
                <a:solidFill>
                  <a:schemeClr val="tx1">
                    <a:lumMod val="75000"/>
                    <a:lumOff val="25000"/>
                  </a:schemeClr>
                </a:solidFill>
                <a:ea typeface="Roboto" panose="02000000000000000000" pitchFamily="2" charset="0"/>
              </a:rPr>
              <a:t>amet</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consctetur</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sadipiscing</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elit</a:t>
            </a:r>
            <a:r>
              <a:rPr lang="en-US" sz="1050" dirty="0">
                <a:solidFill>
                  <a:schemeClr val="tx1">
                    <a:lumMod val="75000"/>
                    <a:lumOff val="25000"/>
                  </a:schemeClr>
                </a:solidFill>
                <a:ea typeface="Roboto" panose="02000000000000000000" pitchFamily="2" charset="0"/>
              </a:rPr>
              <a:t> sed do </a:t>
            </a:r>
            <a:r>
              <a:rPr lang="en-US" sz="1050" dirty="0" err="1">
                <a:solidFill>
                  <a:schemeClr val="tx1">
                    <a:lumMod val="75000"/>
                    <a:lumOff val="25000"/>
                  </a:schemeClr>
                </a:solidFill>
                <a:ea typeface="Roboto" panose="02000000000000000000" pitchFamily="2" charset="0"/>
              </a:rPr>
              <a:t>eiusmo</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tempor</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inc</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ut</a:t>
            </a:r>
            <a:r>
              <a:rPr lang="en-US" sz="1050" dirty="0">
                <a:solidFill>
                  <a:schemeClr val="tx1">
                    <a:lumMod val="75000"/>
                    <a:lumOff val="25000"/>
                  </a:schemeClr>
                </a:solidFill>
                <a:ea typeface="Roboto" panose="02000000000000000000" pitchFamily="2" charset="0"/>
              </a:rPr>
              <a:t> labore et dolore magna </a:t>
            </a:r>
            <a:r>
              <a:rPr lang="en-US" sz="1050" dirty="0" err="1">
                <a:solidFill>
                  <a:schemeClr val="tx1">
                    <a:lumMod val="75000"/>
                    <a:lumOff val="25000"/>
                  </a:schemeClr>
                </a:solidFill>
                <a:ea typeface="Roboto" panose="02000000000000000000" pitchFamily="2" charset="0"/>
              </a:rPr>
              <a:t>aliua</a:t>
            </a:r>
            <a:endParaRPr lang="en-US" sz="1050" dirty="0">
              <a:solidFill>
                <a:schemeClr val="tx1">
                  <a:lumMod val="75000"/>
                  <a:lumOff val="25000"/>
                </a:schemeClr>
              </a:solidFill>
              <a:ea typeface="Roboto" panose="02000000000000000000" pitchFamily="2" charset="0"/>
              <a:cs typeface="Open Sans" panose="020B0606030504020204" pitchFamily="34" charset="0"/>
            </a:endParaRPr>
          </a:p>
        </p:txBody>
      </p:sp>
      <p:grpSp>
        <p:nvGrpSpPr>
          <p:cNvPr id="44" name="Group 43">
            <a:extLst>
              <a:ext uri="{FF2B5EF4-FFF2-40B4-BE49-F238E27FC236}">
                <a16:creationId xmlns:a16="http://schemas.microsoft.com/office/drawing/2014/main" id="{2AB3EB8D-3774-6940-8961-DEDD37F66748}"/>
              </a:ext>
            </a:extLst>
          </p:cNvPr>
          <p:cNvGrpSpPr/>
          <p:nvPr/>
        </p:nvGrpSpPr>
        <p:grpSpPr>
          <a:xfrm>
            <a:off x="9190620" y="5512789"/>
            <a:ext cx="836263" cy="129873"/>
            <a:chOff x="4784021" y="4829836"/>
            <a:chExt cx="836263" cy="129873"/>
          </a:xfrm>
        </p:grpSpPr>
        <p:sp>
          <p:nvSpPr>
            <p:cNvPr id="45" name="Star: 5 Points 34">
              <a:extLst>
                <a:ext uri="{FF2B5EF4-FFF2-40B4-BE49-F238E27FC236}">
                  <a16:creationId xmlns:a16="http://schemas.microsoft.com/office/drawing/2014/main" id="{49FDF25C-AF0D-1541-9FB0-DA2F83889AD8}"/>
                </a:ext>
              </a:extLst>
            </p:cNvPr>
            <p:cNvSpPr/>
            <p:nvPr/>
          </p:nvSpPr>
          <p:spPr>
            <a:xfrm>
              <a:off x="4784021"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tar: 5 Points 35">
              <a:extLst>
                <a:ext uri="{FF2B5EF4-FFF2-40B4-BE49-F238E27FC236}">
                  <a16:creationId xmlns:a16="http://schemas.microsoft.com/office/drawing/2014/main" id="{915A5E1E-D54D-5A41-BFBF-D8E2653B5F03}"/>
                </a:ext>
              </a:extLst>
            </p:cNvPr>
            <p:cNvSpPr/>
            <p:nvPr/>
          </p:nvSpPr>
          <p:spPr>
            <a:xfrm>
              <a:off x="4961407"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tar: 5 Points 36">
              <a:extLst>
                <a:ext uri="{FF2B5EF4-FFF2-40B4-BE49-F238E27FC236}">
                  <a16:creationId xmlns:a16="http://schemas.microsoft.com/office/drawing/2014/main" id="{5AA8E538-447D-7745-BDE3-C459EA986515}"/>
                </a:ext>
              </a:extLst>
            </p:cNvPr>
            <p:cNvSpPr/>
            <p:nvPr/>
          </p:nvSpPr>
          <p:spPr>
            <a:xfrm>
              <a:off x="5138793"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tar: 5 Points 37">
              <a:extLst>
                <a:ext uri="{FF2B5EF4-FFF2-40B4-BE49-F238E27FC236}">
                  <a16:creationId xmlns:a16="http://schemas.microsoft.com/office/drawing/2014/main" id="{1D2F758F-D07F-4944-8711-FBFE9793ACCA}"/>
                </a:ext>
              </a:extLst>
            </p:cNvPr>
            <p:cNvSpPr/>
            <p:nvPr/>
          </p:nvSpPr>
          <p:spPr>
            <a:xfrm>
              <a:off x="5316179"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Star: 5 Points 37">
              <a:extLst>
                <a:ext uri="{FF2B5EF4-FFF2-40B4-BE49-F238E27FC236}">
                  <a16:creationId xmlns:a16="http://schemas.microsoft.com/office/drawing/2014/main" id="{CD2E0F57-48DB-FC40-BE82-0CA129339B45}"/>
                </a:ext>
              </a:extLst>
            </p:cNvPr>
            <p:cNvSpPr/>
            <p:nvPr/>
          </p:nvSpPr>
          <p:spPr>
            <a:xfrm>
              <a:off x="5493565" y="4832990"/>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Persegi Panjang 24">
            <a:extLst>
              <a:ext uri="{FF2B5EF4-FFF2-40B4-BE49-F238E27FC236}">
                <a16:creationId xmlns:a16="http://schemas.microsoft.com/office/drawing/2014/main" id="{E31C577F-A6C4-144B-9D4A-55EF184C8ABA}"/>
              </a:ext>
            </a:extLst>
          </p:cNvPr>
          <p:cNvSpPr/>
          <p:nvPr/>
        </p:nvSpPr>
        <p:spPr>
          <a:xfrm>
            <a:off x="1623375" y="4189382"/>
            <a:ext cx="1909772" cy="369332"/>
          </a:xfrm>
          <a:prstGeom prst="rect">
            <a:avLst/>
          </a:prstGeom>
        </p:spPr>
        <p:txBody>
          <a:bodyPr wrap="square">
            <a:spAutoFit/>
          </a:bodyPr>
          <a:lstStyle/>
          <a:p>
            <a:pPr algn="ctr"/>
            <a:r>
              <a:rPr lang="en-US" b="1" dirty="0">
                <a:solidFill>
                  <a:schemeClr val="tx1">
                    <a:lumMod val="75000"/>
                    <a:lumOff val="25000"/>
                  </a:schemeClr>
                </a:solidFill>
                <a:latin typeface="Poppins "/>
                <a:ea typeface="Roboto" panose="02000000000000000000" pitchFamily="2" charset="0"/>
                <a:cs typeface="Poppins SemiBold" panose="00000700000000000000" pitchFamily="2" charset="0"/>
              </a:rPr>
              <a:t>Text Here</a:t>
            </a:r>
          </a:p>
        </p:txBody>
      </p:sp>
      <p:sp>
        <p:nvSpPr>
          <p:cNvPr id="57" name="Persegi Panjang 24">
            <a:extLst>
              <a:ext uri="{FF2B5EF4-FFF2-40B4-BE49-F238E27FC236}">
                <a16:creationId xmlns:a16="http://schemas.microsoft.com/office/drawing/2014/main" id="{DD4EE0E7-D123-7F4B-BD9B-93CFD0E5E49E}"/>
              </a:ext>
            </a:extLst>
          </p:cNvPr>
          <p:cNvSpPr/>
          <p:nvPr/>
        </p:nvSpPr>
        <p:spPr>
          <a:xfrm>
            <a:off x="1318963" y="4401873"/>
            <a:ext cx="2518597" cy="1041632"/>
          </a:xfrm>
          <a:prstGeom prst="rect">
            <a:avLst/>
          </a:prstGeom>
        </p:spPr>
        <p:txBody>
          <a:bodyPr wrap="square">
            <a:spAutoFit/>
          </a:bodyPr>
          <a:lstStyle/>
          <a:p>
            <a:pPr algn="ctr">
              <a:lnSpc>
                <a:spcPct val="150000"/>
              </a:lnSpc>
            </a:pPr>
            <a:r>
              <a:rPr lang="en-US" sz="1050" dirty="0">
                <a:solidFill>
                  <a:schemeClr val="tx1">
                    <a:lumMod val="75000"/>
                    <a:lumOff val="25000"/>
                  </a:schemeClr>
                </a:solidFill>
                <a:ea typeface="Roboto" panose="02000000000000000000" pitchFamily="2" charset="0"/>
              </a:rPr>
              <a:t>Lorem ipsum dolor sit </a:t>
            </a:r>
            <a:r>
              <a:rPr lang="en-US" sz="1050" dirty="0" err="1">
                <a:solidFill>
                  <a:schemeClr val="tx1">
                    <a:lumMod val="75000"/>
                    <a:lumOff val="25000"/>
                  </a:schemeClr>
                </a:solidFill>
                <a:ea typeface="Roboto" panose="02000000000000000000" pitchFamily="2" charset="0"/>
              </a:rPr>
              <a:t>amet</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consctetur</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sadipiscing</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elit</a:t>
            </a:r>
            <a:r>
              <a:rPr lang="en-US" sz="1050" dirty="0">
                <a:solidFill>
                  <a:schemeClr val="tx1">
                    <a:lumMod val="75000"/>
                    <a:lumOff val="25000"/>
                  </a:schemeClr>
                </a:solidFill>
                <a:ea typeface="Roboto" panose="02000000000000000000" pitchFamily="2" charset="0"/>
              </a:rPr>
              <a:t> sed do </a:t>
            </a:r>
            <a:r>
              <a:rPr lang="en-US" sz="1050" dirty="0" err="1">
                <a:solidFill>
                  <a:schemeClr val="tx1">
                    <a:lumMod val="75000"/>
                    <a:lumOff val="25000"/>
                  </a:schemeClr>
                </a:solidFill>
                <a:ea typeface="Roboto" panose="02000000000000000000" pitchFamily="2" charset="0"/>
              </a:rPr>
              <a:t>eiusmo</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tempor</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inc</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ut</a:t>
            </a:r>
            <a:r>
              <a:rPr lang="en-US" sz="1050" dirty="0">
                <a:solidFill>
                  <a:schemeClr val="tx1">
                    <a:lumMod val="75000"/>
                    <a:lumOff val="25000"/>
                  </a:schemeClr>
                </a:solidFill>
                <a:ea typeface="Roboto" panose="02000000000000000000" pitchFamily="2" charset="0"/>
              </a:rPr>
              <a:t> labore et dolore magna </a:t>
            </a:r>
            <a:r>
              <a:rPr lang="en-US" sz="1050" dirty="0" err="1">
                <a:solidFill>
                  <a:schemeClr val="tx1">
                    <a:lumMod val="75000"/>
                    <a:lumOff val="25000"/>
                  </a:schemeClr>
                </a:solidFill>
                <a:ea typeface="Roboto" panose="02000000000000000000" pitchFamily="2" charset="0"/>
              </a:rPr>
              <a:t>aliua</a:t>
            </a:r>
            <a:endParaRPr lang="en-US" sz="1050" dirty="0">
              <a:solidFill>
                <a:schemeClr val="tx1">
                  <a:lumMod val="75000"/>
                  <a:lumOff val="25000"/>
                </a:schemeClr>
              </a:solidFill>
              <a:ea typeface="Roboto" panose="02000000000000000000" pitchFamily="2" charset="0"/>
              <a:cs typeface="Open Sans" panose="020B0606030504020204" pitchFamily="34" charset="0"/>
            </a:endParaRPr>
          </a:p>
        </p:txBody>
      </p:sp>
      <p:grpSp>
        <p:nvGrpSpPr>
          <p:cNvPr id="59" name="Group 58">
            <a:extLst>
              <a:ext uri="{FF2B5EF4-FFF2-40B4-BE49-F238E27FC236}">
                <a16:creationId xmlns:a16="http://schemas.microsoft.com/office/drawing/2014/main" id="{4AFE0E17-35D6-504A-9D86-FAA5C8EE1171}"/>
              </a:ext>
            </a:extLst>
          </p:cNvPr>
          <p:cNvGrpSpPr/>
          <p:nvPr/>
        </p:nvGrpSpPr>
        <p:grpSpPr>
          <a:xfrm>
            <a:off x="2160130" y="5517521"/>
            <a:ext cx="836263" cy="129873"/>
            <a:chOff x="4784021" y="4829836"/>
            <a:chExt cx="836263" cy="129873"/>
          </a:xfrm>
        </p:grpSpPr>
        <p:sp>
          <p:nvSpPr>
            <p:cNvPr id="60" name="Star: 5 Points 34">
              <a:extLst>
                <a:ext uri="{FF2B5EF4-FFF2-40B4-BE49-F238E27FC236}">
                  <a16:creationId xmlns:a16="http://schemas.microsoft.com/office/drawing/2014/main" id="{A49B3D88-FB77-284A-BA91-51A3480CFFDE}"/>
                </a:ext>
              </a:extLst>
            </p:cNvPr>
            <p:cNvSpPr/>
            <p:nvPr/>
          </p:nvSpPr>
          <p:spPr>
            <a:xfrm>
              <a:off x="4784021"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5 Points 35">
              <a:extLst>
                <a:ext uri="{FF2B5EF4-FFF2-40B4-BE49-F238E27FC236}">
                  <a16:creationId xmlns:a16="http://schemas.microsoft.com/office/drawing/2014/main" id="{9D86318A-28FF-3442-BD0B-B14CAF300E26}"/>
                </a:ext>
              </a:extLst>
            </p:cNvPr>
            <p:cNvSpPr/>
            <p:nvPr/>
          </p:nvSpPr>
          <p:spPr>
            <a:xfrm>
              <a:off x="4961407"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tar: 5 Points 36">
              <a:extLst>
                <a:ext uri="{FF2B5EF4-FFF2-40B4-BE49-F238E27FC236}">
                  <a16:creationId xmlns:a16="http://schemas.microsoft.com/office/drawing/2014/main" id="{8BE9D81D-0409-174E-8ACB-1250E9F4E244}"/>
                </a:ext>
              </a:extLst>
            </p:cNvPr>
            <p:cNvSpPr/>
            <p:nvPr/>
          </p:nvSpPr>
          <p:spPr>
            <a:xfrm>
              <a:off x="5138793"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Star: 5 Points 37">
              <a:extLst>
                <a:ext uri="{FF2B5EF4-FFF2-40B4-BE49-F238E27FC236}">
                  <a16:creationId xmlns:a16="http://schemas.microsoft.com/office/drawing/2014/main" id="{DAB16A0F-174B-E94F-971C-16964B27D6EC}"/>
                </a:ext>
              </a:extLst>
            </p:cNvPr>
            <p:cNvSpPr/>
            <p:nvPr/>
          </p:nvSpPr>
          <p:spPr>
            <a:xfrm>
              <a:off x="5316179" y="4829836"/>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Star: 5 Points 37">
              <a:extLst>
                <a:ext uri="{FF2B5EF4-FFF2-40B4-BE49-F238E27FC236}">
                  <a16:creationId xmlns:a16="http://schemas.microsoft.com/office/drawing/2014/main" id="{996DEF5D-962F-264C-94F3-65E70F019927}"/>
                </a:ext>
              </a:extLst>
            </p:cNvPr>
            <p:cNvSpPr/>
            <p:nvPr/>
          </p:nvSpPr>
          <p:spPr>
            <a:xfrm>
              <a:off x="5493565" y="4832990"/>
              <a:ext cx="126719" cy="126719"/>
            </a:xfrm>
            <a:prstGeom prst="star5">
              <a:avLst/>
            </a:prstGeom>
            <a:solidFill>
              <a:srgbClr val="F26A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Placeholder 8">
            <a:extLst>
              <a:ext uri="{FF2B5EF4-FFF2-40B4-BE49-F238E27FC236}">
                <a16:creationId xmlns:a16="http://schemas.microsoft.com/office/drawing/2014/main" id="{79C5A991-F6D9-4525-9979-1FC3C1D44539}"/>
              </a:ext>
            </a:extLst>
          </p:cNvPr>
          <p:cNvPicPr>
            <a:picLocks noGrp="1" noChangeAspect="1"/>
          </p:cNvPicPr>
          <p:nvPr>
            <p:ph type="pic" sz="quarter" idx="10"/>
          </p:nvPr>
        </p:nvPicPr>
        <p:blipFill>
          <a:blip r:embed="rId2"/>
          <a:srcRect t="8028" b="8028"/>
          <a:stretch>
            <a:fillRect/>
          </a:stretch>
        </p:blipFill>
        <p:spPr/>
      </p:pic>
      <p:pic>
        <p:nvPicPr>
          <p:cNvPr id="13" name="Picture Placeholder 12">
            <a:extLst>
              <a:ext uri="{FF2B5EF4-FFF2-40B4-BE49-F238E27FC236}">
                <a16:creationId xmlns:a16="http://schemas.microsoft.com/office/drawing/2014/main" id="{941ADAD2-3A05-4325-A041-76D651144A7A}"/>
              </a:ext>
            </a:extLst>
          </p:cNvPr>
          <p:cNvPicPr>
            <a:picLocks noGrp="1" noChangeAspect="1"/>
          </p:cNvPicPr>
          <p:nvPr>
            <p:ph type="pic" sz="quarter" idx="11"/>
          </p:nvPr>
        </p:nvPicPr>
        <p:blipFill>
          <a:blip r:embed="rId3"/>
          <a:srcRect t="7738" b="7738"/>
          <a:stretch>
            <a:fillRect/>
          </a:stretch>
        </p:blipFill>
        <p:spPr/>
      </p:pic>
      <p:pic>
        <p:nvPicPr>
          <p:cNvPr id="15" name="Picture Placeholder 14">
            <a:extLst>
              <a:ext uri="{FF2B5EF4-FFF2-40B4-BE49-F238E27FC236}">
                <a16:creationId xmlns:a16="http://schemas.microsoft.com/office/drawing/2014/main" id="{FB2BBE49-A45A-42F6-8B4B-3BABB325C214}"/>
              </a:ext>
            </a:extLst>
          </p:cNvPr>
          <p:cNvPicPr>
            <a:picLocks noGrp="1" noChangeAspect="1"/>
          </p:cNvPicPr>
          <p:nvPr>
            <p:ph type="pic" sz="quarter" idx="12"/>
          </p:nvPr>
        </p:nvPicPr>
        <p:blipFill>
          <a:blip r:embed="rId4"/>
          <a:srcRect t="31270" b="31270"/>
          <a:stretch>
            <a:fillRect/>
          </a:stretch>
        </p:blipFill>
        <p:spPr/>
      </p:pic>
      <p:pic>
        <p:nvPicPr>
          <p:cNvPr id="51" name="Graphic 50">
            <a:extLst>
              <a:ext uri="{FF2B5EF4-FFF2-40B4-BE49-F238E27FC236}">
                <a16:creationId xmlns:a16="http://schemas.microsoft.com/office/drawing/2014/main" id="{4AC5373C-F80A-461D-9CB8-8A4E6745D9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07420" y="522458"/>
            <a:ext cx="638856" cy="638856"/>
          </a:xfrm>
          <a:prstGeom prst="rect">
            <a:avLst/>
          </a:prstGeom>
        </p:spPr>
      </p:pic>
    </p:spTree>
    <p:extLst>
      <p:ext uri="{BB962C8B-B14F-4D97-AF65-F5344CB8AC3E}">
        <p14:creationId xmlns:p14="http://schemas.microsoft.com/office/powerpoint/2010/main" val="3609521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7B9E9D-F35A-419C-AA01-5C03C63C37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53495" y="560853"/>
            <a:ext cx="2952279" cy="5787277"/>
          </a:xfrm>
          <a:prstGeom prst="rect">
            <a:avLst/>
          </a:prstGeom>
        </p:spPr>
      </p:pic>
      <p:pic>
        <p:nvPicPr>
          <p:cNvPr id="7" name="Picture Placeholder 6">
            <a:extLst>
              <a:ext uri="{FF2B5EF4-FFF2-40B4-BE49-F238E27FC236}">
                <a16:creationId xmlns:a16="http://schemas.microsoft.com/office/drawing/2014/main" id="{961EA8DF-7B98-4795-A0E4-5D016DE9C7E6}"/>
              </a:ext>
            </a:extLst>
          </p:cNvPr>
          <p:cNvPicPr>
            <a:picLocks noGrp="1" noChangeAspect="1"/>
          </p:cNvPicPr>
          <p:nvPr>
            <p:ph type="pic" sz="quarter" idx="10"/>
          </p:nvPr>
        </p:nvPicPr>
        <p:blipFill>
          <a:blip r:embed="rId3"/>
          <a:srcRect l="14289" r="14289"/>
          <a:stretch>
            <a:fillRect/>
          </a:stretch>
        </p:blipFill>
        <p:spPr/>
      </p:pic>
      <p:sp>
        <p:nvSpPr>
          <p:cNvPr id="10" name="Kotak Teks 3">
            <a:extLst>
              <a:ext uri="{FF2B5EF4-FFF2-40B4-BE49-F238E27FC236}">
                <a16:creationId xmlns:a16="http://schemas.microsoft.com/office/drawing/2014/main" id="{79A82477-5EAA-4DCE-8C54-DDF0347111A4}"/>
              </a:ext>
            </a:extLst>
          </p:cNvPr>
          <p:cNvSpPr txBox="1"/>
          <p:nvPr/>
        </p:nvSpPr>
        <p:spPr>
          <a:xfrm>
            <a:off x="850875" y="2508523"/>
            <a:ext cx="5200312" cy="707886"/>
          </a:xfrm>
          <a:prstGeom prst="rect">
            <a:avLst/>
          </a:prstGeom>
          <a:noFill/>
        </p:spPr>
        <p:txBody>
          <a:bodyPr wrap="square" rtlCol="0">
            <a:spAutoFit/>
          </a:bodyPr>
          <a:lstStyle/>
          <a:p>
            <a:r>
              <a:rPr lang="en-US" sz="4000" b="1" dirty="0">
                <a:solidFill>
                  <a:schemeClr val="bg1"/>
                </a:solidFill>
                <a:latin typeface="Poppins "/>
                <a:ea typeface="Roboto" panose="02000000000000000000" pitchFamily="2" charset="0"/>
                <a:cs typeface="Poppins SemiBold" pitchFamily="2" charset="77"/>
              </a:rPr>
              <a:t>Order with Phone</a:t>
            </a:r>
          </a:p>
        </p:txBody>
      </p:sp>
      <p:sp>
        <p:nvSpPr>
          <p:cNvPr id="18" name="TextBox 17">
            <a:extLst>
              <a:ext uri="{FF2B5EF4-FFF2-40B4-BE49-F238E27FC236}">
                <a16:creationId xmlns:a16="http://schemas.microsoft.com/office/drawing/2014/main" id="{8E7E068F-F6C8-4F9F-99E4-E753E68F7D75}"/>
              </a:ext>
            </a:extLst>
          </p:cNvPr>
          <p:cNvSpPr txBox="1"/>
          <p:nvPr/>
        </p:nvSpPr>
        <p:spPr>
          <a:xfrm>
            <a:off x="850875" y="3268715"/>
            <a:ext cx="3964013" cy="1526380"/>
          </a:xfrm>
          <a:prstGeom prst="rect">
            <a:avLst/>
          </a:prstGeom>
          <a:noFill/>
        </p:spPr>
        <p:txBody>
          <a:bodyPr wrap="square" rtlCol="0">
            <a:spAutoFit/>
          </a:bodyPr>
          <a:lstStyle/>
          <a:p>
            <a:pPr>
              <a:lnSpc>
                <a:spcPct val="150000"/>
              </a:lnSpc>
            </a:pPr>
            <a:r>
              <a:rPr lang="en-US" sz="1050" dirty="0">
                <a:solidFill>
                  <a:schemeClr val="bg1"/>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a:t>
            </a:r>
          </a:p>
        </p:txBody>
      </p:sp>
      <p:grpSp>
        <p:nvGrpSpPr>
          <p:cNvPr id="21" name="Graphic 20">
            <a:extLst>
              <a:ext uri="{FF2B5EF4-FFF2-40B4-BE49-F238E27FC236}">
                <a16:creationId xmlns:a16="http://schemas.microsoft.com/office/drawing/2014/main" id="{86C0AD6A-48C4-438B-B253-5FEA677EC71E}"/>
              </a:ext>
            </a:extLst>
          </p:cNvPr>
          <p:cNvGrpSpPr/>
          <p:nvPr/>
        </p:nvGrpSpPr>
        <p:grpSpPr>
          <a:xfrm>
            <a:off x="962235" y="1215463"/>
            <a:ext cx="578963" cy="538431"/>
            <a:chOff x="897511" y="562386"/>
            <a:chExt cx="578963" cy="538431"/>
          </a:xfrm>
        </p:grpSpPr>
        <p:sp>
          <p:nvSpPr>
            <p:cNvPr id="22" name="Graphic 20">
              <a:extLst>
                <a:ext uri="{FF2B5EF4-FFF2-40B4-BE49-F238E27FC236}">
                  <a16:creationId xmlns:a16="http://schemas.microsoft.com/office/drawing/2014/main" id="{44F47ECD-E65E-42CC-A75D-EC5F9479637C}"/>
                </a:ext>
              </a:extLst>
            </p:cNvPr>
            <p:cNvSpPr/>
            <p:nvPr/>
          </p:nvSpPr>
          <p:spPr>
            <a:xfrm>
              <a:off x="1236904" y="562386"/>
              <a:ext cx="239570" cy="249553"/>
            </a:xfrm>
            <a:custGeom>
              <a:avLst/>
              <a:gdLst>
                <a:gd name="connsiteX0" fmla="*/ 227168 w 239570"/>
                <a:gd name="connsiteY0" fmla="*/ 12403 h 249553"/>
                <a:gd name="connsiteX1" fmla="*/ 167275 w 239570"/>
                <a:gd name="connsiteY1" fmla="*/ 12403 h 249553"/>
                <a:gd name="connsiteX2" fmla="*/ 136718 w 239570"/>
                <a:gd name="connsiteY2" fmla="*/ 42960 h 249553"/>
                <a:gd name="connsiteX3" fmla="*/ 112212 w 239570"/>
                <a:gd name="connsiteY3" fmla="*/ 82614 h 249553"/>
                <a:gd name="connsiteX4" fmla="*/ 107395 w 239570"/>
                <a:gd name="connsiteY4" fmla="*/ 97064 h 249553"/>
                <a:gd name="connsiteX5" fmla="*/ 97451 w 239570"/>
                <a:gd name="connsiteY5" fmla="*/ 118326 h 249553"/>
                <a:gd name="connsiteX6" fmla="*/ 27825 w 239570"/>
                <a:gd name="connsiteY6" fmla="*/ 165054 h 249553"/>
                <a:gd name="connsiteX7" fmla="*/ 0 w 239570"/>
                <a:gd name="connsiteY7" fmla="*/ 169696 h 249553"/>
                <a:gd name="connsiteX8" fmla="*/ 79857 w 239570"/>
                <a:gd name="connsiteY8" fmla="*/ 249553 h 249553"/>
                <a:gd name="connsiteX9" fmla="*/ 79857 w 239570"/>
                <a:gd name="connsiteY9" fmla="*/ 227418 h 249553"/>
                <a:gd name="connsiteX10" fmla="*/ 137154 w 239570"/>
                <a:gd name="connsiteY10" fmla="*/ 142782 h 249553"/>
                <a:gd name="connsiteX11" fmla="*/ 152327 w 239570"/>
                <a:gd name="connsiteY11" fmla="*/ 136718 h 249553"/>
                <a:gd name="connsiteX12" fmla="*/ 182922 w 239570"/>
                <a:gd name="connsiteY12" fmla="*/ 116541 h 249553"/>
                <a:gd name="connsiteX13" fmla="*/ 227168 w 239570"/>
                <a:gd name="connsiteY13" fmla="*/ 72295 h 249553"/>
                <a:gd name="connsiteX14" fmla="*/ 227168 w 239570"/>
                <a:gd name="connsiteY14" fmla="*/ 12403 h 249553"/>
                <a:gd name="connsiteX15" fmla="*/ 199643 w 239570"/>
                <a:gd name="connsiteY15" fmla="*/ 49911 h 249553"/>
                <a:gd name="connsiteX16" fmla="*/ 189660 w 239570"/>
                <a:gd name="connsiteY16" fmla="*/ 39929 h 249553"/>
                <a:gd name="connsiteX17" fmla="*/ 199643 w 239570"/>
                <a:gd name="connsiteY17" fmla="*/ 29946 h 249553"/>
                <a:gd name="connsiteX18" fmla="*/ 209625 w 239570"/>
                <a:gd name="connsiteY18" fmla="*/ 39929 h 249553"/>
                <a:gd name="connsiteX19" fmla="*/ 199647 w 239570"/>
                <a:gd name="connsiteY19" fmla="*/ 49911 h 249553"/>
                <a:gd name="connsiteX20" fmla="*/ 199643 w 239570"/>
                <a:gd name="connsiteY20" fmla="*/ 49911 h 24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570" h="249553">
                  <a:moveTo>
                    <a:pt x="227168" y="12403"/>
                  </a:moveTo>
                  <a:cubicBezTo>
                    <a:pt x="210629" y="-4134"/>
                    <a:pt x="183816" y="-4134"/>
                    <a:pt x="167275" y="12403"/>
                  </a:cubicBezTo>
                  <a:lnTo>
                    <a:pt x="136718" y="42960"/>
                  </a:lnTo>
                  <a:cubicBezTo>
                    <a:pt x="125580" y="54096"/>
                    <a:pt x="117190" y="67673"/>
                    <a:pt x="112212" y="82614"/>
                  </a:cubicBezTo>
                  <a:lnTo>
                    <a:pt x="107395" y="97064"/>
                  </a:lnTo>
                  <a:cubicBezTo>
                    <a:pt x="104921" y="104514"/>
                    <a:pt x="101583" y="111650"/>
                    <a:pt x="97451" y="118326"/>
                  </a:cubicBezTo>
                  <a:cubicBezTo>
                    <a:pt x="82062" y="143210"/>
                    <a:pt x="56684" y="160242"/>
                    <a:pt x="27825" y="165054"/>
                  </a:cubicBezTo>
                  <a:lnTo>
                    <a:pt x="0" y="169696"/>
                  </a:lnTo>
                  <a:lnTo>
                    <a:pt x="79857" y="249553"/>
                  </a:lnTo>
                  <a:lnTo>
                    <a:pt x="79857" y="227418"/>
                  </a:lnTo>
                  <a:cubicBezTo>
                    <a:pt x="79858" y="190146"/>
                    <a:pt x="102549" y="156628"/>
                    <a:pt x="137154" y="142782"/>
                  </a:cubicBezTo>
                  <a:lnTo>
                    <a:pt x="152327" y="136718"/>
                  </a:lnTo>
                  <a:cubicBezTo>
                    <a:pt x="163784" y="132128"/>
                    <a:pt x="174192" y="125264"/>
                    <a:pt x="182922" y="116541"/>
                  </a:cubicBezTo>
                  <a:lnTo>
                    <a:pt x="227168" y="72295"/>
                  </a:lnTo>
                  <a:cubicBezTo>
                    <a:pt x="243705" y="55756"/>
                    <a:pt x="243705" y="28942"/>
                    <a:pt x="227168" y="12403"/>
                  </a:cubicBezTo>
                  <a:close/>
                  <a:moveTo>
                    <a:pt x="199643" y="49911"/>
                  </a:moveTo>
                  <a:cubicBezTo>
                    <a:pt x="194130" y="49911"/>
                    <a:pt x="189660" y="45442"/>
                    <a:pt x="189660" y="39929"/>
                  </a:cubicBezTo>
                  <a:cubicBezTo>
                    <a:pt x="189660" y="34415"/>
                    <a:pt x="194130" y="29946"/>
                    <a:pt x="199643" y="29946"/>
                  </a:cubicBezTo>
                  <a:cubicBezTo>
                    <a:pt x="205155" y="29946"/>
                    <a:pt x="209625" y="34415"/>
                    <a:pt x="209625" y="39929"/>
                  </a:cubicBezTo>
                  <a:cubicBezTo>
                    <a:pt x="209626" y="45440"/>
                    <a:pt x="205159" y="49909"/>
                    <a:pt x="199647" y="49911"/>
                  </a:cubicBezTo>
                  <a:cubicBezTo>
                    <a:pt x="199646" y="49911"/>
                    <a:pt x="199644" y="49911"/>
                    <a:pt x="199643" y="49911"/>
                  </a:cubicBezTo>
                  <a:close/>
                </a:path>
              </a:pathLst>
            </a:custGeom>
            <a:solidFill>
              <a:srgbClr val="C4D4E0"/>
            </a:solidFill>
            <a:ln w="1246" cap="flat">
              <a:noFill/>
              <a:prstDash val="solid"/>
              <a:miter/>
            </a:ln>
          </p:spPr>
          <p:txBody>
            <a:bodyPr rtlCol="0" anchor="ctr"/>
            <a:lstStyle/>
            <a:p>
              <a:endParaRPr lang="en-US"/>
            </a:p>
          </p:txBody>
        </p:sp>
        <p:sp>
          <p:nvSpPr>
            <p:cNvPr id="23" name="Graphic 20">
              <a:extLst>
                <a:ext uri="{FF2B5EF4-FFF2-40B4-BE49-F238E27FC236}">
                  <a16:creationId xmlns:a16="http://schemas.microsoft.com/office/drawing/2014/main" id="{3F1BBCD9-DE87-4029-AF9D-EC6BD310D311}"/>
                </a:ext>
              </a:extLst>
            </p:cNvPr>
            <p:cNvSpPr/>
            <p:nvPr/>
          </p:nvSpPr>
          <p:spPr>
            <a:xfrm>
              <a:off x="925759" y="777402"/>
              <a:ext cx="407960" cy="323415"/>
            </a:xfrm>
            <a:custGeom>
              <a:avLst/>
              <a:gdLst>
                <a:gd name="connsiteX0" fmla="*/ 0 w 407960"/>
                <a:gd name="connsiteY0" fmla="*/ 240929 h 323415"/>
                <a:gd name="connsiteX1" fmla="*/ 17823 w 407960"/>
                <a:gd name="connsiteY1" fmla="*/ 261268 h 323415"/>
                <a:gd name="connsiteX2" fmla="*/ 177515 w 407960"/>
                <a:gd name="connsiteY2" fmla="*/ 322006 h 323415"/>
                <a:gd name="connsiteX3" fmla="*/ 195491 w 407960"/>
                <a:gd name="connsiteY3" fmla="*/ 319759 h 323415"/>
                <a:gd name="connsiteX4" fmla="*/ 383945 w 407960"/>
                <a:gd name="connsiteY4" fmla="*/ 194124 h 323415"/>
                <a:gd name="connsiteX5" fmla="*/ 383945 w 407960"/>
                <a:gd name="connsiteY5" fmla="*/ 194122 h 323415"/>
                <a:gd name="connsiteX6" fmla="*/ 375590 w 407960"/>
                <a:gd name="connsiteY6" fmla="*/ 0 h 323415"/>
                <a:gd name="connsiteX7" fmla="*/ 375590 w 407960"/>
                <a:gd name="connsiteY7" fmla="*/ 0 h 32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60" h="323415">
                  <a:moveTo>
                    <a:pt x="0" y="240929"/>
                  </a:moveTo>
                  <a:lnTo>
                    <a:pt x="17823" y="261268"/>
                  </a:lnTo>
                  <a:cubicBezTo>
                    <a:pt x="57681" y="306754"/>
                    <a:pt x="117505" y="329507"/>
                    <a:pt x="177515" y="322006"/>
                  </a:cubicBezTo>
                  <a:lnTo>
                    <a:pt x="195491" y="319759"/>
                  </a:lnTo>
                  <a:cubicBezTo>
                    <a:pt x="274581" y="309873"/>
                    <a:pt x="344401" y="263326"/>
                    <a:pt x="383945" y="194124"/>
                  </a:cubicBezTo>
                  <a:lnTo>
                    <a:pt x="383945" y="194122"/>
                  </a:lnTo>
                  <a:cubicBezTo>
                    <a:pt x="418758" y="133201"/>
                    <a:pt x="415509" y="57705"/>
                    <a:pt x="375590" y="0"/>
                  </a:cubicBezTo>
                  <a:lnTo>
                    <a:pt x="375590" y="0"/>
                  </a:lnTo>
                  <a:close/>
                </a:path>
              </a:pathLst>
            </a:custGeom>
            <a:solidFill>
              <a:schemeClr val="bg1"/>
            </a:solidFill>
            <a:ln w="1246" cap="flat">
              <a:noFill/>
              <a:prstDash val="solid"/>
              <a:miter/>
            </a:ln>
          </p:spPr>
          <p:txBody>
            <a:bodyPr rtlCol="0" anchor="ctr"/>
            <a:lstStyle/>
            <a:p>
              <a:endParaRPr lang="en-US"/>
            </a:p>
          </p:txBody>
        </p:sp>
        <p:sp>
          <p:nvSpPr>
            <p:cNvPr id="24" name="Graphic 20">
              <a:extLst>
                <a:ext uri="{FF2B5EF4-FFF2-40B4-BE49-F238E27FC236}">
                  <a16:creationId xmlns:a16="http://schemas.microsoft.com/office/drawing/2014/main" id="{2904D246-C49B-48A9-89F2-488F0ADD8CD7}"/>
                </a:ext>
              </a:extLst>
            </p:cNvPr>
            <p:cNvSpPr/>
            <p:nvPr/>
          </p:nvSpPr>
          <p:spPr>
            <a:xfrm>
              <a:off x="897511" y="723494"/>
              <a:ext cx="422212" cy="336602"/>
            </a:xfrm>
            <a:custGeom>
              <a:avLst/>
              <a:gdLst>
                <a:gd name="connsiteX0" fmla="*/ 325568 w 422212"/>
                <a:gd name="connsiteY0" fmla="*/ 272840 h 336602"/>
                <a:gd name="connsiteX1" fmla="*/ 325431 w 422212"/>
                <a:gd name="connsiteY1" fmla="*/ 272940 h 336602"/>
                <a:gd name="connsiteX2" fmla="*/ 279825 w 422212"/>
                <a:gd name="connsiteY2" fmla="*/ 301326 h 336602"/>
                <a:gd name="connsiteX3" fmla="*/ 223875 w 422212"/>
                <a:gd name="connsiteY3" fmla="*/ 324111 h 336602"/>
                <a:gd name="connsiteX4" fmla="*/ 11555 w 422212"/>
                <a:gd name="connsiteY4" fmla="*/ 271380 h 336602"/>
                <a:gd name="connsiteX5" fmla="*/ 142383 w 422212"/>
                <a:gd name="connsiteY5" fmla="*/ 35278 h 336602"/>
                <a:gd name="connsiteX6" fmla="*/ 410653 w 422212"/>
                <a:gd name="connsiteY6" fmla="*/ 65224 h 336602"/>
                <a:gd name="connsiteX7" fmla="*/ 325568 w 422212"/>
                <a:gd name="connsiteY7" fmla="*/ 272840 h 33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212" h="336602">
                  <a:moveTo>
                    <a:pt x="325568" y="272840"/>
                  </a:moveTo>
                  <a:cubicBezTo>
                    <a:pt x="325525" y="272877"/>
                    <a:pt x="325479" y="272911"/>
                    <a:pt x="325431" y="272940"/>
                  </a:cubicBezTo>
                  <a:cubicBezTo>
                    <a:pt x="311019" y="283616"/>
                    <a:pt x="295767" y="293109"/>
                    <a:pt x="279825" y="301326"/>
                  </a:cubicBezTo>
                  <a:cubicBezTo>
                    <a:pt x="261909" y="310614"/>
                    <a:pt x="243182" y="318240"/>
                    <a:pt x="223875" y="324111"/>
                  </a:cubicBezTo>
                  <a:cubicBezTo>
                    <a:pt x="131578" y="352061"/>
                    <a:pt x="43136" y="332521"/>
                    <a:pt x="11555" y="271380"/>
                  </a:cubicBezTo>
                  <a:cubicBezTo>
                    <a:pt x="-26389" y="197912"/>
                    <a:pt x="32181" y="92201"/>
                    <a:pt x="142383" y="35278"/>
                  </a:cubicBezTo>
                  <a:cubicBezTo>
                    <a:pt x="252586" y="-21658"/>
                    <a:pt x="372696" y="-8257"/>
                    <a:pt x="410653" y="65224"/>
                  </a:cubicBezTo>
                  <a:cubicBezTo>
                    <a:pt x="442945" y="127725"/>
                    <a:pt x="405362" y="213559"/>
                    <a:pt x="325568" y="272840"/>
                  </a:cubicBezTo>
                  <a:close/>
                </a:path>
              </a:pathLst>
            </a:custGeom>
            <a:solidFill>
              <a:srgbClr val="395166"/>
            </a:solidFill>
            <a:ln w="1246" cap="flat">
              <a:noFill/>
              <a:prstDash val="solid"/>
              <a:miter/>
            </a:ln>
          </p:spPr>
          <p:txBody>
            <a:bodyPr rtlCol="0" anchor="ctr"/>
            <a:lstStyle/>
            <a:p>
              <a:endParaRPr lang="en-US"/>
            </a:p>
          </p:txBody>
        </p:sp>
        <p:sp>
          <p:nvSpPr>
            <p:cNvPr id="25" name="Graphic 20">
              <a:extLst>
                <a:ext uri="{FF2B5EF4-FFF2-40B4-BE49-F238E27FC236}">
                  <a16:creationId xmlns:a16="http://schemas.microsoft.com/office/drawing/2014/main" id="{B8AF6D6C-9999-4FCE-8249-2F9B236DEFA3}"/>
                </a:ext>
              </a:extLst>
            </p:cNvPr>
            <p:cNvSpPr/>
            <p:nvPr/>
          </p:nvSpPr>
          <p:spPr>
            <a:xfrm>
              <a:off x="977370" y="811938"/>
              <a:ext cx="307023" cy="241334"/>
            </a:xfrm>
            <a:custGeom>
              <a:avLst/>
              <a:gdLst>
                <a:gd name="connsiteX0" fmla="*/ 245708 w 307023"/>
                <a:gd name="connsiteY0" fmla="*/ 184396 h 241334"/>
                <a:gd name="connsiteX1" fmla="*/ 245571 w 307023"/>
                <a:gd name="connsiteY1" fmla="*/ 184495 h 241334"/>
                <a:gd name="connsiteX2" fmla="*/ 199965 w 307023"/>
                <a:gd name="connsiteY2" fmla="*/ 212882 h 241334"/>
                <a:gd name="connsiteX3" fmla="*/ 144016 w 307023"/>
                <a:gd name="connsiteY3" fmla="*/ 235666 h 241334"/>
                <a:gd name="connsiteX4" fmla="*/ 8184 w 307023"/>
                <a:gd name="connsiteY4" fmla="*/ 198183 h 241334"/>
                <a:gd name="connsiteX5" fmla="*/ 104187 w 307023"/>
                <a:gd name="connsiteY5" fmla="*/ 28188 h 241334"/>
                <a:gd name="connsiteX6" fmla="*/ 298838 w 307023"/>
                <a:gd name="connsiteY6" fmla="*/ 43161 h 241334"/>
                <a:gd name="connsiteX7" fmla="*/ 245708 w 307023"/>
                <a:gd name="connsiteY7" fmla="*/ 184396 h 2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023" h="241334">
                  <a:moveTo>
                    <a:pt x="245708" y="184396"/>
                  </a:moveTo>
                  <a:cubicBezTo>
                    <a:pt x="245666" y="184433"/>
                    <a:pt x="245620" y="184467"/>
                    <a:pt x="245571" y="184495"/>
                  </a:cubicBezTo>
                  <a:cubicBezTo>
                    <a:pt x="231160" y="195171"/>
                    <a:pt x="215908" y="204664"/>
                    <a:pt x="199965" y="212882"/>
                  </a:cubicBezTo>
                  <a:cubicBezTo>
                    <a:pt x="182050" y="222169"/>
                    <a:pt x="163322" y="229796"/>
                    <a:pt x="144016" y="235666"/>
                  </a:cubicBezTo>
                  <a:cubicBezTo>
                    <a:pt x="83724" y="250065"/>
                    <a:pt x="28797" y="236839"/>
                    <a:pt x="8184" y="198183"/>
                  </a:cubicBezTo>
                  <a:cubicBezTo>
                    <a:pt x="-19055" y="147100"/>
                    <a:pt x="23918" y="70999"/>
                    <a:pt x="104187" y="28188"/>
                  </a:cubicBezTo>
                  <a:cubicBezTo>
                    <a:pt x="184443" y="-14623"/>
                    <a:pt x="271600" y="-7910"/>
                    <a:pt x="298838" y="43161"/>
                  </a:cubicBezTo>
                  <a:cubicBezTo>
                    <a:pt x="320712" y="84163"/>
                    <a:pt x="297316" y="141310"/>
                    <a:pt x="245708" y="184396"/>
                  </a:cubicBezTo>
                  <a:close/>
                </a:path>
              </a:pathLst>
            </a:custGeom>
            <a:solidFill>
              <a:srgbClr val="2F4054"/>
            </a:solidFill>
            <a:ln w="1246" cap="flat">
              <a:noFill/>
              <a:prstDash val="solid"/>
              <a:miter/>
            </a:ln>
          </p:spPr>
          <p:txBody>
            <a:bodyPr rtlCol="0" anchor="ctr"/>
            <a:lstStyle/>
            <a:p>
              <a:endParaRPr lang="en-US"/>
            </a:p>
          </p:txBody>
        </p:sp>
        <p:grpSp>
          <p:nvGrpSpPr>
            <p:cNvPr id="27" name="Graphic 20">
              <a:extLst>
                <a:ext uri="{FF2B5EF4-FFF2-40B4-BE49-F238E27FC236}">
                  <a16:creationId xmlns:a16="http://schemas.microsoft.com/office/drawing/2014/main" id="{0DBFC238-B4F4-41C3-955F-A9878A3DC14A}"/>
                </a:ext>
              </a:extLst>
            </p:cNvPr>
            <p:cNvGrpSpPr/>
            <p:nvPr/>
          </p:nvGrpSpPr>
          <p:grpSpPr>
            <a:xfrm>
              <a:off x="1226922" y="762029"/>
              <a:ext cx="59892" cy="39928"/>
              <a:chOff x="1226922" y="762029"/>
              <a:chExt cx="59892" cy="39928"/>
            </a:xfrm>
            <a:solidFill>
              <a:srgbClr val="A6B2BC"/>
            </a:solidFill>
          </p:grpSpPr>
          <p:sp>
            <p:nvSpPr>
              <p:cNvPr id="28" name="Graphic 20">
                <a:extLst>
                  <a:ext uri="{FF2B5EF4-FFF2-40B4-BE49-F238E27FC236}">
                    <a16:creationId xmlns:a16="http://schemas.microsoft.com/office/drawing/2014/main" id="{CDC9B7A5-FD66-42C3-9481-D0C9A37A09A6}"/>
                  </a:ext>
                </a:extLst>
              </p:cNvPr>
              <p:cNvSpPr/>
              <p:nvPr/>
            </p:nvSpPr>
            <p:spPr>
              <a:xfrm>
                <a:off x="1226922" y="762029"/>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sp>
            <p:nvSpPr>
              <p:cNvPr id="29" name="Graphic 20">
                <a:extLst>
                  <a:ext uri="{FF2B5EF4-FFF2-40B4-BE49-F238E27FC236}">
                    <a16:creationId xmlns:a16="http://schemas.microsoft.com/office/drawing/2014/main" id="{DA210FD4-14C5-4170-BFD1-3930A59ECE8D}"/>
                  </a:ext>
                </a:extLst>
              </p:cNvPr>
              <p:cNvSpPr/>
              <p:nvPr/>
            </p:nvSpPr>
            <p:spPr>
              <a:xfrm>
                <a:off x="1266851" y="781993"/>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79555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70076CCD-358E-4948-B856-A7B26192017B}"/>
              </a:ext>
            </a:extLst>
          </p:cNvPr>
          <p:cNvPicPr>
            <a:picLocks noGrp="1" noChangeAspect="1"/>
          </p:cNvPicPr>
          <p:nvPr>
            <p:ph type="pic" sz="quarter" idx="10"/>
          </p:nvPr>
        </p:nvPicPr>
        <p:blipFill>
          <a:blip r:embed="rId2"/>
          <a:srcRect l="15812" r="15812"/>
          <a:stretch>
            <a:fillRect/>
          </a:stretch>
        </p:blipFill>
        <p:spPr/>
      </p:pic>
      <p:sp>
        <p:nvSpPr>
          <p:cNvPr id="21" name="TextBox 20">
            <a:extLst>
              <a:ext uri="{FF2B5EF4-FFF2-40B4-BE49-F238E27FC236}">
                <a16:creationId xmlns:a16="http://schemas.microsoft.com/office/drawing/2014/main" id="{2F1CE696-4BC4-4D27-9EA1-E67A86FDC20C}"/>
              </a:ext>
            </a:extLst>
          </p:cNvPr>
          <p:cNvSpPr txBox="1"/>
          <p:nvPr/>
        </p:nvSpPr>
        <p:spPr>
          <a:xfrm>
            <a:off x="6434989" y="2015385"/>
            <a:ext cx="4703590" cy="1938992"/>
          </a:xfrm>
          <a:prstGeom prst="rect">
            <a:avLst/>
          </a:prstGeom>
          <a:noFill/>
        </p:spPr>
        <p:txBody>
          <a:bodyPr wrap="square" rtlCol="0">
            <a:spAutoFit/>
          </a:bodyPr>
          <a:lstStyle/>
          <a:p>
            <a:r>
              <a:rPr lang="en-US" sz="4000" b="1" spc="-100" dirty="0">
                <a:solidFill>
                  <a:schemeClr val="accent5"/>
                </a:solidFill>
                <a:latin typeface="Poppins" pitchFamily="2" charset="77"/>
                <a:cs typeface="Poppins" pitchFamily="2" charset="77"/>
              </a:rPr>
              <a:t>Beans and rice and everything nice.</a:t>
            </a:r>
          </a:p>
        </p:txBody>
      </p:sp>
      <p:pic>
        <p:nvPicPr>
          <p:cNvPr id="25" name="Graphic 24">
            <a:extLst>
              <a:ext uri="{FF2B5EF4-FFF2-40B4-BE49-F238E27FC236}">
                <a16:creationId xmlns:a16="http://schemas.microsoft.com/office/drawing/2014/main" id="{A5EB69C0-7265-4856-9FD7-955B2E972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0717" y="522458"/>
            <a:ext cx="638856" cy="638856"/>
          </a:xfrm>
          <a:prstGeom prst="rect">
            <a:avLst/>
          </a:prstGeom>
        </p:spPr>
      </p:pic>
      <p:sp>
        <p:nvSpPr>
          <p:cNvPr id="26" name="TextBox 25">
            <a:extLst>
              <a:ext uri="{FF2B5EF4-FFF2-40B4-BE49-F238E27FC236}">
                <a16:creationId xmlns:a16="http://schemas.microsoft.com/office/drawing/2014/main" id="{9F9B5924-F5DA-4493-A57B-3EB029EA9B82}"/>
              </a:ext>
            </a:extLst>
          </p:cNvPr>
          <p:cNvSpPr txBox="1"/>
          <p:nvPr/>
        </p:nvSpPr>
        <p:spPr>
          <a:xfrm>
            <a:off x="6435702" y="4049040"/>
            <a:ext cx="2565423" cy="369332"/>
          </a:xfrm>
          <a:prstGeom prst="rect">
            <a:avLst/>
          </a:prstGeom>
          <a:noFill/>
        </p:spPr>
        <p:txBody>
          <a:bodyPr wrap="square" rtlCol="0">
            <a:spAutoFit/>
          </a:bodyPr>
          <a:lstStyle/>
          <a:p>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Come sit with us!</a:t>
            </a:r>
          </a:p>
        </p:txBody>
      </p:sp>
      <p:sp>
        <p:nvSpPr>
          <p:cNvPr id="27" name="TextBox 26">
            <a:extLst>
              <a:ext uri="{FF2B5EF4-FFF2-40B4-BE49-F238E27FC236}">
                <a16:creationId xmlns:a16="http://schemas.microsoft.com/office/drawing/2014/main" id="{81A64D40-2053-4722-BFC8-9BFF9B09958A}"/>
              </a:ext>
            </a:extLst>
          </p:cNvPr>
          <p:cNvSpPr txBox="1"/>
          <p:nvPr/>
        </p:nvSpPr>
        <p:spPr>
          <a:xfrm>
            <a:off x="6434989" y="4568709"/>
            <a:ext cx="4703590" cy="1041632"/>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a:t>
            </a:r>
          </a:p>
        </p:txBody>
      </p:sp>
    </p:spTree>
    <p:extLst>
      <p:ext uri="{BB962C8B-B14F-4D97-AF65-F5344CB8AC3E}">
        <p14:creationId xmlns:p14="http://schemas.microsoft.com/office/powerpoint/2010/main" val="942559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DDF9FB-EB31-463D-82D7-C0C2737C0086}"/>
              </a:ext>
            </a:extLst>
          </p:cNvPr>
          <p:cNvPicPr>
            <a:picLocks noGrp="1" noChangeAspect="1"/>
          </p:cNvPicPr>
          <p:nvPr>
            <p:ph type="pic" sz="quarter" idx="10"/>
          </p:nvPr>
        </p:nvPicPr>
        <p:blipFill>
          <a:blip r:embed="rId2"/>
          <a:srcRect t="24027" b="24027"/>
          <a:stretch>
            <a:fillRect/>
          </a:stretch>
        </p:blipFill>
        <p:spPr/>
      </p:pic>
      <p:sp>
        <p:nvSpPr>
          <p:cNvPr id="8" name="Kotak Teks 3">
            <a:extLst>
              <a:ext uri="{FF2B5EF4-FFF2-40B4-BE49-F238E27FC236}">
                <a16:creationId xmlns:a16="http://schemas.microsoft.com/office/drawing/2014/main" id="{C2CF2DB9-5F9E-4E30-ABC7-FD51C69A113D}"/>
              </a:ext>
            </a:extLst>
          </p:cNvPr>
          <p:cNvSpPr txBox="1"/>
          <p:nvPr/>
        </p:nvSpPr>
        <p:spPr>
          <a:xfrm>
            <a:off x="2452688" y="1598135"/>
            <a:ext cx="7286625" cy="707886"/>
          </a:xfrm>
          <a:prstGeom prst="rect">
            <a:avLst/>
          </a:prstGeom>
          <a:noFill/>
        </p:spPr>
        <p:txBody>
          <a:bodyPr wrap="square" rtlCol="0">
            <a:spAutoFit/>
          </a:bodyPr>
          <a:lstStyle/>
          <a:p>
            <a:pPr algn="ctr"/>
            <a:r>
              <a:rPr lang="en-US" sz="4000" b="1" dirty="0">
                <a:solidFill>
                  <a:schemeClr val="bg1"/>
                </a:solidFill>
                <a:latin typeface="Poppins "/>
                <a:ea typeface="Roboto" panose="02000000000000000000" pitchFamily="2" charset="0"/>
                <a:cs typeface="Poppins SemiBold" pitchFamily="2" charset="77"/>
              </a:rPr>
              <a:t>Eat healthy, live better</a:t>
            </a:r>
          </a:p>
        </p:txBody>
      </p:sp>
      <p:grpSp>
        <p:nvGrpSpPr>
          <p:cNvPr id="20" name="Graphic 20">
            <a:extLst>
              <a:ext uri="{FF2B5EF4-FFF2-40B4-BE49-F238E27FC236}">
                <a16:creationId xmlns:a16="http://schemas.microsoft.com/office/drawing/2014/main" id="{744DC41B-DB40-492A-9C55-08F566159C90}"/>
              </a:ext>
            </a:extLst>
          </p:cNvPr>
          <p:cNvGrpSpPr/>
          <p:nvPr/>
        </p:nvGrpSpPr>
        <p:grpSpPr>
          <a:xfrm>
            <a:off x="5222393" y="469305"/>
            <a:ext cx="578963" cy="538431"/>
            <a:chOff x="897511" y="562386"/>
            <a:chExt cx="578963" cy="538431"/>
          </a:xfrm>
        </p:grpSpPr>
        <p:sp>
          <p:nvSpPr>
            <p:cNvPr id="22" name="Graphic 20">
              <a:extLst>
                <a:ext uri="{FF2B5EF4-FFF2-40B4-BE49-F238E27FC236}">
                  <a16:creationId xmlns:a16="http://schemas.microsoft.com/office/drawing/2014/main" id="{214B5C29-22F5-465E-95C0-CCC01A65EE02}"/>
                </a:ext>
              </a:extLst>
            </p:cNvPr>
            <p:cNvSpPr/>
            <p:nvPr/>
          </p:nvSpPr>
          <p:spPr>
            <a:xfrm>
              <a:off x="1236904" y="562386"/>
              <a:ext cx="239570" cy="249553"/>
            </a:xfrm>
            <a:custGeom>
              <a:avLst/>
              <a:gdLst>
                <a:gd name="connsiteX0" fmla="*/ 227168 w 239570"/>
                <a:gd name="connsiteY0" fmla="*/ 12403 h 249553"/>
                <a:gd name="connsiteX1" fmla="*/ 167275 w 239570"/>
                <a:gd name="connsiteY1" fmla="*/ 12403 h 249553"/>
                <a:gd name="connsiteX2" fmla="*/ 136718 w 239570"/>
                <a:gd name="connsiteY2" fmla="*/ 42960 h 249553"/>
                <a:gd name="connsiteX3" fmla="*/ 112212 w 239570"/>
                <a:gd name="connsiteY3" fmla="*/ 82614 h 249553"/>
                <a:gd name="connsiteX4" fmla="*/ 107395 w 239570"/>
                <a:gd name="connsiteY4" fmla="*/ 97064 h 249553"/>
                <a:gd name="connsiteX5" fmla="*/ 97451 w 239570"/>
                <a:gd name="connsiteY5" fmla="*/ 118326 h 249553"/>
                <a:gd name="connsiteX6" fmla="*/ 27825 w 239570"/>
                <a:gd name="connsiteY6" fmla="*/ 165054 h 249553"/>
                <a:gd name="connsiteX7" fmla="*/ 0 w 239570"/>
                <a:gd name="connsiteY7" fmla="*/ 169696 h 249553"/>
                <a:gd name="connsiteX8" fmla="*/ 79857 w 239570"/>
                <a:gd name="connsiteY8" fmla="*/ 249553 h 249553"/>
                <a:gd name="connsiteX9" fmla="*/ 79857 w 239570"/>
                <a:gd name="connsiteY9" fmla="*/ 227418 h 249553"/>
                <a:gd name="connsiteX10" fmla="*/ 137154 w 239570"/>
                <a:gd name="connsiteY10" fmla="*/ 142782 h 249553"/>
                <a:gd name="connsiteX11" fmla="*/ 152327 w 239570"/>
                <a:gd name="connsiteY11" fmla="*/ 136718 h 249553"/>
                <a:gd name="connsiteX12" fmla="*/ 182922 w 239570"/>
                <a:gd name="connsiteY12" fmla="*/ 116541 h 249553"/>
                <a:gd name="connsiteX13" fmla="*/ 227168 w 239570"/>
                <a:gd name="connsiteY13" fmla="*/ 72295 h 249553"/>
                <a:gd name="connsiteX14" fmla="*/ 227168 w 239570"/>
                <a:gd name="connsiteY14" fmla="*/ 12403 h 249553"/>
                <a:gd name="connsiteX15" fmla="*/ 199643 w 239570"/>
                <a:gd name="connsiteY15" fmla="*/ 49911 h 249553"/>
                <a:gd name="connsiteX16" fmla="*/ 189660 w 239570"/>
                <a:gd name="connsiteY16" fmla="*/ 39929 h 249553"/>
                <a:gd name="connsiteX17" fmla="*/ 199643 w 239570"/>
                <a:gd name="connsiteY17" fmla="*/ 29946 h 249553"/>
                <a:gd name="connsiteX18" fmla="*/ 209625 w 239570"/>
                <a:gd name="connsiteY18" fmla="*/ 39929 h 249553"/>
                <a:gd name="connsiteX19" fmla="*/ 199647 w 239570"/>
                <a:gd name="connsiteY19" fmla="*/ 49911 h 249553"/>
                <a:gd name="connsiteX20" fmla="*/ 199643 w 239570"/>
                <a:gd name="connsiteY20" fmla="*/ 49911 h 24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570" h="249553">
                  <a:moveTo>
                    <a:pt x="227168" y="12403"/>
                  </a:moveTo>
                  <a:cubicBezTo>
                    <a:pt x="210629" y="-4134"/>
                    <a:pt x="183816" y="-4134"/>
                    <a:pt x="167275" y="12403"/>
                  </a:cubicBezTo>
                  <a:lnTo>
                    <a:pt x="136718" y="42960"/>
                  </a:lnTo>
                  <a:cubicBezTo>
                    <a:pt x="125580" y="54096"/>
                    <a:pt x="117190" y="67673"/>
                    <a:pt x="112212" y="82614"/>
                  </a:cubicBezTo>
                  <a:lnTo>
                    <a:pt x="107395" y="97064"/>
                  </a:lnTo>
                  <a:cubicBezTo>
                    <a:pt x="104921" y="104514"/>
                    <a:pt x="101583" y="111650"/>
                    <a:pt x="97451" y="118326"/>
                  </a:cubicBezTo>
                  <a:cubicBezTo>
                    <a:pt x="82062" y="143210"/>
                    <a:pt x="56684" y="160242"/>
                    <a:pt x="27825" y="165054"/>
                  </a:cubicBezTo>
                  <a:lnTo>
                    <a:pt x="0" y="169696"/>
                  </a:lnTo>
                  <a:lnTo>
                    <a:pt x="79857" y="249553"/>
                  </a:lnTo>
                  <a:lnTo>
                    <a:pt x="79857" y="227418"/>
                  </a:lnTo>
                  <a:cubicBezTo>
                    <a:pt x="79858" y="190146"/>
                    <a:pt x="102549" y="156628"/>
                    <a:pt x="137154" y="142782"/>
                  </a:cubicBezTo>
                  <a:lnTo>
                    <a:pt x="152327" y="136718"/>
                  </a:lnTo>
                  <a:cubicBezTo>
                    <a:pt x="163784" y="132128"/>
                    <a:pt x="174192" y="125264"/>
                    <a:pt x="182922" y="116541"/>
                  </a:cubicBezTo>
                  <a:lnTo>
                    <a:pt x="227168" y="72295"/>
                  </a:lnTo>
                  <a:cubicBezTo>
                    <a:pt x="243705" y="55756"/>
                    <a:pt x="243705" y="28942"/>
                    <a:pt x="227168" y="12403"/>
                  </a:cubicBezTo>
                  <a:close/>
                  <a:moveTo>
                    <a:pt x="199643" y="49911"/>
                  </a:moveTo>
                  <a:cubicBezTo>
                    <a:pt x="194130" y="49911"/>
                    <a:pt x="189660" y="45442"/>
                    <a:pt x="189660" y="39929"/>
                  </a:cubicBezTo>
                  <a:cubicBezTo>
                    <a:pt x="189660" y="34415"/>
                    <a:pt x="194130" y="29946"/>
                    <a:pt x="199643" y="29946"/>
                  </a:cubicBezTo>
                  <a:cubicBezTo>
                    <a:pt x="205155" y="29946"/>
                    <a:pt x="209625" y="34415"/>
                    <a:pt x="209625" y="39929"/>
                  </a:cubicBezTo>
                  <a:cubicBezTo>
                    <a:pt x="209626" y="45440"/>
                    <a:pt x="205159" y="49909"/>
                    <a:pt x="199647" y="49911"/>
                  </a:cubicBezTo>
                  <a:cubicBezTo>
                    <a:pt x="199646" y="49911"/>
                    <a:pt x="199644" y="49911"/>
                    <a:pt x="199643" y="49911"/>
                  </a:cubicBezTo>
                  <a:close/>
                </a:path>
              </a:pathLst>
            </a:custGeom>
            <a:solidFill>
              <a:srgbClr val="C4D4E0"/>
            </a:solidFill>
            <a:ln w="1246" cap="flat">
              <a:noFill/>
              <a:prstDash val="solid"/>
              <a:miter/>
            </a:ln>
          </p:spPr>
          <p:txBody>
            <a:bodyPr rtlCol="0" anchor="ctr"/>
            <a:lstStyle/>
            <a:p>
              <a:endParaRPr lang="en-US"/>
            </a:p>
          </p:txBody>
        </p:sp>
        <p:sp>
          <p:nvSpPr>
            <p:cNvPr id="28" name="Graphic 20">
              <a:extLst>
                <a:ext uri="{FF2B5EF4-FFF2-40B4-BE49-F238E27FC236}">
                  <a16:creationId xmlns:a16="http://schemas.microsoft.com/office/drawing/2014/main" id="{B5584A32-6A6B-4AB9-A65F-C49980675887}"/>
                </a:ext>
              </a:extLst>
            </p:cNvPr>
            <p:cNvSpPr/>
            <p:nvPr/>
          </p:nvSpPr>
          <p:spPr>
            <a:xfrm>
              <a:off x="925759" y="777402"/>
              <a:ext cx="407960" cy="323415"/>
            </a:xfrm>
            <a:custGeom>
              <a:avLst/>
              <a:gdLst>
                <a:gd name="connsiteX0" fmla="*/ 0 w 407960"/>
                <a:gd name="connsiteY0" fmla="*/ 240929 h 323415"/>
                <a:gd name="connsiteX1" fmla="*/ 17823 w 407960"/>
                <a:gd name="connsiteY1" fmla="*/ 261268 h 323415"/>
                <a:gd name="connsiteX2" fmla="*/ 177515 w 407960"/>
                <a:gd name="connsiteY2" fmla="*/ 322006 h 323415"/>
                <a:gd name="connsiteX3" fmla="*/ 195491 w 407960"/>
                <a:gd name="connsiteY3" fmla="*/ 319759 h 323415"/>
                <a:gd name="connsiteX4" fmla="*/ 383945 w 407960"/>
                <a:gd name="connsiteY4" fmla="*/ 194124 h 323415"/>
                <a:gd name="connsiteX5" fmla="*/ 383945 w 407960"/>
                <a:gd name="connsiteY5" fmla="*/ 194122 h 323415"/>
                <a:gd name="connsiteX6" fmla="*/ 375590 w 407960"/>
                <a:gd name="connsiteY6" fmla="*/ 0 h 323415"/>
                <a:gd name="connsiteX7" fmla="*/ 375590 w 407960"/>
                <a:gd name="connsiteY7" fmla="*/ 0 h 32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60" h="323415">
                  <a:moveTo>
                    <a:pt x="0" y="240929"/>
                  </a:moveTo>
                  <a:lnTo>
                    <a:pt x="17823" y="261268"/>
                  </a:lnTo>
                  <a:cubicBezTo>
                    <a:pt x="57681" y="306754"/>
                    <a:pt x="117505" y="329507"/>
                    <a:pt x="177515" y="322006"/>
                  </a:cubicBezTo>
                  <a:lnTo>
                    <a:pt x="195491" y="319759"/>
                  </a:lnTo>
                  <a:cubicBezTo>
                    <a:pt x="274581" y="309873"/>
                    <a:pt x="344401" y="263326"/>
                    <a:pt x="383945" y="194124"/>
                  </a:cubicBezTo>
                  <a:lnTo>
                    <a:pt x="383945" y="194122"/>
                  </a:lnTo>
                  <a:cubicBezTo>
                    <a:pt x="418758" y="133201"/>
                    <a:pt x="415509" y="57705"/>
                    <a:pt x="375590" y="0"/>
                  </a:cubicBezTo>
                  <a:lnTo>
                    <a:pt x="375590" y="0"/>
                  </a:lnTo>
                  <a:close/>
                </a:path>
              </a:pathLst>
            </a:custGeom>
            <a:solidFill>
              <a:schemeClr val="bg1"/>
            </a:solidFill>
            <a:ln w="1246" cap="flat">
              <a:noFill/>
              <a:prstDash val="solid"/>
              <a:miter/>
            </a:ln>
          </p:spPr>
          <p:txBody>
            <a:bodyPr rtlCol="0" anchor="ctr"/>
            <a:lstStyle/>
            <a:p>
              <a:endParaRPr lang="en-US"/>
            </a:p>
          </p:txBody>
        </p:sp>
        <p:sp>
          <p:nvSpPr>
            <p:cNvPr id="29" name="Graphic 20">
              <a:extLst>
                <a:ext uri="{FF2B5EF4-FFF2-40B4-BE49-F238E27FC236}">
                  <a16:creationId xmlns:a16="http://schemas.microsoft.com/office/drawing/2014/main" id="{DC5D1609-E83D-4766-9A5F-9AD76EA75AE2}"/>
                </a:ext>
              </a:extLst>
            </p:cNvPr>
            <p:cNvSpPr/>
            <p:nvPr/>
          </p:nvSpPr>
          <p:spPr>
            <a:xfrm>
              <a:off x="897511" y="723494"/>
              <a:ext cx="422212" cy="336602"/>
            </a:xfrm>
            <a:custGeom>
              <a:avLst/>
              <a:gdLst>
                <a:gd name="connsiteX0" fmla="*/ 325568 w 422212"/>
                <a:gd name="connsiteY0" fmla="*/ 272840 h 336602"/>
                <a:gd name="connsiteX1" fmla="*/ 325431 w 422212"/>
                <a:gd name="connsiteY1" fmla="*/ 272940 h 336602"/>
                <a:gd name="connsiteX2" fmla="*/ 279825 w 422212"/>
                <a:gd name="connsiteY2" fmla="*/ 301326 h 336602"/>
                <a:gd name="connsiteX3" fmla="*/ 223875 w 422212"/>
                <a:gd name="connsiteY3" fmla="*/ 324111 h 336602"/>
                <a:gd name="connsiteX4" fmla="*/ 11555 w 422212"/>
                <a:gd name="connsiteY4" fmla="*/ 271380 h 336602"/>
                <a:gd name="connsiteX5" fmla="*/ 142383 w 422212"/>
                <a:gd name="connsiteY5" fmla="*/ 35278 h 336602"/>
                <a:gd name="connsiteX6" fmla="*/ 410653 w 422212"/>
                <a:gd name="connsiteY6" fmla="*/ 65224 h 336602"/>
                <a:gd name="connsiteX7" fmla="*/ 325568 w 422212"/>
                <a:gd name="connsiteY7" fmla="*/ 272840 h 33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212" h="336602">
                  <a:moveTo>
                    <a:pt x="325568" y="272840"/>
                  </a:moveTo>
                  <a:cubicBezTo>
                    <a:pt x="325525" y="272877"/>
                    <a:pt x="325479" y="272911"/>
                    <a:pt x="325431" y="272940"/>
                  </a:cubicBezTo>
                  <a:cubicBezTo>
                    <a:pt x="311019" y="283616"/>
                    <a:pt x="295767" y="293109"/>
                    <a:pt x="279825" y="301326"/>
                  </a:cubicBezTo>
                  <a:cubicBezTo>
                    <a:pt x="261909" y="310614"/>
                    <a:pt x="243182" y="318240"/>
                    <a:pt x="223875" y="324111"/>
                  </a:cubicBezTo>
                  <a:cubicBezTo>
                    <a:pt x="131578" y="352061"/>
                    <a:pt x="43136" y="332521"/>
                    <a:pt x="11555" y="271380"/>
                  </a:cubicBezTo>
                  <a:cubicBezTo>
                    <a:pt x="-26389" y="197912"/>
                    <a:pt x="32181" y="92201"/>
                    <a:pt x="142383" y="35278"/>
                  </a:cubicBezTo>
                  <a:cubicBezTo>
                    <a:pt x="252586" y="-21658"/>
                    <a:pt x="372696" y="-8257"/>
                    <a:pt x="410653" y="65224"/>
                  </a:cubicBezTo>
                  <a:cubicBezTo>
                    <a:pt x="442945" y="127725"/>
                    <a:pt x="405362" y="213559"/>
                    <a:pt x="325568" y="272840"/>
                  </a:cubicBezTo>
                  <a:close/>
                </a:path>
              </a:pathLst>
            </a:custGeom>
            <a:solidFill>
              <a:srgbClr val="395166"/>
            </a:solidFill>
            <a:ln w="1246" cap="flat">
              <a:noFill/>
              <a:prstDash val="solid"/>
              <a:miter/>
            </a:ln>
          </p:spPr>
          <p:txBody>
            <a:bodyPr rtlCol="0" anchor="ctr"/>
            <a:lstStyle/>
            <a:p>
              <a:endParaRPr lang="en-US"/>
            </a:p>
          </p:txBody>
        </p:sp>
        <p:sp>
          <p:nvSpPr>
            <p:cNvPr id="30" name="Graphic 20">
              <a:extLst>
                <a:ext uri="{FF2B5EF4-FFF2-40B4-BE49-F238E27FC236}">
                  <a16:creationId xmlns:a16="http://schemas.microsoft.com/office/drawing/2014/main" id="{B842850A-ADA4-4728-B93F-385F741F0431}"/>
                </a:ext>
              </a:extLst>
            </p:cNvPr>
            <p:cNvSpPr/>
            <p:nvPr/>
          </p:nvSpPr>
          <p:spPr>
            <a:xfrm>
              <a:off x="977370" y="811938"/>
              <a:ext cx="307023" cy="241334"/>
            </a:xfrm>
            <a:custGeom>
              <a:avLst/>
              <a:gdLst>
                <a:gd name="connsiteX0" fmla="*/ 245708 w 307023"/>
                <a:gd name="connsiteY0" fmla="*/ 184396 h 241334"/>
                <a:gd name="connsiteX1" fmla="*/ 245571 w 307023"/>
                <a:gd name="connsiteY1" fmla="*/ 184495 h 241334"/>
                <a:gd name="connsiteX2" fmla="*/ 199965 w 307023"/>
                <a:gd name="connsiteY2" fmla="*/ 212882 h 241334"/>
                <a:gd name="connsiteX3" fmla="*/ 144016 w 307023"/>
                <a:gd name="connsiteY3" fmla="*/ 235666 h 241334"/>
                <a:gd name="connsiteX4" fmla="*/ 8184 w 307023"/>
                <a:gd name="connsiteY4" fmla="*/ 198183 h 241334"/>
                <a:gd name="connsiteX5" fmla="*/ 104187 w 307023"/>
                <a:gd name="connsiteY5" fmla="*/ 28188 h 241334"/>
                <a:gd name="connsiteX6" fmla="*/ 298838 w 307023"/>
                <a:gd name="connsiteY6" fmla="*/ 43161 h 241334"/>
                <a:gd name="connsiteX7" fmla="*/ 245708 w 307023"/>
                <a:gd name="connsiteY7" fmla="*/ 184396 h 2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023" h="241334">
                  <a:moveTo>
                    <a:pt x="245708" y="184396"/>
                  </a:moveTo>
                  <a:cubicBezTo>
                    <a:pt x="245666" y="184433"/>
                    <a:pt x="245620" y="184467"/>
                    <a:pt x="245571" y="184495"/>
                  </a:cubicBezTo>
                  <a:cubicBezTo>
                    <a:pt x="231160" y="195171"/>
                    <a:pt x="215908" y="204664"/>
                    <a:pt x="199965" y="212882"/>
                  </a:cubicBezTo>
                  <a:cubicBezTo>
                    <a:pt x="182050" y="222169"/>
                    <a:pt x="163322" y="229796"/>
                    <a:pt x="144016" y="235666"/>
                  </a:cubicBezTo>
                  <a:cubicBezTo>
                    <a:pt x="83724" y="250065"/>
                    <a:pt x="28797" y="236839"/>
                    <a:pt x="8184" y="198183"/>
                  </a:cubicBezTo>
                  <a:cubicBezTo>
                    <a:pt x="-19055" y="147100"/>
                    <a:pt x="23918" y="70999"/>
                    <a:pt x="104187" y="28188"/>
                  </a:cubicBezTo>
                  <a:cubicBezTo>
                    <a:pt x="184443" y="-14623"/>
                    <a:pt x="271600" y="-7910"/>
                    <a:pt x="298838" y="43161"/>
                  </a:cubicBezTo>
                  <a:cubicBezTo>
                    <a:pt x="320712" y="84163"/>
                    <a:pt x="297316" y="141310"/>
                    <a:pt x="245708" y="184396"/>
                  </a:cubicBezTo>
                  <a:close/>
                </a:path>
              </a:pathLst>
            </a:custGeom>
            <a:solidFill>
              <a:srgbClr val="2F4054"/>
            </a:solidFill>
            <a:ln w="1246" cap="flat">
              <a:noFill/>
              <a:prstDash val="solid"/>
              <a:miter/>
            </a:ln>
          </p:spPr>
          <p:txBody>
            <a:bodyPr rtlCol="0" anchor="ctr"/>
            <a:lstStyle/>
            <a:p>
              <a:endParaRPr lang="en-US"/>
            </a:p>
          </p:txBody>
        </p:sp>
        <p:grpSp>
          <p:nvGrpSpPr>
            <p:cNvPr id="31" name="Graphic 20">
              <a:extLst>
                <a:ext uri="{FF2B5EF4-FFF2-40B4-BE49-F238E27FC236}">
                  <a16:creationId xmlns:a16="http://schemas.microsoft.com/office/drawing/2014/main" id="{B6240F2E-F3B6-4929-B9ED-CC819679BFA8}"/>
                </a:ext>
              </a:extLst>
            </p:cNvPr>
            <p:cNvGrpSpPr/>
            <p:nvPr/>
          </p:nvGrpSpPr>
          <p:grpSpPr>
            <a:xfrm>
              <a:off x="1226922" y="762029"/>
              <a:ext cx="59892" cy="39928"/>
              <a:chOff x="1226922" y="762029"/>
              <a:chExt cx="59892" cy="39928"/>
            </a:xfrm>
            <a:solidFill>
              <a:srgbClr val="A6B2BC"/>
            </a:solidFill>
          </p:grpSpPr>
          <p:sp>
            <p:nvSpPr>
              <p:cNvPr id="32" name="Graphic 20">
                <a:extLst>
                  <a:ext uri="{FF2B5EF4-FFF2-40B4-BE49-F238E27FC236}">
                    <a16:creationId xmlns:a16="http://schemas.microsoft.com/office/drawing/2014/main" id="{AAB6EAB7-6532-4819-8080-4488E4BA9596}"/>
                  </a:ext>
                </a:extLst>
              </p:cNvPr>
              <p:cNvSpPr/>
              <p:nvPr/>
            </p:nvSpPr>
            <p:spPr>
              <a:xfrm>
                <a:off x="1226922" y="762029"/>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sp>
            <p:nvSpPr>
              <p:cNvPr id="33" name="Graphic 20">
                <a:extLst>
                  <a:ext uri="{FF2B5EF4-FFF2-40B4-BE49-F238E27FC236}">
                    <a16:creationId xmlns:a16="http://schemas.microsoft.com/office/drawing/2014/main" id="{DBC76726-EF08-440A-9C9A-0B2A66DF3AA0}"/>
                  </a:ext>
                </a:extLst>
              </p:cNvPr>
              <p:cNvSpPr/>
              <p:nvPr/>
            </p:nvSpPr>
            <p:spPr>
              <a:xfrm>
                <a:off x="1266851" y="781993"/>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841942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366D59CD-107E-4395-A613-AFD67AA4407E}"/>
              </a:ext>
            </a:extLst>
          </p:cNvPr>
          <p:cNvSpPr txBox="1"/>
          <p:nvPr/>
        </p:nvSpPr>
        <p:spPr>
          <a:xfrm>
            <a:off x="809118" y="1902600"/>
            <a:ext cx="3991484" cy="1323439"/>
          </a:xfrm>
          <a:prstGeom prst="rect">
            <a:avLst/>
          </a:prstGeom>
          <a:noFill/>
        </p:spPr>
        <p:txBody>
          <a:bodyPr wrap="square" rtlCol="0">
            <a:spAutoFit/>
          </a:bodyPr>
          <a:lstStyle/>
          <a:p>
            <a:r>
              <a:rPr lang="en-US" sz="4000" b="1" dirty="0">
                <a:solidFill>
                  <a:schemeClr val="accent5"/>
                </a:solidFill>
                <a:latin typeface="Poppins SemiBold" pitchFamily="2" charset="77"/>
                <a:ea typeface="Roboto" panose="02000000000000000000" pitchFamily="2" charset="0"/>
                <a:cs typeface="Poppins SemiBold" pitchFamily="2" charset="77"/>
              </a:rPr>
              <a:t>Eat right. </a:t>
            </a:r>
          </a:p>
          <a:p>
            <a:r>
              <a:rPr lang="en-US" sz="4000" b="1" dirty="0">
                <a:solidFill>
                  <a:schemeClr val="accent5"/>
                </a:solidFill>
                <a:latin typeface="Poppins SemiBold" pitchFamily="2" charset="77"/>
                <a:ea typeface="Roboto" panose="02000000000000000000" pitchFamily="2" charset="0"/>
                <a:cs typeface="Poppins SemiBold" pitchFamily="2" charset="77"/>
              </a:rPr>
              <a:t>Feel amazing.</a:t>
            </a:r>
          </a:p>
        </p:txBody>
      </p:sp>
      <p:pic>
        <p:nvPicPr>
          <p:cNvPr id="38" name="Graphic 37">
            <a:extLst>
              <a:ext uri="{FF2B5EF4-FFF2-40B4-BE49-F238E27FC236}">
                <a16:creationId xmlns:a16="http://schemas.microsoft.com/office/drawing/2014/main" id="{42D82990-13BE-480B-812B-B5AA711A07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566" y="522458"/>
            <a:ext cx="638856" cy="638856"/>
          </a:xfrm>
          <a:prstGeom prst="rect">
            <a:avLst/>
          </a:prstGeom>
        </p:spPr>
      </p:pic>
      <p:sp>
        <p:nvSpPr>
          <p:cNvPr id="39" name="TextBox 38">
            <a:extLst>
              <a:ext uri="{FF2B5EF4-FFF2-40B4-BE49-F238E27FC236}">
                <a16:creationId xmlns:a16="http://schemas.microsoft.com/office/drawing/2014/main" id="{70153179-8743-4516-99B6-056D6DFE47EB}"/>
              </a:ext>
            </a:extLst>
          </p:cNvPr>
          <p:cNvSpPr txBox="1"/>
          <p:nvPr/>
        </p:nvSpPr>
        <p:spPr>
          <a:xfrm>
            <a:off x="811838" y="3964206"/>
            <a:ext cx="4860300" cy="1284006"/>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a:t>
            </a:r>
          </a:p>
        </p:txBody>
      </p:sp>
      <p:sp>
        <p:nvSpPr>
          <p:cNvPr id="40" name="TextBox 39">
            <a:extLst>
              <a:ext uri="{FF2B5EF4-FFF2-40B4-BE49-F238E27FC236}">
                <a16:creationId xmlns:a16="http://schemas.microsoft.com/office/drawing/2014/main" id="{A50C812C-5AAF-4F1D-BEC2-11815FCB0565}"/>
              </a:ext>
            </a:extLst>
          </p:cNvPr>
          <p:cNvSpPr txBox="1"/>
          <p:nvPr/>
        </p:nvSpPr>
        <p:spPr>
          <a:xfrm>
            <a:off x="826126" y="3215758"/>
            <a:ext cx="3231524" cy="369332"/>
          </a:xfrm>
          <a:prstGeom prst="rect">
            <a:avLst/>
          </a:prstGeom>
          <a:noFill/>
        </p:spPr>
        <p:txBody>
          <a:bodyPr wrap="square" rtlCol="0">
            <a:spAutoFit/>
          </a:bodyPr>
          <a:lstStyle/>
          <a:p>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The place to be for sushi</a:t>
            </a:r>
          </a:p>
        </p:txBody>
      </p:sp>
      <p:pic>
        <p:nvPicPr>
          <p:cNvPr id="16" name="Picture Placeholder 15">
            <a:extLst>
              <a:ext uri="{FF2B5EF4-FFF2-40B4-BE49-F238E27FC236}">
                <a16:creationId xmlns:a16="http://schemas.microsoft.com/office/drawing/2014/main" id="{6454F118-9520-4C0B-B848-E1B17ADFBD1A}"/>
              </a:ext>
            </a:extLst>
          </p:cNvPr>
          <p:cNvPicPr>
            <a:picLocks noGrp="1" noChangeAspect="1"/>
          </p:cNvPicPr>
          <p:nvPr>
            <p:ph type="pic" sz="quarter" idx="10"/>
          </p:nvPr>
        </p:nvPicPr>
        <p:blipFill>
          <a:blip r:embed="rId4"/>
          <a:srcRect t="14245" b="14245"/>
          <a:stretch>
            <a:fillRect/>
          </a:stretch>
        </p:blipFill>
        <p:spPr/>
      </p:pic>
    </p:spTree>
    <p:extLst>
      <p:ext uri="{BB962C8B-B14F-4D97-AF65-F5344CB8AC3E}">
        <p14:creationId xmlns:p14="http://schemas.microsoft.com/office/powerpoint/2010/main" val="2264155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E6B8E49-3115-DB4D-87A9-97D67FB4FC7C}"/>
              </a:ext>
            </a:extLst>
          </p:cNvPr>
          <p:cNvSpPr txBox="1"/>
          <p:nvPr/>
        </p:nvSpPr>
        <p:spPr>
          <a:xfrm>
            <a:off x="1381234" y="4098173"/>
            <a:ext cx="4705134" cy="369332"/>
          </a:xfrm>
          <a:prstGeom prst="rect">
            <a:avLst/>
          </a:prstGeom>
          <a:noFill/>
        </p:spPr>
        <p:txBody>
          <a:bodyPr wrap="none" rtlCol="0">
            <a:spAutoFit/>
          </a:bodyPr>
          <a:lstStyle/>
          <a:p>
            <a:r>
              <a:rPr lang="en-US" dirty="0">
                <a:solidFill>
                  <a:schemeClr val="tx1">
                    <a:lumMod val="75000"/>
                    <a:lumOff val="25000"/>
                  </a:schemeClr>
                </a:solidFill>
                <a:cs typeface="Poppins Medium" pitchFamily="2" charset="77"/>
              </a:rPr>
              <a:t>That’s all folks, thanks for your attention</a:t>
            </a:r>
          </a:p>
        </p:txBody>
      </p:sp>
      <p:sp>
        <p:nvSpPr>
          <p:cNvPr id="19" name="TextBox 18">
            <a:extLst>
              <a:ext uri="{FF2B5EF4-FFF2-40B4-BE49-F238E27FC236}">
                <a16:creationId xmlns:a16="http://schemas.microsoft.com/office/drawing/2014/main" id="{46C0C0EC-59F7-1B4D-B933-E1FB6DD3FE75}"/>
              </a:ext>
            </a:extLst>
          </p:cNvPr>
          <p:cNvSpPr txBox="1"/>
          <p:nvPr/>
        </p:nvSpPr>
        <p:spPr>
          <a:xfrm>
            <a:off x="1339092" y="2865122"/>
            <a:ext cx="5022529" cy="1169551"/>
          </a:xfrm>
          <a:prstGeom prst="rect">
            <a:avLst/>
          </a:prstGeom>
          <a:noFill/>
        </p:spPr>
        <p:txBody>
          <a:bodyPr wrap="none" rtlCol="0">
            <a:spAutoFit/>
          </a:bodyPr>
          <a:lstStyle/>
          <a:p>
            <a:r>
              <a:rPr lang="en-US" sz="7000" b="1" dirty="0">
                <a:solidFill>
                  <a:srgbClr val="FF0000"/>
                </a:solidFill>
                <a:cs typeface="Poppins ExtraBold" pitchFamily="2" charset="77"/>
              </a:rPr>
              <a:t>Thank you</a:t>
            </a:r>
          </a:p>
        </p:txBody>
      </p:sp>
      <p:cxnSp>
        <p:nvCxnSpPr>
          <p:cNvPr id="20" name="Straight Connector 19">
            <a:extLst>
              <a:ext uri="{FF2B5EF4-FFF2-40B4-BE49-F238E27FC236}">
                <a16:creationId xmlns:a16="http://schemas.microsoft.com/office/drawing/2014/main" id="{56A4F7AA-B868-F842-A6E7-220884ED1F03}"/>
              </a:ext>
            </a:extLst>
          </p:cNvPr>
          <p:cNvCxnSpPr>
            <a:cxnSpLocks/>
          </p:cNvCxnSpPr>
          <p:nvPr/>
        </p:nvCxnSpPr>
        <p:spPr>
          <a:xfrm flipH="1">
            <a:off x="0" y="4285012"/>
            <a:ext cx="119299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Placeholder 3">
            <a:extLst>
              <a:ext uri="{FF2B5EF4-FFF2-40B4-BE49-F238E27FC236}">
                <a16:creationId xmlns:a16="http://schemas.microsoft.com/office/drawing/2014/main" id="{465F0C1B-D13B-4352-97EF-9571A32A951E}"/>
              </a:ext>
            </a:extLst>
          </p:cNvPr>
          <p:cNvPicPr>
            <a:picLocks noGrp="1" noChangeAspect="1"/>
          </p:cNvPicPr>
          <p:nvPr>
            <p:ph type="pic" sz="quarter" idx="10"/>
          </p:nvPr>
        </p:nvPicPr>
        <p:blipFill rotWithShape="1">
          <a:blip r:embed="rId2"/>
          <a:srcRect l="43396"/>
          <a:stretch/>
        </p:blipFill>
        <p:spPr>
          <a:xfrm>
            <a:off x="6368716" y="2"/>
            <a:ext cx="5823284" cy="6857998"/>
          </a:xfrm>
        </p:spPr>
      </p:pic>
      <p:pic>
        <p:nvPicPr>
          <p:cNvPr id="10" name="Graphic 9">
            <a:extLst>
              <a:ext uri="{FF2B5EF4-FFF2-40B4-BE49-F238E27FC236}">
                <a16:creationId xmlns:a16="http://schemas.microsoft.com/office/drawing/2014/main" id="{30AB256D-5C12-4D94-852B-2F369DF6D7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8685" y="1619741"/>
            <a:ext cx="638856" cy="638856"/>
          </a:xfrm>
          <a:prstGeom prst="rect">
            <a:avLst/>
          </a:prstGeom>
        </p:spPr>
      </p:pic>
    </p:spTree>
    <p:extLst>
      <p:ext uri="{BB962C8B-B14F-4D97-AF65-F5344CB8AC3E}">
        <p14:creationId xmlns:p14="http://schemas.microsoft.com/office/powerpoint/2010/main" val="379032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2FAA7FE4-6A90-4C60-A4EB-0B5B2A059453}"/>
              </a:ext>
            </a:extLst>
          </p:cNvPr>
          <p:cNvSpPr/>
          <p:nvPr/>
        </p:nvSpPr>
        <p:spPr bwMode="auto">
          <a:xfrm>
            <a:off x="6482472" y="1430375"/>
            <a:ext cx="8187397" cy="8187397"/>
          </a:xfrm>
          <a:prstGeom prst="ellipse">
            <a:avLst/>
          </a:prstGeom>
          <a:solidFill>
            <a:schemeClr val="accent2"/>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pic>
        <p:nvPicPr>
          <p:cNvPr id="6" name="Picture Placeholder 5">
            <a:extLst>
              <a:ext uri="{FF2B5EF4-FFF2-40B4-BE49-F238E27FC236}">
                <a16:creationId xmlns:a16="http://schemas.microsoft.com/office/drawing/2014/main" id="{EE639F4B-5532-4A5A-911B-B0682BAF00FA}"/>
              </a:ext>
            </a:extLst>
          </p:cNvPr>
          <p:cNvPicPr>
            <a:picLocks noGrp="1" noChangeAspect="1"/>
          </p:cNvPicPr>
          <p:nvPr>
            <p:ph type="pic" sz="quarter" idx="10"/>
          </p:nvPr>
        </p:nvPicPr>
        <p:blipFill rotWithShape="1">
          <a:blip r:embed="rId2"/>
          <a:srcRect l="23448" r="23448"/>
          <a:stretch/>
        </p:blipFill>
        <p:spPr>
          <a:xfrm>
            <a:off x="6974102" y="1333926"/>
            <a:ext cx="5217900" cy="5524075"/>
          </a:xfrm>
        </p:spPr>
      </p:pic>
      <p:pic>
        <p:nvPicPr>
          <p:cNvPr id="12" name="Graphic 11">
            <a:extLst>
              <a:ext uri="{FF2B5EF4-FFF2-40B4-BE49-F238E27FC236}">
                <a16:creationId xmlns:a16="http://schemas.microsoft.com/office/drawing/2014/main" id="{576D0087-944A-4F5A-8796-AAB297CBEC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6" y="522458"/>
            <a:ext cx="638856" cy="638856"/>
          </a:xfrm>
          <a:prstGeom prst="rect">
            <a:avLst/>
          </a:prstGeom>
        </p:spPr>
      </p:pic>
      <p:sp>
        <p:nvSpPr>
          <p:cNvPr id="18" name="TextBox 17">
            <a:extLst>
              <a:ext uri="{FF2B5EF4-FFF2-40B4-BE49-F238E27FC236}">
                <a16:creationId xmlns:a16="http://schemas.microsoft.com/office/drawing/2014/main" id="{8BB81BC0-80B5-4C8A-A08D-92C47660B07B}"/>
              </a:ext>
            </a:extLst>
          </p:cNvPr>
          <p:cNvSpPr txBox="1"/>
          <p:nvPr/>
        </p:nvSpPr>
        <p:spPr>
          <a:xfrm>
            <a:off x="783158" y="1841082"/>
            <a:ext cx="3676299" cy="1323439"/>
          </a:xfrm>
          <a:prstGeom prst="rect">
            <a:avLst/>
          </a:prstGeom>
          <a:noFill/>
        </p:spPr>
        <p:txBody>
          <a:bodyPr wrap="square">
            <a:spAutoFit/>
          </a:bodyPr>
          <a:lstStyle/>
          <a:p>
            <a:pPr algn="just"/>
            <a:r>
              <a:rPr lang="en-US" sz="4000" b="1" i="0" dirty="0">
                <a:solidFill>
                  <a:schemeClr val="accent5"/>
                </a:solidFill>
                <a:effectLst/>
              </a:rPr>
              <a:t>Satisfy your </a:t>
            </a:r>
          </a:p>
          <a:p>
            <a:pPr algn="just"/>
            <a:r>
              <a:rPr lang="en-US" sz="4000" b="1" i="0" dirty="0">
                <a:solidFill>
                  <a:schemeClr val="accent5"/>
                </a:solidFill>
                <a:effectLst/>
              </a:rPr>
              <a:t>snack attack</a:t>
            </a:r>
            <a:endParaRPr lang="en-US" sz="4000" b="1" dirty="0">
              <a:solidFill>
                <a:schemeClr val="accent5"/>
              </a:solidFill>
            </a:endParaRPr>
          </a:p>
        </p:txBody>
      </p:sp>
      <p:sp>
        <p:nvSpPr>
          <p:cNvPr id="19" name="TextBox 18">
            <a:extLst>
              <a:ext uri="{FF2B5EF4-FFF2-40B4-BE49-F238E27FC236}">
                <a16:creationId xmlns:a16="http://schemas.microsoft.com/office/drawing/2014/main" id="{C10800B5-E1DB-438D-BFE5-31C9BF7AF10B}"/>
              </a:ext>
            </a:extLst>
          </p:cNvPr>
          <p:cNvSpPr txBox="1"/>
          <p:nvPr/>
        </p:nvSpPr>
        <p:spPr>
          <a:xfrm>
            <a:off x="786898" y="3186180"/>
            <a:ext cx="3676299" cy="400110"/>
          </a:xfrm>
          <a:prstGeom prst="rect">
            <a:avLst/>
          </a:prstGeom>
          <a:noFill/>
        </p:spPr>
        <p:txBody>
          <a:bodyPr wrap="square">
            <a:spAutoFit/>
          </a:bodyPr>
          <a:lstStyle/>
          <a:p>
            <a:pPr algn="just"/>
            <a:r>
              <a:rPr lang="en-US" sz="2000" b="1" i="0" dirty="0">
                <a:solidFill>
                  <a:schemeClr val="tx1">
                    <a:lumMod val="75000"/>
                    <a:lumOff val="25000"/>
                  </a:schemeClr>
                </a:solidFill>
                <a:effectLst/>
              </a:rPr>
              <a:t>Eat with Tradition</a:t>
            </a:r>
            <a:endParaRPr lang="en-US" sz="2000" b="1" dirty="0">
              <a:solidFill>
                <a:schemeClr val="tx1">
                  <a:lumMod val="75000"/>
                  <a:lumOff val="25000"/>
                </a:schemeClr>
              </a:solidFill>
            </a:endParaRPr>
          </a:p>
        </p:txBody>
      </p:sp>
      <p:sp>
        <p:nvSpPr>
          <p:cNvPr id="20" name="TextBox 19">
            <a:extLst>
              <a:ext uri="{FF2B5EF4-FFF2-40B4-BE49-F238E27FC236}">
                <a16:creationId xmlns:a16="http://schemas.microsoft.com/office/drawing/2014/main" id="{4787CE6E-6742-4DCD-8668-224087BA4300}"/>
              </a:ext>
            </a:extLst>
          </p:cNvPr>
          <p:cNvSpPr txBox="1"/>
          <p:nvPr/>
        </p:nvSpPr>
        <p:spPr>
          <a:xfrm>
            <a:off x="786898" y="4138653"/>
            <a:ext cx="4675767" cy="1768754"/>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spTree>
    <p:extLst>
      <p:ext uri="{BB962C8B-B14F-4D97-AF65-F5344CB8AC3E}">
        <p14:creationId xmlns:p14="http://schemas.microsoft.com/office/powerpoint/2010/main" val="847554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B23CB4FE-5622-4840-8F31-AF10135B9719}"/>
              </a:ext>
            </a:extLst>
          </p:cNvPr>
          <p:cNvPicPr>
            <a:picLocks noGrp="1" noChangeAspect="1"/>
          </p:cNvPicPr>
          <p:nvPr>
            <p:ph type="pic" sz="quarter" idx="10"/>
          </p:nvPr>
        </p:nvPicPr>
        <p:blipFill rotWithShape="1">
          <a:blip r:embed="rId2"/>
          <a:srcRect l="12995" t="12941" r="13781" b="13835"/>
          <a:stretch/>
        </p:blipFill>
        <p:spPr>
          <a:xfrm>
            <a:off x="7035088" y="1363146"/>
            <a:ext cx="3854650" cy="3854650"/>
          </a:xfrm>
        </p:spPr>
      </p:pic>
      <p:grpSp>
        <p:nvGrpSpPr>
          <p:cNvPr id="2" name="Graphic 20">
            <a:extLst>
              <a:ext uri="{FF2B5EF4-FFF2-40B4-BE49-F238E27FC236}">
                <a16:creationId xmlns:a16="http://schemas.microsoft.com/office/drawing/2014/main" id="{969449BC-82D7-4609-AEB7-82C38CDCB506}"/>
              </a:ext>
            </a:extLst>
          </p:cNvPr>
          <p:cNvGrpSpPr/>
          <p:nvPr/>
        </p:nvGrpSpPr>
        <p:grpSpPr>
          <a:xfrm>
            <a:off x="897511" y="1091026"/>
            <a:ext cx="578963" cy="538431"/>
            <a:chOff x="897511" y="562386"/>
            <a:chExt cx="578963" cy="538431"/>
          </a:xfrm>
        </p:grpSpPr>
        <p:sp>
          <p:nvSpPr>
            <p:cNvPr id="3" name="Graphic 20">
              <a:extLst>
                <a:ext uri="{FF2B5EF4-FFF2-40B4-BE49-F238E27FC236}">
                  <a16:creationId xmlns:a16="http://schemas.microsoft.com/office/drawing/2014/main" id="{7C64381F-B1CD-44B9-8A4A-8CCDD78108AF}"/>
                </a:ext>
              </a:extLst>
            </p:cNvPr>
            <p:cNvSpPr/>
            <p:nvPr/>
          </p:nvSpPr>
          <p:spPr>
            <a:xfrm>
              <a:off x="1236904" y="562386"/>
              <a:ext cx="239570" cy="249553"/>
            </a:xfrm>
            <a:custGeom>
              <a:avLst/>
              <a:gdLst>
                <a:gd name="connsiteX0" fmla="*/ 227168 w 239570"/>
                <a:gd name="connsiteY0" fmla="*/ 12403 h 249553"/>
                <a:gd name="connsiteX1" fmla="*/ 167275 w 239570"/>
                <a:gd name="connsiteY1" fmla="*/ 12403 h 249553"/>
                <a:gd name="connsiteX2" fmla="*/ 136718 w 239570"/>
                <a:gd name="connsiteY2" fmla="*/ 42960 h 249553"/>
                <a:gd name="connsiteX3" fmla="*/ 112212 w 239570"/>
                <a:gd name="connsiteY3" fmla="*/ 82614 h 249553"/>
                <a:gd name="connsiteX4" fmla="*/ 107395 w 239570"/>
                <a:gd name="connsiteY4" fmla="*/ 97064 h 249553"/>
                <a:gd name="connsiteX5" fmla="*/ 97451 w 239570"/>
                <a:gd name="connsiteY5" fmla="*/ 118326 h 249553"/>
                <a:gd name="connsiteX6" fmla="*/ 27825 w 239570"/>
                <a:gd name="connsiteY6" fmla="*/ 165054 h 249553"/>
                <a:gd name="connsiteX7" fmla="*/ 0 w 239570"/>
                <a:gd name="connsiteY7" fmla="*/ 169696 h 249553"/>
                <a:gd name="connsiteX8" fmla="*/ 79857 w 239570"/>
                <a:gd name="connsiteY8" fmla="*/ 249553 h 249553"/>
                <a:gd name="connsiteX9" fmla="*/ 79857 w 239570"/>
                <a:gd name="connsiteY9" fmla="*/ 227418 h 249553"/>
                <a:gd name="connsiteX10" fmla="*/ 137154 w 239570"/>
                <a:gd name="connsiteY10" fmla="*/ 142782 h 249553"/>
                <a:gd name="connsiteX11" fmla="*/ 152327 w 239570"/>
                <a:gd name="connsiteY11" fmla="*/ 136718 h 249553"/>
                <a:gd name="connsiteX12" fmla="*/ 182922 w 239570"/>
                <a:gd name="connsiteY12" fmla="*/ 116541 h 249553"/>
                <a:gd name="connsiteX13" fmla="*/ 227168 w 239570"/>
                <a:gd name="connsiteY13" fmla="*/ 72295 h 249553"/>
                <a:gd name="connsiteX14" fmla="*/ 227168 w 239570"/>
                <a:gd name="connsiteY14" fmla="*/ 12403 h 249553"/>
                <a:gd name="connsiteX15" fmla="*/ 199643 w 239570"/>
                <a:gd name="connsiteY15" fmla="*/ 49911 h 249553"/>
                <a:gd name="connsiteX16" fmla="*/ 189660 w 239570"/>
                <a:gd name="connsiteY16" fmla="*/ 39929 h 249553"/>
                <a:gd name="connsiteX17" fmla="*/ 199643 w 239570"/>
                <a:gd name="connsiteY17" fmla="*/ 29946 h 249553"/>
                <a:gd name="connsiteX18" fmla="*/ 209625 w 239570"/>
                <a:gd name="connsiteY18" fmla="*/ 39929 h 249553"/>
                <a:gd name="connsiteX19" fmla="*/ 199647 w 239570"/>
                <a:gd name="connsiteY19" fmla="*/ 49911 h 249553"/>
                <a:gd name="connsiteX20" fmla="*/ 199643 w 239570"/>
                <a:gd name="connsiteY20" fmla="*/ 49911 h 249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570" h="249553">
                  <a:moveTo>
                    <a:pt x="227168" y="12403"/>
                  </a:moveTo>
                  <a:cubicBezTo>
                    <a:pt x="210629" y="-4134"/>
                    <a:pt x="183816" y="-4134"/>
                    <a:pt x="167275" y="12403"/>
                  </a:cubicBezTo>
                  <a:lnTo>
                    <a:pt x="136718" y="42960"/>
                  </a:lnTo>
                  <a:cubicBezTo>
                    <a:pt x="125580" y="54096"/>
                    <a:pt x="117190" y="67673"/>
                    <a:pt x="112212" y="82614"/>
                  </a:cubicBezTo>
                  <a:lnTo>
                    <a:pt x="107395" y="97064"/>
                  </a:lnTo>
                  <a:cubicBezTo>
                    <a:pt x="104921" y="104514"/>
                    <a:pt x="101583" y="111650"/>
                    <a:pt x="97451" y="118326"/>
                  </a:cubicBezTo>
                  <a:cubicBezTo>
                    <a:pt x="82062" y="143210"/>
                    <a:pt x="56684" y="160242"/>
                    <a:pt x="27825" y="165054"/>
                  </a:cubicBezTo>
                  <a:lnTo>
                    <a:pt x="0" y="169696"/>
                  </a:lnTo>
                  <a:lnTo>
                    <a:pt x="79857" y="249553"/>
                  </a:lnTo>
                  <a:lnTo>
                    <a:pt x="79857" y="227418"/>
                  </a:lnTo>
                  <a:cubicBezTo>
                    <a:pt x="79858" y="190146"/>
                    <a:pt x="102549" y="156628"/>
                    <a:pt x="137154" y="142782"/>
                  </a:cubicBezTo>
                  <a:lnTo>
                    <a:pt x="152327" y="136718"/>
                  </a:lnTo>
                  <a:cubicBezTo>
                    <a:pt x="163784" y="132128"/>
                    <a:pt x="174192" y="125264"/>
                    <a:pt x="182922" y="116541"/>
                  </a:cubicBezTo>
                  <a:lnTo>
                    <a:pt x="227168" y="72295"/>
                  </a:lnTo>
                  <a:cubicBezTo>
                    <a:pt x="243705" y="55756"/>
                    <a:pt x="243705" y="28942"/>
                    <a:pt x="227168" y="12403"/>
                  </a:cubicBezTo>
                  <a:close/>
                  <a:moveTo>
                    <a:pt x="199643" y="49911"/>
                  </a:moveTo>
                  <a:cubicBezTo>
                    <a:pt x="194130" y="49911"/>
                    <a:pt x="189660" y="45442"/>
                    <a:pt x="189660" y="39929"/>
                  </a:cubicBezTo>
                  <a:cubicBezTo>
                    <a:pt x="189660" y="34415"/>
                    <a:pt x="194130" y="29946"/>
                    <a:pt x="199643" y="29946"/>
                  </a:cubicBezTo>
                  <a:cubicBezTo>
                    <a:pt x="205155" y="29946"/>
                    <a:pt x="209625" y="34415"/>
                    <a:pt x="209625" y="39929"/>
                  </a:cubicBezTo>
                  <a:cubicBezTo>
                    <a:pt x="209626" y="45440"/>
                    <a:pt x="205159" y="49909"/>
                    <a:pt x="199647" y="49911"/>
                  </a:cubicBezTo>
                  <a:cubicBezTo>
                    <a:pt x="199646" y="49911"/>
                    <a:pt x="199644" y="49911"/>
                    <a:pt x="199643" y="49911"/>
                  </a:cubicBezTo>
                  <a:close/>
                </a:path>
              </a:pathLst>
            </a:custGeom>
            <a:solidFill>
              <a:srgbClr val="C4D4E0"/>
            </a:solidFill>
            <a:ln w="1246" cap="flat">
              <a:noFill/>
              <a:prstDash val="solid"/>
              <a:miter/>
            </a:ln>
          </p:spPr>
          <p:txBody>
            <a:bodyPr rtlCol="0" anchor="ctr"/>
            <a:lstStyle/>
            <a:p>
              <a:endParaRPr lang="en-US"/>
            </a:p>
          </p:txBody>
        </p:sp>
        <p:sp>
          <p:nvSpPr>
            <p:cNvPr id="4" name="Graphic 20">
              <a:extLst>
                <a:ext uri="{FF2B5EF4-FFF2-40B4-BE49-F238E27FC236}">
                  <a16:creationId xmlns:a16="http://schemas.microsoft.com/office/drawing/2014/main" id="{7EEB1BF4-F4E3-463E-8BCC-6FCC95B123F3}"/>
                </a:ext>
              </a:extLst>
            </p:cNvPr>
            <p:cNvSpPr/>
            <p:nvPr/>
          </p:nvSpPr>
          <p:spPr>
            <a:xfrm>
              <a:off x="925759" y="777402"/>
              <a:ext cx="407960" cy="323415"/>
            </a:xfrm>
            <a:custGeom>
              <a:avLst/>
              <a:gdLst>
                <a:gd name="connsiteX0" fmla="*/ 0 w 407960"/>
                <a:gd name="connsiteY0" fmla="*/ 240929 h 323415"/>
                <a:gd name="connsiteX1" fmla="*/ 17823 w 407960"/>
                <a:gd name="connsiteY1" fmla="*/ 261268 h 323415"/>
                <a:gd name="connsiteX2" fmla="*/ 177515 w 407960"/>
                <a:gd name="connsiteY2" fmla="*/ 322006 h 323415"/>
                <a:gd name="connsiteX3" fmla="*/ 195491 w 407960"/>
                <a:gd name="connsiteY3" fmla="*/ 319759 h 323415"/>
                <a:gd name="connsiteX4" fmla="*/ 383945 w 407960"/>
                <a:gd name="connsiteY4" fmla="*/ 194124 h 323415"/>
                <a:gd name="connsiteX5" fmla="*/ 383945 w 407960"/>
                <a:gd name="connsiteY5" fmla="*/ 194122 h 323415"/>
                <a:gd name="connsiteX6" fmla="*/ 375590 w 407960"/>
                <a:gd name="connsiteY6" fmla="*/ 0 h 323415"/>
                <a:gd name="connsiteX7" fmla="*/ 375590 w 407960"/>
                <a:gd name="connsiteY7" fmla="*/ 0 h 32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7960" h="323415">
                  <a:moveTo>
                    <a:pt x="0" y="240929"/>
                  </a:moveTo>
                  <a:lnTo>
                    <a:pt x="17823" y="261268"/>
                  </a:lnTo>
                  <a:cubicBezTo>
                    <a:pt x="57681" y="306754"/>
                    <a:pt x="117505" y="329507"/>
                    <a:pt x="177515" y="322006"/>
                  </a:cubicBezTo>
                  <a:lnTo>
                    <a:pt x="195491" y="319759"/>
                  </a:lnTo>
                  <a:cubicBezTo>
                    <a:pt x="274581" y="309873"/>
                    <a:pt x="344401" y="263326"/>
                    <a:pt x="383945" y="194124"/>
                  </a:cubicBezTo>
                  <a:lnTo>
                    <a:pt x="383945" y="194122"/>
                  </a:lnTo>
                  <a:cubicBezTo>
                    <a:pt x="418758" y="133201"/>
                    <a:pt x="415509" y="57705"/>
                    <a:pt x="375590" y="0"/>
                  </a:cubicBezTo>
                  <a:lnTo>
                    <a:pt x="375590" y="0"/>
                  </a:lnTo>
                  <a:close/>
                </a:path>
              </a:pathLst>
            </a:custGeom>
            <a:solidFill>
              <a:schemeClr val="bg1"/>
            </a:solidFill>
            <a:ln w="1246" cap="flat">
              <a:noFill/>
              <a:prstDash val="solid"/>
              <a:miter/>
            </a:ln>
          </p:spPr>
          <p:txBody>
            <a:bodyPr rtlCol="0" anchor="ctr"/>
            <a:lstStyle/>
            <a:p>
              <a:endParaRPr lang="en-US"/>
            </a:p>
          </p:txBody>
        </p:sp>
        <p:sp>
          <p:nvSpPr>
            <p:cNvPr id="6" name="Graphic 20">
              <a:extLst>
                <a:ext uri="{FF2B5EF4-FFF2-40B4-BE49-F238E27FC236}">
                  <a16:creationId xmlns:a16="http://schemas.microsoft.com/office/drawing/2014/main" id="{2F574890-49E0-4591-8956-6DA8E816032E}"/>
                </a:ext>
              </a:extLst>
            </p:cNvPr>
            <p:cNvSpPr/>
            <p:nvPr/>
          </p:nvSpPr>
          <p:spPr>
            <a:xfrm>
              <a:off x="897511" y="723494"/>
              <a:ext cx="422212" cy="336602"/>
            </a:xfrm>
            <a:custGeom>
              <a:avLst/>
              <a:gdLst>
                <a:gd name="connsiteX0" fmla="*/ 325568 w 422212"/>
                <a:gd name="connsiteY0" fmla="*/ 272840 h 336602"/>
                <a:gd name="connsiteX1" fmla="*/ 325431 w 422212"/>
                <a:gd name="connsiteY1" fmla="*/ 272940 h 336602"/>
                <a:gd name="connsiteX2" fmla="*/ 279825 w 422212"/>
                <a:gd name="connsiteY2" fmla="*/ 301326 h 336602"/>
                <a:gd name="connsiteX3" fmla="*/ 223875 w 422212"/>
                <a:gd name="connsiteY3" fmla="*/ 324111 h 336602"/>
                <a:gd name="connsiteX4" fmla="*/ 11555 w 422212"/>
                <a:gd name="connsiteY4" fmla="*/ 271380 h 336602"/>
                <a:gd name="connsiteX5" fmla="*/ 142383 w 422212"/>
                <a:gd name="connsiteY5" fmla="*/ 35278 h 336602"/>
                <a:gd name="connsiteX6" fmla="*/ 410653 w 422212"/>
                <a:gd name="connsiteY6" fmla="*/ 65224 h 336602"/>
                <a:gd name="connsiteX7" fmla="*/ 325568 w 422212"/>
                <a:gd name="connsiteY7" fmla="*/ 272840 h 33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2212" h="336602">
                  <a:moveTo>
                    <a:pt x="325568" y="272840"/>
                  </a:moveTo>
                  <a:cubicBezTo>
                    <a:pt x="325525" y="272877"/>
                    <a:pt x="325479" y="272911"/>
                    <a:pt x="325431" y="272940"/>
                  </a:cubicBezTo>
                  <a:cubicBezTo>
                    <a:pt x="311019" y="283616"/>
                    <a:pt x="295767" y="293109"/>
                    <a:pt x="279825" y="301326"/>
                  </a:cubicBezTo>
                  <a:cubicBezTo>
                    <a:pt x="261909" y="310614"/>
                    <a:pt x="243182" y="318240"/>
                    <a:pt x="223875" y="324111"/>
                  </a:cubicBezTo>
                  <a:cubicBezTo>
                    <a:pt x="131578" y="352061"/>
                    <a:pt x="43136" y="332521"/>
                    <a:pt x="11555" y="271380"/>
                  </a:cubicBezTo>
                  <a:cubicBezTo>
                    <a:pt x="-26389" y="197912"/>
                    <a:pt x="32181" y="92201"/>
                    <a:pt x="142383" y="35278"/>
                  </a:cubicBezTo>
                  <a:cubicBezTo>
                    <a:pt x="252586" y="-21658"/>
                    <a:pt x="372696" y="-8257"/>
                    <a:pt x="410653" y="65224"/>
                  </a:cubicBezTo>
                  <a:cubicBezTo>
                    <a:pt x="442945" y="127725"/>
                    <a:pt x="405362" y="213559"/>
                    <a:pt x="325568" y="272840"/>
                  </a:cubicBezTo>
                  <a:close/>
                </a:path>
              </a:pathLst>
            </a:custGeom>
            <a:solidFill>
              <a:srgbClr val="395166"/>
            </a:solidFill>
            <a:ln w="1246" cap="flat">
              <a:noFill/>
              <a:prstDash val="solid"/>
              <a:miter/>
            </a:ln>
          </p:spPr>
          <p:txBody>
            <a:bodyPr rtlCol="0" anchor="ctr"/>
            <a:lstStyle/>
            <a:p>
              <a:endParaRPr lang="en-US"/>
            </a:p>
          </p:txBody>
        </p:sp>
        <p:sp>
          <p:nvSpPr>
            <p:cNvPr id="7" name="Graphic 20">
              <a:extLst>
                <a:ext uri="{FF2B5EF4-FFF2-40B4-BE49-F238E27FC236}">
                  <a16:creationId xmlns:a16="http://schemas.microsoft.com/office/drawing/2014/main" id="{E66EEED8-463A-4FC8-A77C-0E06B518889A}"/>
                </a:ext>
              </a:extLst>
            </p:cNvPr>
            <p:cNvSpPr/>
            <p:nvPr/>
          </p:nvSpPr>
          <p:spPr>
            <a:xfrm>
              <a:off x="977370" y="811938"/>
              <a:ext cx="307023" cy="241334"/>
            </a:xfrm>
            <a:custGeom>
              <a:avLst/>
              <a:gdLst>
                <a:gd name="connsiteX0" fmla="*/ 245708 w 307023"/>
                <a:gd name="connsiteY0" fmla="*/ 184396 h 241334"/>
                <a:gd name="connsiteX1" fmla="*/ 245571 w 307023"/>
                <a:gd name="connsiteY1" fmla="*/ 184495 h 241334"/>
                <a:gd name="connsiteX2" fmla="*/ 199965 w 307023"/>
                <a:gd name="connsiteY2" fmla="*/ 212882 h 241334"/>
                <a:gd name="connsiteX3" fmla="*/ 144016 w 307023"/>
                <a:gd name="connsiteY3" fmla="*/ 235666 h 241334"/>
                <a:gd name="connsiteX4" fmla="*/ 8184 w 307023"/>
                <a:gd name="connsiteY4" fmla="*/ 198183 h 241334"/>
                <a:gd name="connsiteX5" fmla="*/ 104187 w 307023"/>
                <a:gd name="connsiteY5" fmla="*/ 28188 h 241334"/>
                <a:gd name="connsiteX6" fmla="*/ 298838 w 307023"/>
                <a:gd name="connsiteY6" fmla="*/ 43161 h 241334"/>
                <a:gd name="connsiteX7" fmla="*/ 245708 w 307023"/>
                <a:gd name="connsiteY7" fmla="*/ 184396 h 2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023" h="241334">
                  <a:moveTo>
                    <a:pt x="245708" y="184396"/>
                  </a:moveTo>
                  <a:cubicBezTo>
                    <a:pt x="245666" y="184433"/>
                    <a:pt x="245620" y="184467"/>
                    <a:pt x="245571" y="184495"/>
                  </a:cubicBezTo>
                  <a:cubicBezTo>
                    <a:pt x="231160" y="195171"/>
                    <a:pt x="215908" y="204664"/>
                    <a:pt x="199965" y="212882"/>
                  </a:cubicBezTo>
                  <a:cubicBezTo>
                    <a:pt x="182050" y="222169"/>
                    <a:pt x="163322" y="229796"/>
                    <a:pt x="144016" y="235666"/>
                  </a:cubicBezTo>
                  <a:cubicBezTo>
                    <a:pt x="83724" y="250065"/>
                    <a:pt x="28797" y="236839"/>
                    <a:pt x="8184" y="198183"/>
                  </a:cubicBezTo>
                  <a:cubicBezTo>
                    <a:pt x="-19055" y="147100"/>
                    <a:pt x="23918" y="70999"/>
                    <a:pt x="104187" y="28188"/>
                  </a:cubicBezTo>
                  <a:cubicBezTo>
                    <a:pt x="184443" y="-14623"/>
                    <a:pt x="271600" y="-7910"/>
                    <a:pt x="298838" y="43161"/>
                  </a:cubicBezTo>
                  <a:cubicBezTo>
                    <a:pt x="320712" y="84163"/>
                    <a:pt x="297316" y="141310"/>
                    <a:pt x="245708" y="184396"/>
                  </a:cubicBezTo>
                  <a:close/>
                </a:path>
              </a:pathLst>
            </a:custGeom>
            <a:solidFill>
              <a:srgbClr val="2F4054"/>
            </a:solidFill>
            <a:ln w="1246" cap="flat">
              <a:noFill/>
              <a:prstDash val="solid"/>
              <a:miter/>
            </a:ln>
          </p:spPr>
          <p:txBody>
            <a:bodyPr rtlCol="0" anchor="ctr"/>
            <a:lstStyle/>
            <a:p>
              <a:endParaRPr lang="en-US"/>
            </a:p>
          </p:txBody>
        </p:sp>
        <p:grpSp>
          <p:nvGrpSpPr>
            <p:cNvPr id="22" name="Graphic 20">
              <a:extLst>
                <a:ext uri="{FF2B5EF4-FFF2-40B4-BE49-F238E27FC236}">
                  <a16:creationId xmlns:a16="http://schemas.microsoft.com/office/drawing/2014/main" id="{8B161C16-F71D-414D-92AE-20F5C8BDDE45}"/>
                </a:ext>
              </a:extLst>
            </p:cNvPr>
            <p:cNvGrpSpPr/>
            <p:nvPr/>
          </p:nvGrpSpPr>
          <p:grpSpPr>
            <a:xfrm>
              <a:off x="1226922" y="762029"/>
              <a:ext cx="59892" cy="39928"/>
              <a:chOff x="1226922" y="762029"/>
              <a:chExt cx="59892" cy="39928"/>
            </a:xfrm>
            <a:solidFill>
              <a:srgbClr val="A6B2BC"/>
            </a:solidFill>
          </p:grpSpPr>
          <p:sp>
            <p:nvSpPr>
              <p:cNvPr id="23" name="Graphic 20">
                <a:extLst>
                  <a:ext uri="{FF2B5EF4-FFF2-40B4-BE49-F238E27FC236}">
                    <a16:creationId xmlns:a16="http://schemas.microsoft.com/office/drawing/2014/main" id="{8842713B-7E8C-4CE3-984B-919E34321B22}"/>
                  </a:ext>
                </a:extLst>
              </p:cNvPr>
              <p:cNvSpPr/>
              <p:nvPr/>
            </p:nvSpPr>
            <p:spPr>
              <a:xfrm>
                <a:off x="1226922" y="762029"/>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sp>
            <p:nvSpPr>
              <p:cNvPr id="24" name="Graphic 20">
                <a:extLst>
                  <a:ext uri="{FF2B5EF4-FFF2-40B4-BE49-F238E27FC236}">
                    <a16:creationId xmlns:a16="http://schemas.microsoft.com/office/drawing/2014/main" id="{56EB1A62-CAF8-46DD-9416-B815E47BE291}"/>
                  </a:ext>
                </a:extLst>
              </p:cNvPr>
              <p:cNvSpPr/>
              <p:nvPr/>
            </p:nvSpPr>
            <p:spPr>
              <a:xfrm>
                <a:off x="1266851" y="781993"/>
                <a:ext cx="19964" cy="19964"/>
              </a:xfrm>
              <a:custGeom>
                <a:avLst/>
                <a:gdLst>
                  <a:gd name="connsiteX0" fmla="*/ 19964 w 19964"/>
                  <a:gd name="connsiteY0" fmla="*/ 9982 h 19964"/>
                  <a:gd name="connsiteX1" fmla="*/ 9982 w 19964"/>
                  <a:gd name="connsiteY1" fmla="*/ 19964 h 19964"/>
                  <a:gd name="connsiteX2" fmla="*/ 0 w 19964"/>
                  <a:gd name="connsiteY2" fmla="*/ 9982 h 19964"/>
                  <a:gd name="connsiteX3" fmla="*/ 9982 w 19964"/>
                  <a:gd name="connsiteY3" fmla="*/ 0 h 19964"/>
                  <a:gd name="connsiteX4" fmla="*/ 19964 w 19964"/>
                  <a:gd name="connsiteY4" fmla="*/ 9982 h 1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 h="19964">
                    <a:moveTo>
                      <a:pt x="19964" y="9982"/>
                    </a:moveTo>
                    <a:cubicBezTo>
                      <a:pt x="19964" y="15495"/>
                      <a:pt x="15495" y="19964"/>
                      <a:pt x="9982" y="19964"/>
                    </a:cubicBezTo>
                    <a:cubicBezTo>
                      <a:pt x="4469" y="19964"/>
                      <a:pt x="0" y="15495"/>
                      <a:pt x="0" y="9982"/>
                    </a:cubicBezTo>
                    <a:cubicBezTo>
                      <a:pt x="0" y="4469"/>
                      <a:pt x="4469" y="0"/>
                      <a:pt x="9982" y="0"/>
                    </a:cubicBezTo>
                    <a:cubicBezTo>
                      <a:pt x="15495" y="0"/>
                      <a:pt x="19964" y="4469"/>
                      <a:pt x="19964" y="9982"/>
                    </a:cubicBezTo>
                    <a:close/>
                  </a:path>
                </a:pathLst>
              </a:custGeom>
              <a:solidFill>
                <a:srgbClr val="A6B2BC"/>
              </a:solidFill>
              <a:ln w="1246" cap="flat">
                <a:noFill/>
                <a:prstDash val="solid"/>
                <a:miter/>
              </a:ln>
            </p:spPr>
            <p:txBody>
              <a:bodyPr rtlCol="0" anchor="ctr"/>
              <a:lstStyle/>
              <a:p>
                <a:endParaRPr lang="en-US"/>
              </a:p>
            </p:txBody>
          </p:sp>
        </p:grpSp>
      </p:grpSp>
      <p:sp>
        <p:nvSpPr>
          <p:cNvPr id="26" name="TextBox 25">
            <a:extLst>
              <a:ext uri="{FF2B5EF4-FFF2-40B4-BE49-F238E27FC236}">
                <a16:creationId xmlns:a16="http://schemas.microsoft.com/office/drawing/2014/main" id="{084DB850-1EC4-4DCA-94CC-2C70460EDEAA}"/>
              </a:ext>
            </a:extLst>
          </p:cNvPr>
          <p:cNvSpPr txBox="1"/>
          <p:nvPr/>
        </p:nvSpPr>
        <p:spPr>
          <a:xfrm>
            <a:off x="783158" y="2341156"/>
            <a:ext cx="4546080" cy="707886"/>
          </a:xfrm>
          <a:prstGeom prst="rect">
            <a:avLst/>
          </a:prstGeom>
          <a:noFill/>
        </p:spPr>
        <p:txBody>
          <a:bodyPr wrap="square">
            <a:spAutoFit/>
          </a:bodyPr>
          <a:lstStyle/>
          <a:p>
            <a:pPr algn="l"/>
            <a:r>
              <a:rPr lang="en-US" sz="4000" b="1" i="0" dirty="0">
                <a:solidFill>
                  <a:srgbClr val="FFFFFB"/>
                </a:solidFill>
                <a:effectLst/>
              </a:rPr>
              <a:t>You deserve it!</a:t>
            </a:r>
          </a:p>
        </p:txBody>
      </p:sp>
      <p:sp>
        <p:nvSpPr>
          <p:cNvPr id="28" name="TextBox 27">
            <a:extLst>
              <a:ext uri="{FF2B5EF4-FFF2-40B4-BE49-F238E27FC236}">
                <a16:creationId xmlns:a16="http://schemas.microsoft.com/office/drawing/2014/main" id="{B023D364-E20B-4594-A2F5-38E1FD0A9B6C}"/>
              </a:ext>
            </a:extLst>
          </p:cNvPr>
          <p:cNvSpPr txBox="1"/>
          <p:nvPr/>
        </p:nvSpPr>
        <p:spPr>
          <a:xfrm>
            <a:off x="786898" y="3186180"/>
            <a:ext cx="3676299" cy="400110"/>
          </a:xfrm>
          <a:prstGeom prst="rect">
            <a:avLst/>
          </a:prstGeom>
          <a:noFill/>
        </p:spPr>
        <p:txBody>
          <a:bodyPr wrap="square">
            <a:spAutoFit/>
          </a:bodyPr>
          <a:lstStyle/>
          <a:p>
            <a:pPr algn="just"/>
            <a:r>
              <a:rPr lang="en-US" sz="2000" b="1" i="0" dirty="0">
                <a:solidFill>
                  <a:schemeClr val="bg1">
                    <a:lumMod val="85000"/>
                  </a:schemeClr>
                </a:solidFill>
                <a:effectLst/>
              </a:rPr>
              <a:t>Farm to fork</a:t>
            </a:r>
            <a:endParaRPr lang="en-US" sz="2000" b="1" dirty="0">
              <a:solidFill>
                <a:schemeClr val="bg1">
                  <a:lumMod val="85000"/>
                </a:schemeClr>
              </a:solidFill>
            </a:endParaRPr>
          </a:p>
        </p:txBody>
      </p:sp>
      <p:sp>
        <p:nvSpPr>
          <p:cNvPr id="29" name="TextBox 28">
            <a:extLst>
              <a:ext uri="{FF2B5EF4-FFF2-40B4-BE49-F238E27FC236}">
                <a16:creationId xmlns:a16="http://schemas.microsoft.com/office/drawing/2014/main" id="{82959015-1C8D-4D6C-8EF2-AA6C85EE9480}"/>
              </a:ext>
            </a:extLst>
          </p:cNvPr>
          <p:cNvSpPr txBox="1"/>
          <p:nvPr/>
        </p:nvSpPr>
        <p:spPr>
          <a:xfrm>
            <a:off x="786898" y="4096452"/>
            <a:ext cx="4675767" cy="1768754"/>
          </a:xfrm>
          <a:prstGeom prst="rect">
            <a:avLst/>
          </a:prstGeom>
          <a:noFill/>
        </p:spPr>
        <p:txBody>
          <a:bodyPr wrap="square" rtlCol="0">
            <a:spAutoFit/>
          </a:bodyPr>
          <a:lstStyle/>
          <a:p>
            <a:pPr>
              <a:lnSpc>
                <a:spcPct val="150000"/>
              </a:lnSpc>
            </a:pPr>
            <a:r>
              <a:rPr lang="en-US" sz="1050" dirty="0">
                <a:solidFill>
                  <a:schemeClr val="bg1"/>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spTree>
    <p:extLst>
      <p:ext uri="{BB962C8B-B14F-4D97-AF65-F5344CB8AC3E}">
        <p14:creationId xmlns:p14="http://schemas.microsoft.com/office/powerpoint/2010/main" val="191238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6529C25-5226-4AD3-87FD-AB13C6E29E96}"/>
              </a:ext>
            </a:extLst>
          </p:cNvPr>
          <p:cNvSpPr/>
          <p:nvPr/>
        </p:nvSpPr>
        <p:spPr bwMode="auto">
          <a:xfrm>
            <a:off x="7385535" y="4023362"/>
            <a:ext cx="1294228" cy="1294228"/>
          </a:xfrm>
          <a:prstGeom prst="ellipse">
            <a:avLst/>
          </a:prstGeom>
          <a:solidFill>
            <a:schemeClr val="accent5"/>
          </a:soli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pic>
        <p:nvPicPr>
          <p:cNvPr id="4" name="Picture Placeholder 3">
            <a:extLst>
              <a:ext uri="{FF2B5EF4-FFF2-40B4-BE49-F238E27FC236}">
                <a16:creationId xmlns:a16="http://schemas.microsoft.com/office/drawing/2014/main" id="{0D6684B3-0AC1-40B8-9C8F-ED318F78D8AC}"/>
              </a:ext>
            </a:extLst>
          </p:cNvPr>
          <p:cNvPicPr>
            <a:picLocks noGrp="1" noChangeAspect="1"/>
          </p:cNvPicPr>
          <p:nvPr>
            <p:ph type="pic" sz="quarter" idx="10"/>
          </p:nvPr>
        </p:nvPicPr>
        <p:blipFill rotWithShape="1">
          <a:blip r:embed="rId2"/>
          <a:srcRect l="13545" r="17237"/>
          <a:stretch/>
        </p:blipFill>
        <p:spPr>
          <a:xfrm>
            <a:off x="5863395" y="0"/>
            <a:ext cx="6328605" cy="6096000"/>
          </a:xfrm>
        </p:spPr>
      </p:pic>
      <p:pic>
        <p:nvPicPr>
          <p:cNvPr id="9" name="Graphic 8">
            <a:extLst>
              <a:ext uri="{FF2B5EF4-FFF2-40B4-BE49-F238E27FC236}">
                <a16:creationId xmlns:a16="http://schemas.microsoft.com/office/drawing/2014/main" id="{54EBDCCA-F384-46BB-BAB3-3EE4090F0C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6" y="522458"/>
            <a:ext cx="638856" cy="638856"/>
          </a:xfrm>
          <a:prstGeom prst="rect">
            <a:avLst/>
          </a:prstGeom>
        </p:spPr>
      </p:pic>
      <p:sp>
        <p:nvSpPr>
          <p:cNvPr id="10" name="TextBox 9">
            <a:extLst>
              <a:ext uri="{FF2B5EF4-FFF2-40B4-BE49-F238E27FC236}">
                <a16:creationId xmlns:a16="http://schemas.microsoft.com/office/drawing/2014/main" id="{AF7E8F98-66CE-41DB-B28B-FD9E935976A3}"/>
              </a:ext>
            </a:extLst>
          </p:cNvPr>
          <p:cNvSpPr txBox="1"/>
          <p:nvPr/>
        </p:nvSpPr>
        <p:spPr>
          <a:xfrm>
            <a:off x="783158" y="1841082"/>
            <a:ext cx="3874567" cy="1323439"/>
          </a:xfrm>
          <a:prstGeom prst="rect">
            <a:avLst/>
          </a:prstGeom>
          <a:noFill/>
        </p:spPr>
        <p:txBody>
          <a:bodyPr wrap="square">
            <a:spAutoFit/>
          </a:bodyPr>
          <a:lstStyle/>
          <a:p>
            <a:pPr algn="l"/>
            <a:r>
              <a:rPr lang="en-US" sz="4000" b="1" i="0" dirty="0">
                <a:solidFill>
                  <a:schemeClr val="accent5"/>
                </a:solidFill>
                <a:effectLst/>
              </a:rPr>
              <a:t>Delight in every bite</a:t>
            </a:r>
          </a:p>
        </p:txBody>
      </p:sp>
      <p:sp>
        <p:nvSpPr>
          <p:cNvPr id="11" name="TextBox 10">
            <a:extLst>
              <a:ext uri="{FF2B5EF4-FFF2-40B4-BE49-F238E27FC236}">
                <a16:creationId xmlns:a16="http://schemas.microsoft.com/office/drawing/2014/main" id="{0C799AA0-E519-49AC-ADD8-7309EA33EBF5}"/>
              </a:ext>
            </a:extLst>
          </p:cNvPr>
          <p:cNvSpPr txBox="1"/>
          <p:nvPr/>
        </p:nvSpPr>
        <p:spPr>
          <a:xfrm>
            <a:off x="786898" y="3186180"/>
            <a:ext cx="3676299" cy="400110"/>
          </a:xfrm>
          <a:prstGeom prst="rect">
            <a:avLst/>
          </a:prstGeom>
          <a:noFill/>
        </p:spPr>
        <p:txBody>
          <a:bodyPr wrap="square">
            <a:spAutoFit/>
          </a:bodyPr>
          <a:lstStyle/>
          <a:p>
            <a:pPr algn="just"/>
            <a:r>
              <a:rPr lang="en-US" sz="2000" b="1" i="0" dirty="0">
                <a:solidFill>
                  <a:schemeClr val="tx1">
                    <a:lumMod val="75000"/>
                    <a:lumOff val="25000"/>
                  </a:schemeClr>
                </a:solidFill>
                <a:effectLst/>
              </a:rPr>
              <a:t>Best of the best</a:t>
            </a:r>
            <a:endParaRPr lang="en-US" sz="2000" b="1" dirty="0">
              <a:solidFill>
                <a:schemeClr val="tx1">
                  <a:lumMod val="75000"/>
                  <a:lumOff val="25000"/>
                </a:schemeClr>
              </a:solidFill>
            </a:endParaRPr>
          </a:p>
        </p:txBody>
      </p:sp>
      <p:sp>
        <p:nvSpPr>
          <p:cNvPr id="12" name="TextBox 11">
            <a:extLst>
              <a:ext uri="{FF2B5EF4-FFF2-40B4-BE49-F238E27FC236}">
                <a16:creationId xmlns:a16="http://schemas.microsoft.com/office/drawing/2014/main" id="{4FE2E474-B057-44BF-8289-09ACB4150A1C}"/>
              </a:ext>
            </a:extLst>
          </p:cNvPr>
          <p:cNvSpPr txBox="1"/>
          <p:nvPr/>
        </p:nvSpPr>
        <p:spPr>
          <a:xfrm>
            <a:off x="786898" y="4138653"/>
            <a:ext cx="4675767" cy="1768754"/>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spTree>
    <p:extLst>
      <p:ext uri="{BB962C8B-B14F-4D97-AF65-F5344CB8AC3E}">
        <p14:creationId xmlns:p14="http://schemas.microsoft.com/office/powerpoint/2010/main" val="4018436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C52622-4D65-45A9-A515-6B09C8E8D8F8}"/>
              </a:ext>
            </a:extLst>
          </p:cNvPr>
          <p:cNvSpPr txBox="1"/>
          <p:nvPr/>
        </p:nvSpPr>
        <p:spPr>
          <a:xfrm>
            <a:off x="791891" y="3204963"/>
            <a:ext cx="4675769" cy="369332"/>
          </a:xfrm>
          <a:prstGeom prst="rect">
            <a:avLst/>
          </a:prstGeom>
          <a:noFill/>
        </p:spPr>
        <p:txBody>
          <a:bodyPr wrap="square" rtlCol="0">
            <a:spAutoFit/>
          </a:bodyPr>
          <a:lstStyle/>
          <a:p>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Welcome to Cannaby Green Systems</a:t>
            </a:r>
          </a:p>
        </p:txBody>
      </p:sp>
      <p:sp>
        <p:nvSpPr>
          <p:cNvPr id="13" name="TextBox 12">
            <a:extLst>
              <a:ext uri="{FF2B5EF4-FFF2-40B4-BE49-F238E27FC236}">
                <a16:creationId xmlns:a16="http://schemas.microsoft.com/office/drawing/2014/main" id="{59E1C88D-4BA3-4749-9BAC-B480F65C41E9}"/>
              </a:ext>
            </a:extLst>
          </p:cNvPr>
          <p:cNvSpPr txBox="1"/>
          <p:nvPr/>
        </p:nvSpPr>
        <p:spPr>
          <a:xfrm>
            <a:off x="777824" y="2322323"/>
            <a:ext cx="3510898" cy="707886"/>
          </a:xfrm>
          <a:prstGeom prst="rect">
            <a:avLst/>
          </a:prstGeom>
          <a:noFill/>
        </p:spPr>
        <p:txBody>
          <a:bodyPr wrap="none" rtlCol="0">
            <a:spAutoFit/>
          </a:bodyPr>
          <a:lstStyle/>
          <a:p>
            <a:r>
              <a:rPr lang="en-US" sz="4000" b="1" dirty="0">
                <a:solidFill>
                  <a:schemeClr val="accent5"/>
                </a:solidFill>
                <a:ea typeface="Roboto" panose="02000000000000000000" pitchFamily="2" charset="0"/>
                <a:cs typeface="Poppins Medium" panose="00000600000000000000" pitchFamily="2" charset="0"/>
              </a:rPr>
              <a:t>Introduction</a:t>
            </a:r>
          </a:p>
        </p:txBody>
      </p:sp>
      <p:pic>
        <p:nvPicPr>
          <p:cNvPr id="6" name="Picture Placeholder 5">
            <a:extLst>
              <a:ext uri="{FF2B5EF4-FFF2-40B4-BE49-F238E27FC236}">
                <a16:creationId xmlns:a16="http://schemas.microsoft.com/office/drawing/2014/main" id="{0ABFEDF0-9703-427C-BD8C-C686580121D0}"/>
              </a:ext>
            </a:extLst>
          </p:cNvPr>
          <p:cNvPicPr>
            <a:picLocks noGrp="1" noChangeAspect="1"/>
          </p:cNvPicPr>
          <p:nvPr>
            <p:ph type="pic" sz="quarter" idx="10"/>
          </p:nvPr>
        </p:nvPicPr>
        <p:blipFill>
          <a:blip r:embed="rId2"/>
          <a:srcRect t="172" b="172"/>
          <a:stretch>
            <a:fillRect/>
          </a:stretch>
        </p:blipFill>
        <p:spPr/>
      </p:pic>
      <p:sp>
        <p:nvSpPr>
          <p:cNvPr id="10" name="TextBox 9">
            <a:extLst>
              <a:ext uri="{FF2B5EF4-FFF2-40B4-BE49-F238E27FC236}">
                <a16:creationId xmlns:a16="http://schemas.microsoft.com/office/drawing/2014/main" id="{AE930994-2558-433A-878F-C6EE495B8B49}"/>
              </a:ext>
            </a:extLst>
          </p:cNvPr>
          <p:cNvSpPr txBox="1"/>
          <p:nvPr/>
        </p:nvSpPr>
        <p:spPr>
          <a:xfrm>
            <a:off x="786898" y="4202509"/>
            <a:ext cx="4675767" cy="1768754"/>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pic>
        <p:nvPicPr>
          <p:cNvPr id="14" name="Graphic 13">
            <a:extLst>
              <a:ext uri="{FF2B5EF4-FFF2-40B4-BE49-F238E27FC236}">
                <a16:creationId xmlns:a16="http://schemas.microsoft.com/office/drawing/2014/main" id="{89BE9188-6A06-4B4C-AE3E-599936866F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6" y="1022524"/>
            <a:ext cx="638856" cy="638856"/>
          </a:xfrm>
          <a:prstGeom prst="rect">
            <a:avLst/>
          </a:prstGeom>
        </p:spPr>
      </p:pic>
    </p:spTree>
    <p:extLst>
      <p:ext uri="{BB962C8B-B14F-4D97-AF65-F5344CB8AC3E}">
        <p14:creationId xmlns:p14="http://schemas.microsoft.com/office/powerpoint/2010/main" val="3147371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41E86A-6873-44A3-940E-29AEBAAA5BC1}"/>
              </a:ext>
            </a:extLst>
          </p:cNvPr>
          <p:cNvSpPr txBox="1"/>
          <p:nvPr/>
        </p:nvSpPr>
        <p:spPr>
          <a:xfrm>
            <a:off x="7099555" y="1897804"/>
            <a:ext cx="5116522" cy="1323439"/>
          </a:xfrm>
          <a:prstGeom prst="rect">
            <a:avLst/>
          </a:prstGeom>
          <a:noFill/>
        </p:spPr>
        <p:txBody>
          <a:bodyPr wrap="square" rtlCol="0">
            <a:spAutoFit/>
          </a:bodyPr>
          <a:lstStyle/>
          <a:p>
            <a:r>
              <a:rPr lang="en-US" sz="4000" dirty="0">
                <a:solidFill>
                  <a:schemeClr val="accent5"/>
                </a:solidFill>
                <a:latin typeface="Poppins SemiBold" pitchFamily="2" charset="77"/>
                <a:ea typeface="Roboto" panose="02000000000000000000" pitchFamily="2" charset="0"/>
                <a:cs typeface="Poppins SemiBold" pitchFamily="2" charset="77"/>
              </a:rPr>
              <a:t>Fight Insomnia Naturally</a:t>
            </a:r>
          </a:p>
        </p:txBody>
      </p:sp>
      <p:pic>
        <p:nvPicPr>
          <p:cNvPr id="8" name="Picture Placeholder 7">
            <a:extLst>
              <a:ext uri="{FF2B5EF4-FFF2-40B4-BE49-F238E27FC236}">
                <a16:creationId xmlns:a16="http://schemas.microsoft.com/office/drawing/2014/main" id="{D9810383-E643-4C59-92F8-CA2580E73F38}"/>
              </a:ext>
            </a:extLst>
          </p:cNvPr>
          <p:cNvPicPr>
            <a:picLocks noGrp="1" noChangeAspect="1"/>
          </p:cNvPicPr>
          <p:nvPr>
            <p:ph type="pic" sz="quarter" idx="10"/>
          </p:nvPr>
        </p:nvPicPr>
        <p:blipFill rotWithShape="1">
          <a:blip r:embed="rId2"/>
          <a:srcRect l="18001" r="12367"/>
          <a:stretch/>
        </p:blipFill>
        <p:spPr>
          <a:xfrm>
            <a:off x="2" y="2"/>
            <a:ext cx="6061044" cy="6527715"/>
          </a:xfrm>
        </p:spPr>
      </p:pic>
      <p:sp>
        <p:nvSpPr>
          <p:cNvPr id="13" name="TextBox 12">
            <a:extLst>
              <a:ext uri="{FF2B5EF4-FFF2-40B4-BE49-F238E27FC236}">
                <a16:creationId xmlns:a16="http://schemas.microsoft.com/office/drawing/2014/main" id="{2F9C982C-ABBD-40BB-B16D-07A17F0EB0D1}"/>
              </a:ext>
            </a:extLst>
          </p:cNvPr>
          <p:cNvSpPr txBox="1"/>
          <p:nvPr/>
        </p:nvSpPr>
        <p:spPr>
          <a:xfrm>
            <a:off x="7137518" y="3953432"/>
            <a:ext cx="4032224" cy="2011128"/>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pic>
        <p:nvPicPr>
          <p:cNvPr id="17" name="Graphic 16">
            <a:extLst>
              <a:ext uri="{FF2B5EF4-FFF2-40B4-BE49-F238E27FC236}">
                <a16:creationId xmlns:a16="http://schemas.microsoft.com/office/drawing/2014/main" id="{F01D1EB4-DBAD-41FD-A3F7-E8B2B9957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12099" y="522458"/>
            <a:ext cx="638856" cy="638856"/>
          </a:xfrm>
          <a:prstGeom prst="rect">
            <a:avLst/>
          </a:prstGeom>
        </p:spPr>
      </p:pic>
      <p:sp>
        <p:nvSpPr>
          <p:cNvPr id="19" name="TextBox 18">
            <a:extLst>
              <a:ext uri="{FF2B5EF4-FFF2-40B4-BE49-F238E27FC236}">
                <a16:creationId xmlns:a16="http://schemas.microsoft.com/office/drawing/2014/main" id="{98E69210-22D7-4147-BCF6-2889B7432F65}"/>
              </a:ext>
            </a:extLst>
          </p:cNvPr>
          <p:cNvSpPr txBox="1"/>
          <p:nvPr/>
        </p:nvSpPr>
        <p:spPr>
          <a:xfrm>
            <a:off x="7099555" y="3188523"/>
            <a:ext cx="5116522" cy="369332"/>
          </a:xfrm>
          <a:prstGeom prst="rect">
            <a:avLst/>
          </a:prstGeom>
          <a:noFill/>
        </p:spPr>
        <p:txBody>
          <a:bodyPr wrap="square" rtlCol="0">
            <a:spAutoFit/>
          </a:bodyPr>
          <a:lstStyle/>
          <a:p>
            <a:r>
              <a:rPr lang="en-US" dirty="0">
                <a:solidFill>
                  <a:schemeClr val="tx1">
                    <a:lumMod val="75000"/>
                    <a:lumOff val="25000"/>
                  </a:schemeClr>
                </a:solidFill>
                <a:latin typeface="Poppins SemiBold" pitchFamily="2" charset="77"/>
                <a:ea typeface="Roboto" panose="02000000000000000000" pitchFamily="2" charset="0"/>
                <a:cs typeface="Poppins SemiBold" pitchFamily="2" charset="77"/>
              </a:rPr>
              <a:t>Eat Fresh, Stay Healthy</a:t>
            </a:r>
          </a:p>
        </p:txBody>
      </p:sp>
    </p:spTree>
    <p:extLst>
      <p:ext uri="{BB962C8B-B14F-4D97-AF65-F5344CB8AC3E}">
        <p14:creationId xmlns:p14="http://schemas.microsoft.com/office/powerpoint/2010/main" val="3188249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935F220-ED70-49F8-B27A-6A2F2B04C9E1}"/>
              </a:ext>
            </a:extLst>
          </p:cNvPr>
          <p:cNvPicPr>
            <a:picLocks noGrp="1" noChangeAspect="1"/>
          </p:cNvPicPr>
          <p:nvPr>
            <p:ph type="pic" sz="quarter" idx="10"/>
          </p:nvPr>
        </p:nvPicPr>
        <p:blipFill>
          <a:blip r:embed="rId2"/>
          <a:srcRect t="12497" b="12497"/>
          <a:stretch>
            <a:fillRect/>
          </a:stretch>
        </p:blipFill>
        <p:spPr/>
      </p:pic>
      <p:grpSp>
        <p:nvGrpSpPr>
          <p:cNvPr id="21" name="Group 20">
            <a:extLst>
              <a:ext uri="{FF2B5EF4-FFF2-40B4-BE49-F238E27FC236}">
                <a16:creationId xmlns:a16="http://schemas.microsoft.com/office/drawing/2014/main" id="{85CCE3CA-AE28-B040-AB10-0085EDD8355E}"/>
              </a:ext>
            </a:extLst>
          </p:cNvPr>
          <p:cNvGrpSpPr/>
          <p:nvPr/>
        </p:nvGrpSpPr>
        <p:grpSpPr>
          <a:xfrm>
            <a:off x="1" y="-11575"/>
            <a:ext cx="12191999" cy="6881150"/>
            <a:chOff x="1" y="2590009"/>
            <a:chExt cx="12191999" cy="6881148"/>
          </a:xfrm>
        </p:grpSpPr>
        <p:sp>
          <p:nvSpPr>
            <p:cNvPr id="9" name="Freeform: Shape 8">
              <a:extLst>
                <a:ext uri="{FF2B5EF4-FFF2-40B4-BE49-F238E27FC236}">
                  <a16:creationId xmlns:a16="http://schemas.microsoft.com/office/drawing/2014/main" id="{F5EA065C-6BE7-43FB-BE63-9C9C554DE5F1}"/>
                </a:ext>
              </a:extLst>
            </p:cNvPr>
            <p:cNvSpPr/>
            <p:nvPr/>
          </p:nvSpPr>
          <p:spPr>
            <a:xfrm rot="10800000" flipH="1" flipV="1">
              <a:off x="6062165" y="4445005"/>
              <a:ext cx="6129834" cy="5017726"/>
            </a:xfrm>
            <a:custGeom>
              <a:avLst/>
              <a:gdLst>
                <a:gd name="connsiteX0" fmla="*/ 6129834 w 6129834"/>
                <a:gd name="connsiteY0" fmla="*/ 0 h 5017726"/>
                <a:gd name="connsiteX1" fmla="*/ 6129834 w 6129834"/>
                <a:gd name="connsiteY1" fmla="*/ 5017726 h 5017726"/>
                <a:gd name="connsiteX2" fmla="*/ 0 w 6129834"/>
                <a:gd name="connsiteY2" fmla="*/ 5017726 h 5017726"/>
                <a:gd name="connsiteX3" fmla="*/ 1445503 w 6129834"/>
                <a:gd name="connsiteY3" fmla="*/ 4399787 h 5017726"/>
                <a:gd name="connsiteX4" fmla="*/ 4130222 w 6129834"/>
                <a:gd name="connsiteY4" fmla="*/ 1987098 h 5017726"/>
                <a:gd name="connsiteX5" fmla="*/ 6129834 w 6129834"/>
                <a:gd name="connsiteY5" fmla="*/ 0 h 50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834" h="5017726">
                  <a:moveTo>
                    <a:pt x="6129834" y="0"/>
                  </a:moveTo>
                  <a:lnTo>
                    <a:pt x="6129834" y="5017726"/>
                  </a:lnTo>
                  <a:lnTo>
                    <a:pt x="0" y="5017726"/>
                  </a:lnTo>
                  <a:cubicBezTo>
                    <a:pt x="307170" y="4769339"/>
                    <a:pt x="764913" y="4530039"/>
                    <a:pt x="1445503" y="4399787"/>
                  </a:cubicBezTo>
                  <a:cubicBezTo>
                    <a:pt x="3213232" y="4063555"/>
                    <a:pt x="3880271" y="2923094"/>
                    <a:pt x="4130222" y="1987098"/>
                  </a:cubicBezTo>
                  <a:cubicBezTo>
                    <a:pt x="4375656" y="1064734"/>
                    <a:pt x="4803284" y="28777"/>
                    <a:pt x="6129834" y="0"/>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BE7900F9-F0B6-420D-BA41-4EA4E709AA0C}"/>
                </a:ext>
              </a:extLst>
            </p:cNvPr>
            <p:cNvSpPr/>
            <p:nvPr/>
          </p:nvSpPr>
          <p:spPr>
            <a:xfrm rot="10800000" flipH="1" flipV="1">
              <a:off x="1" y="2590009"/>
              <a:ext cx="7622477" cy="4909595"/>
            </a:xfrm>
            <a:custGeom>
              <a:avLst/>
              <a:gdLst>
                <a:gd name="connsiteX0" fmla="*/ 0 w 7622477"/>
                <a:gd name="connsiteY0" fmla="*/ 0 h 4909595"/>
                <a:gd name="connsiteX1" fmla="*/ 7526722 w 7622477"/>
                <a:gd name="connsiteY1" fmla="*/ 0 h 4909595"/>
                <a:gd name="connsiteX2" fmla="*/ 7458995 w 7622477"/>
                <a:gd name="connsiteY2" fmla="*/ 1834432 h 4909595"/>
                <a:gd name="connsiteX3" fmla="*/ 6232385 w 7622477"/>
                <a:gd name="connsiteY3" fmla="*/ 4844898 h 4909595"/>
                <a:gd name="connsiteX4" fmla="*/ 1613407 w 7622477"/>
                <a:gd name="connsiteY4" fmla="*/ 2321797 h 4909595"/>
                <a:gd name="connsiteX5" fmla="*/ 0 w 7622477"/>
                <a:gd name="connsiteY5" fmla="*/ 1657346 h 490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2477" h="4909595">
                  <a:moveTo>
                    <a:pt x="0" y="0"/>
                  </a:moveTo>
                  <a:lnTo>
                    <a:pt x="7526722" y="0"/>
                  </a:lnTo>
                  <a:cubicBezTo>
                    <a:pt x="7228724" y="576666"/>
                    <a:pt x="7302471" y="1263821"/>
                    <a:pt x="7458995" y="1834432"/>
                  </a:cubicBezTo>
                  <a:cubicBezTo>
                    <a:pt x="7666691" y="2586670"/>
                    <a:pt x="7976730" y="4375695"/>
                    <a:pt x="6232385" y="4844898"/>
                  </a:cubicBezTo>
                  <a:cubicBezTo>
                    <a:pt x="4489545" y="5315614"/>
                    <a:pt x="2995036" y="3089171"/>
                    <a:pt x="1613407" y="2321797"/>
                  </a:cubicBezTo>
                  <a:cubicBezTo>
                    <a:pt x="1173934" y="2078115"/>
                    <a:pt x="591482" y="1852594"/>
                    <a:pt x="0" y="1657346"/>
                  </a:cubicBez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 name="Group 1">
              <a:extLst>
                <a:ext uri="{FF2B5EF4-FFF2-40B4-BE49-F238E27FC236}">
                  <a16:creationId xmlns:a16="http://schemas.microsoft.com/office/drawing/2014/main" id="{ABB367AC-0798-494A-A3E6-CFE25A3BA6D5}"/>
                </a:ext>
              </a:extLst>
            </p:cNvPr>
            <p:cNvGrpSpPr/>
            <p:nvPr/>
          </p:nvGrpSpPr>
          <p:grpSpPr>
            <a:xfrm>
              <a:off x="1" y="2601583"/>
              <a:ext cx="12191999" cy="6869574"/>
              <a:chOff x="-1" y="2590007"/>
              <a:chExt cx="12191999" cy="6869574"/>
            </a:xfrm>
          </p:grpSpPr>
          <p:sp>
            <p:nvSpPr>
              <p:cNvPr id="5" name="Rectangle 4">
                <a:extLst>
                  <a:ext uri="{FF2B5EF4-FFF2-40B4-BE49-F238E27FC236}">
                    <a16:creationId xmlns:a16="http://schemas.microsoft.com/office/drawing/2014/main" id="{9A4C8305-E79C-4D2E-AA7D-AA27515F7121}"/>
                  </a:ext>
                </a:extLst>
              </p:cNvPr>
              <p:cNvSpPr/>
              <p:nvPr/>
            </p:nvSpPr>
            <p:spPr bwMode="auto">
              <a:xfrm>
                <a:off x="1" y="2590007"/>
                <a:ext cx="12191997" cy="6858000"/>
              </a:xfrm>
              <a:prstGeom prst="rect">
                <a:avLst/>
              </a:prstGeom>
              <a:gradFill flip="none" rotWithShape="1">
                <a:gsLst>
                  <a:gs pos="55000">
                    <a:srgbClr val="FFFFFF">
                      <a:alpha val="90000"/>
                    </a:srgbClr>
                  </a:gs>
                  <a:gs pos="34000">
                    <a:schemeClr val="bg1"/>
                  </a:gs>
                  <a:gs pos="69000">
                    <a:srgbClr val="FFFFFF">
                      <a:alpha val="50000"/>
                    </a:srgbClr>
                  </a:gs>
                  <a:gs pos="100000">
                    <a:schemeClr val="bg1">
                      <a:alpha val="0"/>
                    </a:schemeClr>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dirty="0">
                  <a:solidFill>
                    <a:schemeClr val="bg1"/>
                  </a:solidFill>
                  <a:latin typeface="Roboto" panose="02000000000000000000" pitchFamily="2" charset="0"/>
                  <a:ea typeface="Roboto" panose="02000000000000000000" pitchFamily="2" charset="0"/>
                </a:endParaRPr>
              </a:p>
            </p:txBody>
          </p:sp>
          <p:sp>
            <p:nvSpPr>
              <p:cNvPr id="11" name="Freeform: Shape 10">
                <a:extLst>
                  <a:ext uri="{FF2B5EF4-FFF2-40B4-BE49-F238E27FC236}">
                    <a16:creationId xmlns:a16="http://schemas.microsoft.com/office/drawing/2014/main" id="{BA369650-0354-418B-8EAF-1C571B71A2FB}"/>
                  </a:ext>
                </a:extLst>
              </p:cNvPr>
              <p:cNvSpPr/>
              <p:nvPr/>
            </p:nvSpPr>
            <p:spPr>
              <a:xfrm rot="10800000" flipH="1" flipV="1">
                <a:off x="-1" y="2601581"/>
                <a:ext cx="6553495" cy="6858000"/>
              </a:xfrm>
              <a:custGeom>
                <a:avLst/>
                <a:gdLst>
                  <a:gd name="connsiteX0" fmla="*/ 0 w 6553495"/>
                  <a:gd name="connsiteY0" fmla="*/ 0 h 6858000"/>
                  <a:gd name="connsiteX1" fmla="*/ 6553495 w 6553495"/>
                  <a:gd name="connsiteY1" fmla="*/ 0 h 6858000"/>
                  <a:gd name="connsiteX2" fmla="*/ 5078432 w 6553495"/>
                  <a:gd name="connsiteY2" fmla="*/ 1657729 h 6858000"/>
                  <a:gd name="connsiteX3" fmla="*/ 1797169 w 6553495"/>
                  <a:gd name="connsiteY3" fmla="*/ 4534153 h 6858000"/>
                  <a:gd name="connsiteX4" fmla="*/ 1100277 w 6553495"/>
                  <a:gd name="connsiteY4" fmla="*/ 6858000 h 6858000"/>
                  <a:gd name="connsiteX5" fmla="*/ 0 w 6553495"/>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3495" h="6858000">
                    <a:moveTo>
                      <a:pt x="0" y="0"/>
                    </a:moveTo>
                    <a:lnTo>
                      <a:pt x="6553495" y="0"/>
                    </a:lnTo>
                    <a:cubicBezTo>
                      <a:pt x="6449639" y="230114"/>
                      <a:pt x="6059801" y="971929"/>
                      <a:pt x="5078432" y="1657729"/>
                    </a:cubicBezTo>
                    <a:cubicBezTo>
                      <a:pt x="3899887" y="2482808"/>
                      <a:pt x="2218616" y="3363902"/>
                      <a:pt x="1797169" y="4534153"/>
                    </a:cubicBezTo>
                    <a:cubicBezTo>
                      <a:pt x="1487105" y="5391024"/>
                      <a:pt x="1490115" y="6296341"/>
                      <a:pt x="1100277" y="6858000"/>
                    </a:cubicBezTo>
                    <a:lnTo>
                      <a:pt x="0" y="6858000"/>
                    </a:lnTo>
                    <a:close/>
                  </a:path>
                </a:pathLst>
              </a:custGeom>
              <a:gradFill>
                <a:gsLst>
                  <a:gs pos="0">
                    <a:schemeClr val="accent1">
                      <a:lumMod val="5000"/>
                      <a:lumOff val="95000"/>
                      <a:alpha val="50000"/>
                    </a:schemeClr>
                  </a:gs>
                  <a:gs pos="100000">
                    <a:schemeClr val="accent6">
                      <a:lumMod val="20000"/>
                      <a:lumOff val="80000"/>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8" name="Rectangle 17">
            <a:extLst>
              <a:ext uri="{FF2B5EF4-FFF2-40B4-BE49-F238E27FC236}">
                <a16:creationId xmlns:a16="http://schemas.microsoft.com/office/drawing/2014/main" id="{61317DB4-E670-4619-97D4-E3DD736C2F6F}"/>
              </a:ext>
            </a:extLst>
          </p:cNvPr>
          <p:cNvSpPr/>
          <p:nvPr/>
        </p:nvSpPr>
        <p:spPr bwMode="auto">
          <a:xfrm>
            <a:off x="6250579" y="4506597"/>
            <a:ext cx="5941419" cy="1477617"/>
          </a:xfrm>
          <a:prstGeom prst="rect">
            <a:avLst/>
          </a:prstGeom>
          <a:gradFill flip="none" rotWithShape="1">
            <a:gsLst>
              <a:gs pos="0">
                <a:schemeClr val="accent3"/>
              </a:gs>
              <a:gs pos="100000">
                <a:schemeClr val="accent5"/>
              </a:gs>
            </a:gsLst>
            <a:lin ang="0" scaled="1"/>
            <a:tileRect/>
          </a:gradFill>
          <a:ln w="6350" cap="flat">
            <a:noFill/>
            <a:prstDash val="solid"/>
            <a:miter lim="800000"/>
            <a:headEnd/>
            <a:tailEnd/>
          </a:ln>
        </p:spPr>
        <p:txBody>
          <a:bodyPr vert="horz" wrap="square" lIns="91440" tIns="45720" rIns="91440" bIns="45720" numCol="1" rtlCol="0" anchor="ctr" anchorCtr="0" compatLnSpc="1">
            <a:prstTxWarp prst="textNoShape">
              <a:avLst/>
            </a:prstTxWarp>
            <a:noAutofit/>
          </a:bodyPr>
          <a:lstStyle/>
          <a:p>
            <a:pPr algn="ctr"/>
            <a:endParaRPr lang="en-US" sz="1100" b="1" spc="50" dirty="0">
              <a:solidFill>
                <a:schemeClr val="bg1"/>
              </a:solidFill>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6D6E6282-8AA6-4B26-BD00-C4347D8409A2}"/>
              </a:ext>
            </a:extLst>
          </p:cNvPr>
          <p:cNvSpPr txBox="1"/>
          <p:nvPr/>
        </p:nvSpPr>
        <p:spPr>
          <a:xfrm>
            <a:off x="780541" y="2415688"/>
            <a:ext cx="5361117" cy="707886"/>
          </a:xfrm>
          <a:prstGeom prst="rect">
            <a:avLst/>
          </a:prstGeom>
          <a:noFill/>
        </p:spPr>
        <p:txBody>
          <a:bodyPr wrap="square" rtlCol="0">
            <a:spAutoFit/>
          </a:bodyPr>
          <a:lstStyle/>
          <a:p>
            <a:r>
              <a:rPr lang="en-US" sz="4000" b="1" dirty="0">
                <a:solidFill>
                  <a:schemeClr val="accent5"/>
                </a:solidFill>
                <a:latin typeface="Poppins SemiBold" pitchFamily="2" charset="77"/>
                <a:ea typeface="Roboto" panose="02000000000000000000" pitchFamily="2" charset="0"/>
                <a:cs typeface="Poppins SemiBold" pitchFamily="2" charset="77"/>
              </a:rPr>
              <a:t>Eat Fresh All Time</a:t>
            </a:r>
          </a:p>
        </p:txBody>
      </p:sp>
      <p:grpSp>
        <p:nvGrpSpPr>
          <p:cNvPr id="30" name="Group 29">
            <a:extLst>
              <a:ext uri="{FF2B5EF4-FFF2-40B4-BE49-F238E27FC236}">
                <a16:creationId xmlns:a16="http://schemas.microsoft.com/office/drawing/2014/main" id="{5637CC61-09B0-1C47-A56E-03AE8CE62758}"/>
              </a:ext>
            </a:extLst>
          </p:cNvPr>
          <p:cNvGrpSpPr/>
          <p:nvPr/>
        </p:nvGrpSpPr>
        <p:grpSpPr>
          <a:xfrm>
            <a:off x="6613162" y="4813561"/>
            <a:ext cx="2633165" cy="812888"/>
            <a:chOff x="6553495" y="4733844"/>
            <a:chExt cx="2633165" cy="812888"/>
          </a:xfrm>
        </p:grpSpPr>
        <p:sp>
          <p:nvSpPr>
            <p:cNvPr id="17" name="TextBox 16">
              <a:extLst>
                <a:ext uri="{FF2B5EF4-FFF2-40B4-BE49-F238E27FC236}">
                  <a16:creationId xmlns:a16="http://schemas.microsoft.com/office/drawing/2014/main" id="{C096343D-1004-4BE0-B2E4-06C48B6ADE8C}"/>
                </a:ext>
              </a:extLst>
            </p:cNvPr>
            <p:cNvSpPr txBox="1"/>
            <p:nvPr/>
          </p:nvSpPr>
          <p:spPr>
            <a:xfrm>
              <a:off x="6553495" y="4733844"/>
              <a:ext cx="2076919" cy="261610"/>
            </a:xfrm>
            <a:prstGeom prst="rect">
              <a:avLst/>
            </a:prstGeom>
            <a:noFill/>
          </p:spPr>
          <p:txBody>
            <a:bodyPr wrap="square" rtlCol="0">
              <a:spAutoFit/>
            </a:bodyPr>
            <a:lstStyle/>
            <a:p>
              <a:r>
                <a:rPr lang="en-US" sz="1100" b="1" dirty="0">
                  <a:solidFill>
                    <a:schemeClr val="bg1"/>
                  </a:solidFill>
                  <a:latin typeface="Poppins SemiBold" panose="00000700000000000000" pitchFamily="2" charset="0"/>
                  <a:ea typeface="Roboto" panose="02000000000000000000" pitchFamily="2" charset="0"/>
                  <a:cs typeface="Poppins SemiBold" panose="00000700000000000000" pitchFamily="2" charset="0"/>
                </a:rPr>
                <a:t>Served Fresh</a:t>
              </a:r>
            </a:p>
          </p:txBody>
        </p:sp>
        <p:sp>
          <p:nvSpPr>
            <p:cNvPr id="19" name="TextBox 18">
              <a:extLst>
                <a:ext uri="{FF2B5EF4-FFF2-40B4-BE49-F238E27FC236}">
                  <a16:creationId xmlns:a16="http://schemas.microsoft.com/office/drawing/2014/main" id="{CD038791-5181-42D0-BD02-7DF3394371BC}"/>
                </a:ext>
              </a:extLst>
            </p:cNvPr>
            <p:cNvSpPr txBox="1"/>
            <p:nvPr/>
          </p:nvSpPr>
          <p:spPr>
            <a:xfrm>
              <a:off x="6553496" y="4974781"/>
              <a:ext cx="2633164" cy="571951"/>
            </a:xfrm>
            <a:prstGeom prst="rect">
              <a:avLst/>
            </a:prstGeom>
            <a:noFill/>
          </p:spPr>
          <p:txBody>
            <a:bodyPr wrap="square" rtlCol="0">
              <a:spAutoFit/>
            </a:bodyPr>
            <a:lstStyle/>
            <a:p>
              <a:pPr>
                <a:lnSpc>
                  <a:spcPct val="150000"/>
                </a:lnSpc>
              </a:pPr>
              <a:r>
                <a:rPr lang="en-US" sz="1100" dirty="0">
                  <a:solidFill>
                    <a:schemeClr val="bg1"/>
                  </a:solidFill>
                  <a:latin typeface="Muli" pitchFamily="2" charset="0"/>
                  <a:ea typeface="Roboto" panose="02000000000000000000" pitchFamily="2" charset="0"/>
                </a:rPr>
                <a:t>Lorem ipsum dolor sit </a:t>
              </a:r>
              <a:r>
                <a:rPr lang="en-US" sz="1100" dirty="0" err="1">
                  <a:solidFill>
                    <a:schemeClr val="bg1"/>
                  </a:solidFill>
                  <a:latin typeface="Muli" pitchFamily="2" charset="0"/>
                  <a:ea typeface="Roboto" panose="02000000000000000000" pitchFamily="2" charset="0"/>
                </a:rPr>
                <a:t>amet</a:t>
              </a:r>
              <a:r>
                <a:rPr lang="en-US" sz="1100" dirty="0">
                  <a:solidFill>
                    <a:schemeClr val="bg1"/>
                  </a:solidFill>
                  <a:latin typeface="Muli" pitchFamily="2" charset="0"/>
                  <a:ea typeface="Roboto" panose="02000000000000000000" pitchFamily="2" charset="0"/>
                </a:rPr>
                <a:t> </a:t>
              </a:r>
              <a:r>
                <a:rPr lang="en-US" sz="1100" dirty="0" err="1">
                  <a:solidFill>
                    <a:schemeClr val="bg1"/>
                  </a:solidFill>
                  <a:latin typeface="Muli" pitchFamily="2" charset="0"/>
                  <a:ea typeface="Roboto" panose="02000000000000000000" pitchFamily="2" charset="0"/>
                </a:rPr>
                <a:t>sectures</a:t>
              </a:r>
              <a:r>
                <a:rPr lang="en-US" sz="1100" dirty="0">
                  <a:solidFill>
                    <a:schemeClr val="bg1"/>
                  </a:solidFill>
                  <a:latin typeface="Muli" pitchFamily="2" charset="0"/>
                  <a:ea typeface="Roboto" panose="02000000000000000000" pitchFamily="2" charset="0"/>
                </a:rPr>
                <a:t> </a:t>
              </a:r>
              <a:r>
                <a:rPr lang="en-US" sz="1100" dirty="0" err="1">
                  <a:solidFill>
                    <a:schemeClr val="bg1"/>
                  </a:solidFill>
                  <a:latin typeface="Muli" pitchFamily="2" charset="0"/>
                  <a:ea typeface="Roboto" panose="02000000000000000000" pitchFamily="2" charset="0"/>
                </a:rPr>
                <a:t>adipiscing</a:t>
              </a:r>
              <a:r>
                <a:rPr lang="en-US" sz="1100" dirty="0">
                  <a:solidFill>
                    <a:schemeClr val="bg1"/>
                  </a:solidFill>
                  <a:latin typeface="Muli" pitchFamily="2" charset="0"/>
                  <a:ea typeface="Roboto" panose="02000000000000000000" pitchFamily="2" charset="0"/>
                </a:rPr>
                <a:t> </a:t>
              </a:r>
              <a:r>
                <a:rPr lang="en-US" sz="1100" dirty="0" err="1">
                  <a:solidFill>
                    <a:schemeClr val="bg1"/>
                  </a:solidFill>
                  <a:latin typeface="Muli" pitchFamily="2" charset="0"/>
                  <a:ea typeface="Roboto" panose="02000000000000000000" pitchFamily="2" charset="0"/>
                </a:rPr>
                <a:t>elit</a:t>
              </a:r>
              <a:r>
                <a:rPr lang="en-US" sz="1100" dirty="0">
                  <a:solidFill>
                    <a:schemeClr val="bg1"/>
                  </a:solidFill>
                  <a:latin typeface="Muli" pitchFamily="2" charset="0"/>
                  <a:ea typeface="Roboto" panose="02000000000000000000" pitchFamily="2" charset="0"/>
                </a:rPr>
                <a:t> </a:t>
              </a:r>
              <a:r>
                <a:rPr lang="en-US" sz="1100" dirty="0" err="1">
                  <a:solidFill>
                    <a:schemeClr val="bg1"/>
                  </a:solidFill>
                  <a:latin typeface="Muli" pitchFamily="2" charset="0"/>
                  <a:ea typeface="Roboto" panose="02000000000000000000" pitchFamily="2" charset="0"/>
                </a:rPr>
                <a:t>eiusmod</a:t>
              </a:r>
              <a:r>
                <a:rPr lang="en-US" sz="1100" dirty="0">
                  <a:solidFill>
                    <a:schemeClr val="bg1"/>
                  </a:solidFill>
                  <a:latin typeface="Muli" pitchFamily="2" charset="0"/>
                  <a:ea typeface="Roboto" panose="02000000000000000000" pitchFamily="2" charset="0"/>
                </a:rPr>
                <a:t> in </a:t>
              </a:r>
              <a:r>
                <a:rPr lang="en-US" sz="1100" dirty="0" err="1">
                  <a:solidFill>
                    <a:schemeClr val="bg1"/>
                  </a:solidFill>
                  <a:latin typeface="Muli" pitchFamily="2" charset="0"/>
                  <a:ea typeface="Roboto" panose="02000000000000000000" pitchFamily="2" charset="0"/>
                </a:rPr>
                <a:t>tempor</a:t>
              </a:r>
              <a:endParaRPr lang="en-US" sz="1100" dirty="0">
                <a:solidFill>
                  <a:schemeClr val="bg1"/>
                </a:solidFill>
                <a:latin typeface="Muli" pitchFamily="2" charset="0"/>
                <a:ea typeface="Roboto" panose="02000000000000000000" pitchFamily="2" charset="0"/>
              </a:endParaRPr>
            </a:p>
          </p:txBody>
        </p:sp>
      </p:grpSp>
      <p:sp>
        <p:nvSpPr>
          <p:cNvPr id="33" name="Rectangle: Rounded Corners 32">
            <a:extLst>
              <a:ext uri="{FF2B5EF4-FFF2-40B4-BE49-F238E27FC236}">
                <a16:creationId xmlns:a16="http://schemas.microsoft.com/office/drawing/2014/main" id="{2714B1BE-FBEE-41EE-9B50-CC5411D58D68}"/>
              </a:ext>
            </a:extLst>
          </p:cNvPr>
          <p:cNvSpPr/>
          <p:nvPr/>
        </p:nvSpPr>
        <p:spPr>
          <a:xfrm>
            <a:off x="9689235" y="3884001"/>
            <a:ext cx="1722120" cy="1736999"/>
          </a:xfrm>
          <a:prstGeom prst="roundRect">
            <a:avLst>
              <a:gd name="adj" fmla="val 50000"/>
            </a:avLst>
          </a:prstGeom>
          <a:solidFill>
            <a:schemeClr val="bg1"/>
          </a:solidFill>
          <a:ln>
            <a:noFill/>
          </a:ln>
          <a:effectLst>
            <a:outerShdw blurRad="3556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50AD652E-3CF2-4FB2-ACF2-1409A4AE8554}"/>
              </a:ext>
            </a:extLst>
          </p:cNvPr>
          <p:cNvGrpSpPr/>
          <p:nvPr/>
        </p:nvGrpSpPr>
        <p:grpSpPr>
          <a:xfrm>
            <a:off x="9986416" y="4176390"/>
            <a:ext cx="1133732" cy="1133730"/>
            <a:chOff x="10273054" y="5279290"/>
            <a:chExt cx="1133732" cy="1133730"/>
          </a:xfrm>
        </p:grpSpPr>
        <p:sp>
          <p:nvSpPr>
            <p:cNvPr id="25" name="Oval 24">
              <a:extLst>
                <a:ext uri="{FF2B5EF4-FFF2-40B4-BE49-F238E27FC236}">
                  <a16:creationId xmlns:a16="http://schemas.microsoft.com/office/drawing/2014/main" id="{B7D91E50-6592-4EB9-8B25-C32C1EA8BDF4}"/>
                </a:ext>
              </a:extLst>
            </p:cNvPr>
            <p:cNvSpPr/>
            <p:nvPr/>
          </p:nvSpPr>
          <p:spPr>
            <a:xfrm>
              <a:off x="10273054" y="5279290"/>
              <a:ext cx="1133732" cy="11337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tial Circle 25">
              <a:extLst>
                <a:ext uri="{FF2B5EF4-FFF2-40B4-BE49-F238E27FC236}">
                  <a16:creationId xmlns:a16="http://schemas.microsoft.com/office/drawing/2014/main" id="{658D6C17-3EC3-4316-851D-8A25B9A1CF65}"/>
                </a:ext>
              </a:extLst>
            </p:cNvPr>
            <p:cNvSpPr/>
            <p:nvPr/>
          </p:nvSpPr>
          <p:spPr>
            <a:xfrm>
              <a:off x="10273056" y="5279291"/>
              <a:ext cx="1133728" cy="1133728"/>
            </a:xfrm>
            <a:prstGeom prst="pie">
              <a:avLst>
                <a:gd name="adj1" fmla="val 16205794"/>
                <a:gd name="adj2" fmla="val 1613626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56A3DF9B-771E-4557-8635-B90232E47DE7}"/>
                </a:ext>
              </a:extLst>
            </p:cNvPr>
            <p:cNvSpPr/>
            <p:nvPr/>
          </p:nvSpPr>
          <p:spPr>
            <a:xfrm>
              <a:off x="10337769" y="5344004"/>
              <a:ext cx="1004302" cy="1004302"/>
            </a:xfrm>
            <a:prstGeom prst="ellipse">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315F7F4-DDA2-4FF6-B42D-DB311923F774}"/>
                </a:ext>
              </a:extLst>
            </p:cNvPr>
            <p:cNvSpPr/>
            <p:nvPr/>
          </p:nvSpPr>
          <p:spPr>
            <a:xfrm>
              <a:off x="10376135" y="5382370"/>
              <a:ext cx="927570" cy="927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Kotak Teks 3">
              <a:extLst>
                <a:ext uri="{FF2B5EF4-FFF2-40B4-BE49-F238E27FC236}">
                  <a16:creationId xmlns:a16="http://schemas.microsoft.com/office/drawing/2014/main" id="{0301FD15-2908-4866-8A03-1E03C69F5F71}"/>
                </a:ext>
              </a:extLst>
            </p:cNvPr>
            <p:cNvSpPr txBox="1"/>
            <p:nvPr/>
          </p:nvSpPr>
          <p:spPr>
            <a:xfrm>
              <a:off x="10416552" y="5740845"/>
              <a:ext cx="874872" cy="323165"/>
            </a:xfrm>
            <a:prstGeom prst="rect">
              <a:avLst/>
            </a:prstGeom>
            <a:noFill/>
          </p:spPr>
          <p:txBody>
            <a:bodyPr wrap="square" rtlCol="0">
              <a:spAutoFit/>
            </a:bodyPr>
            <a:lstStyle/>
            <a:p>
              <a:pPr algn="ctr"/>
              <a:r>
                <a:rPr lang="en-US" sz="1500" dirty="0">
                  <a:latin typeface="Poppins SemiBold" panose="00000700000000000000" pitchFamily="50" charset="0"/>
                  <a:ea typeface="Roboto" panose="02000000000000000000" pitchFamily="2" charset="0"/>
                  <a:cs typeface="Poppins SemiBold" panose="00000700000000000000" pitchFamily="50" charset="0"/>
                </a:rPr>
                <a:t>100%</a:t>
              </a:r>
            </a:p>
          </p:txBody>
        </p:sp>
      </p:grpSp>
      <p:pic>
        <p:nvPicPr>
          <p:cNvPr id="35" name="Graphic 34">
            <a:extLst>
              <a:ext uri="{FF2B5EF4-FFF2-40B4-BE49-F238E27FC236}">
                <a16:creationId xmlns:a16="http://schemas.microsoft.com/office/drawing/2014/main" id="{E94494EC-7232-42DB-965F-88C6D36F7A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6" y="522458"/>
            <a:ext cx="638856" cy="638856"/>
          </a:xfrm>
          <a:prstGeom prst="rect">
            <a:avLst/>
          </a:prstGeom>
        </p:spPr>
      </p:pic>
      <p:sp>
        <p:nvSpPr>
          <p:cNvPr id="36" name="TextBox 35">
            <a:extLst>
              <a:ext uri="{FF2B5EF4-FFF2-40B4-BE49-F238E27FC236}">
                <a16:creationId xmlns:a16="http://schemas.microsoft.com/office/drawing/2014/main" id="{B7500967-48A8-4F2C-A727-0877124DFB2F}"/>
              </a:ext>
            </a:extLst>
          </p:cNvPr>
          <p:cNvSpPr txBox="1"/>
          <p:nvPr/>
        </p:nvSpPr>
        <p:spPr>
          <a:xfrm>
            <a:off x="812551" y="3192921"/>
            <a:ext cx="5361117" cy="369332"/>
          </a:xfrm>
          <a:prstGeom prst="rect">
            <a:avLst/>
          </a:prstGeom>
          <a:noFill/>
        </p:spPr>
        <p:txBody>
          <a:bodyPr wrap="square" rtlCol="0">
            <a:spAutoFit/>
          </a:bodyPr>
          <a:lstStyle/>
          <a:p>
            <a:r>
              <a:rPr lang="en-US" b="1" dirty="0">
                <a:solidFill>
                  <a:schemeClr val="tx1">
                    <a:lumMod val="75000"/>
                    <a:lumOff val="25000"/>
                  </a:schemeClr>
                </a:solidFill>
                <a:latin typeface="Poppins SemiBold" pitchFamily="2" charset="77"/>
                <a:ea typeface="Roboto" panose="02000000000000000000" pitchFamily="2" charset="0"/>
                <a:cs typeface="Poppins SemiBold" pitchFamily="2" charset="77"/>
              </a:rPr>
              <a:t>Taste the difference</a:t>
            </a:r>
          </a:p>
        </p:txBody>
      </p:sp>
      <p:sp>
        <p:nvSpPr>
          <p:cNvPr id="37" name="TextBox 36">
            <a:extLst>
              <a:ext uri="{FF2B5EF4-FFF2-40B4-BE49-F238E27FC236}">
                <a16:creationId xmlns:a16="http://schemas.microsoft.com/office/drawing/2014/main" id="{4C53105F-F6B4-4357-AF1E-3A4204D77A75}"/>
              </a:ext>
            </a:extLst>
          </p:cNvPr>
          <p:cNvSpPr txBox="1"/>
          <p:nvPr/>
        </p:nvSpPr>
        <p:spPr>
          <a:xfrm>
            <a:off x="811838" y="4074107"/>
            <a:ext cx="4032224" cy="2011128"/>
          </a:xfrm>
          <a:prstGeom prst="rect">
            <a:avLst/>
          </a:prstGeom>
          <a:noFill/>
        </p:spPr>
        <p:txBody>
          <a:bodyPr wrap="square" rtlCol="0">
            <a:spAutoFit/>
          </a:bodyPr>
          <a:lstStyle/>
          <a:p>
            <a:pPr>
              <a:lnSpc>
                <a:spcPct val="150000"/>
              </a:lnSpc>
            </a:pPr>
            <a:r>
              <a:rPr lang="en-US" sz="1050" dirty="0">
                <a:solidFill>
                  <a:schemeClr val="tx1">
                    <a:lumMod val="75000"/>
                    <a:lumOff val="25000"/>
                  </a:schemeClr>
                </a:solidFill>
                <a:ea typeface="Roboto" panose="02000000000000000000" pitchFamily="2" charset="0"/>
              </a:rPr>
              <a:t>There are a lot of ways you can go with your tagline if you’re not trying to tie in a specific cuisine. You could choose to emphasize your great value, a fun or romantic atmosphere, or the high quality of your product. If you have a young, hip vibe, you don’t want your tagline to be too serious. If you’re an upscale restaurant where most people are celebrating special occasions, keep the tagline more sedate.</a:t>
            </a:r>
          </a:p>
        </p:txBody>
      </p:sp>
    </p:spTree>
    <p:extLst>
      <p:ext uri="{BB962C8B-B14F-4D97-AF65-F5344CB8AC3E}">
        <p14:creationId xmlns:p14="http://schemas.microsoft.com/office/powerpoint/2010/main" val="1032782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1363B6-82D2-4458-93F6-D53084CD1828}"/>
              </a:ext>
            </a:extLst>
          </p:cNvPr>
          <p:cNvSpPr txBox="1"/>
          <p:nvPr/>
        </p:nvSpPr>
        <p:spPr>
          <a:xfrm>
            <a:off x="2300352" y="1848475"/>
            <a:ext cx="7591297" cy="707886"/>
          </a:xfrm>
          <a:prstGeom prst="rect">
            <a:avLst/>
          </a:prstGeom>
          <a:noFill/>
        </p:spPr>
        <p:txBody>
          <a:bodyPr wrap="square" rtlCol="0">
            <a:spAutoFit/>
          </a:bodyPr>
          <a:lstStyle/>
          <a:p>
            <a:pPr algn="ctr"/>
            <a:r>
              <a:rPr lang="en-US" sz="4000" b="1" i="0" dirty="0">
                <a:solidFill>
                  <a:schemeClr val="accent5"/>
                </a:solidFill>
                <a:effectLst/>
                <a:latin typeface="Poppins "/>
              </a:rPr>
              <a:t>Every meal is a happy meal</a:t>
            </a:r>
          </a:p>
        </p:txBody>
      </p:sp>
      <p:sp>
        <p:nvSpPr>
          <p:cNvPr id="2" name="Oval 1">
            <a:extLst>
              <a:ext uri="{FF2B5EF4-FFF2-40B4-BE49-F238E27FC236}">
                <a16:creationId xmlns:a16="http://schemas.microsoft.com/office/drawing/2014/main" id="{F1C0C8FC-7C9C-4203-84C4-6CB134293941}"/>
              </a:ext>
            </a:extLst>
          </p:cNvPr>
          <p:cNvSpPr/>
          <p:nvPr/>
        </p:nvSpPr>
        <p:spPr bwMode="auto">
          <a:xfrm>
            <a:off x="2101514" y="2651242"/>
            <a:ext cx="1665997" cy="1623643"/>
          </a:xfrm>
          <a:prstGeom prst="ellipse">
            <a:avLst/>
          </a:prstGeom>
          <a:solidFill>
            <a:schemeClr val="bg1"/>
          </a:solidFill>
          <a:ln w="6350" cap="flat">
            <a:noFill/>
            <a:prstDash val="solid"/>
            <a:miter lim="800000"/>
            <a:headEnd/>
            <a:tailEnd/>
          </a:ln>
          <a:effectLst>
            <a:outerShdw blurRad="292100" dist="139700" dir="5400000" algn="t" rotWithShape="0">
              <a:schemeClr val="accent5">
                <a:alpha val="14000"/>
              </a:scheme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87A31779-29A9-4DAF-A327-83B50714C402}"/>
              </a:ext>
            </a:extLst>
          </p:cNvPr>
          <p:cNvSpPr txBox="1"/>
          <p:nvPr/>
        </p:nvSpPr>
        <p:spPr>
          <a:xfrm>
            <a:off x="1702768" y="4668694"/>
            <a:ext cx="2463488" cy="369332"/>
          </a:xfrm>
          <a:prstGeom prst="rect">
            <a:avLst/>
          </a:prstGeom>
          <a:noFill/>
        </p:spPr>
        <p:txBody>
          <a:bodyPr wrap="square" rtlCol="0">
            <a:spAutoFit/>
          </a:bodyPr>
          <a:lstStyle/>
          <a:p>
            <a:pPr algn="ctr"/>
            <a:r>
              <a:rPr lang="en-US" b="1" dirty="0">
                <a:solidFill>
                  <a:schemeClr val="tx1">
                    <a:lumMod val="75000"/>
                    <a:lumOff val="25000"/>
                  </a:schemeClr>
                </a:solidFill>
                <a:latin typeface="Poppins "/>
                <a:ea typeface="Roboto" panose="02000000000000000000" pitchFamily="2" charset="0"/>
                <a:cs typeface="Poppins Medium" panose="00000600000000000000" pitchFamily="2" charset="0"/>
              </a:rPr>
              <a:t>Text Here</a:t>
            </a:r>
          </a:p>
        </p:txBody>
      </p:sp>
      <p:sp>
        <p:nvSpPr>
          <p:cNvPr id="12" name="TextBox 11">
            <a:extLst>
              <a:ext uri="{FF2B5EF4-FFF2-40B4-BE49-F238E27FC236}">
                <a16:creationId xmlns:a16="http://schemas.microsoft.com/office/drawing/2014/main" id="{5BFB5BCB-724E-4E82-84E1-6A241F522529}"/>
              </a:ext>
            </a:extLst>
          </p:cNvPr>
          <p:cNvSpPr txBox="1"/>
          <p:nvPr/>
        </p:nvSpPr>
        <p:spPr>
          <a:xfrm>
            <a:off x="1702768" y="5022934"/>
            <a:ext cx="2463489" cy="799258"/>
          </a:xfrm>
          <a:prstGeom prst="rect">
            <a:avLst/>
          </a:prstGeom>
          <a:noFill/>
        </p:spPr>
        <p:txBody>
          <a:bodyPr wrap="square" rtlCol="0">
            <a:spAutoFit/>
          </a:bodyPr>
          <a:lstStyle/>
          <a:p>
            <a:pPr algn="ctr">
              <a:lnSpc>
                <a:spcPct val="150000"/>
              </a:lnSpc>
            </a:pPr>
            <a:r>
              <a:rPr lang="en-US" sz="1050">
                <a:solidFill>
                  <a:schemeClr val="tx1">
                    <a:lumMod val="75000"/>
                    <a:lumOff val="25000"/>
                  </a:schemeClr>
                </a:solidFill>
                <a:ea typeface="Roboto" panose="02000000000000000000" pitchFamily="2" charset="0"/>
              </a:rPr>
              <a:t>Lorem ipsum dolor sit amet mariju sed do eiusmod  incididunt utet</a:t>
            </a:r>
          </a:p>
        </p:txBody>
      </p:sp>
      <p:sp>
        <p:nvSpPr>
          <p:cNvPr id="15" name="Oval 14">
            <a:extLst>
              <a:ext uri="{FF2B5EF4-FFF2-40B4-BE49-F238E27FC236}">
                <a16:creationId xmlns:a16="http://schemas.microsoft.com/office/drawing/2014/main" id="{5437C82D-DEAD-41EC-85A6-2040C481729E}"/>
              </a:ext>
            </a:extLst>
          </p:cNvPr>
          <p:cNvSpPr/>
          <p:nvPr/>
        </p:nvSpPr>
        <p:spPr bwMode="auto">
          <a:xfrm>
            <a:off x="5263001" y="2651242"/>
            <a:ext cx="1665997" cy="1623643"/>
          </a:xfrm>
          <a:prstGeom prst="ellipse">
            <a:avLst/>
          </a:prstGeom>
          <a:solidFill>
            <a:schemeClr val="bg1"/>
          </a:solidFill>
          <a:ln w="6350" cap="flat">
            <a:noFill/>
            <a:prstDash val="solid"/>
            <a:miter lim="800000"/>
            <a:headEnd/>
            <a:tailEnd/>
          </a:ln>
          <a:effectLst>
            <a:outerShdw blurRad="292100" dist="139700" dir="5400000" algn="t" rotWithShape="0">
              <a:schemeClr val="accent5">
                <a:alpha val="14000"/>
              </a:scheme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0639C784-89F5-4AA9-BA3A-5A1F2F2755EB}"/>
              </a:ext>
            </a:extLst>
          </p:cNvPr>
          <p:cNvSpPr txBox="1"/>
          <p:nvPr/>
        </p:nvSpPr>
        <p:spPr>
          <a:xfrm>
            <a:off x="4864255" y="4668694"/>
            <a:ext cx="2463488" cy="369332"/>
          </a:xfrm>
          <a:prstGeom prst="rect">
            <a:avLst/>
          </a:prstGeom>
          <a:noFill/>
        </p:spPr>
        <p:txBody>
          <a:bodyPr wrap="square" rtlCol="0">
            <a:spAutoFit/>
          </a:bodyPr>
          <a:lstStyle/>
          <a:p>
            <a:pPr algn="ctr"/>
            <a:r>
              <a:rPr lang="en-US" b="1" dirty="0">
                <a:solidFill>
                  <a:schemeClr val="tx1">
                    <a:lumMod val="75000"/>
                    <a:lumOff val="25000"/>
                  </a:schemeClr>
                </a:solidFill>
                <a:ea typeface="Roboto" panose="02000000000000000000" pitchFamily="2" charset="0"/>
                <a:cs typeface="Poppins Medium" panose="00000600000000000000" pitchFamily="2" charset="0"/>
              </a:rPr>
              <a:t>Text Here</a:t>
            </a:r>
          </a:p>
        </p:txBody>
      </p:sp>
      <p:sp>
        <p:nvSpPr>
          <p:cNvPr id="17" name="TextBox 16">
            <a:extLst>
              <a:ext uri="{FF2B5EF4-FFF2-40B4-BE49-F238E27FC236}">
                <a16:creationId xmlns:a16="http://schemas.microsoft.com/office/drawing/2014/main" id="{C53B4433-D9F0-4FE3-975A-7DBA3F987B39}"/>
              </a:ext>
            </a:extLst>
          </p:cNvPr>
          <p:cNvSpPr txBox="1"/>
          <p:nvPr/>
        </p:nvSpPr>
        <p:spPr>
          <a:xfrm>
            <a:off x="4864255" y="5022934"/>
            <a:ext cx="2463489" cy="799258"/>
          </a:xfrm>
          <a:prstGeom prst="rect">
            <a:avLst/>
          </a:prstGeom>
          <a:noFill/>
        </p:spPr>
        <p:txBody>
          <a:bodyPr wrap="square" rtlCol="0">
            <a:spAutoFit/>
          </a:bodyPr>
          <a:lstStyle/>
          <a:p>
            <a:pPr algn="ctr">
              <a:lnSpc>
                <a:spcPct val="150000"/>
              </a:lnSpc>
            </a:pPr>
            <a:r>
              <a:rPr lang="en-US" sz="1050" dirty="0">
                <a:solidFill>
                  <a:schemeClr val="tx1">
                    <a:lumMod val="75000"/>
                    <a:lumOff val="25000"/>
                  </a:schemeClr>
                </a:solidFill>
                <a:ea typeface="Roboto" panose="02000000000000000000" pitchFamily="2" charset="0"/>
              </a:rPr>
              <a:t>Lorem ipsum dolor sit </a:t>
            </a:r>
            <a:r>
              <a:rPr lang="en-US" sz="1050" dirty="0" err="1">
                <a:solidFill>
                  <a:schemeClr val="tx1">
                    <a:lumMod val="75000"/>
                    <a:lumOff val="25000"/>
                  </a:schemeClr>
                </a:solidFill>
                <a:ea typeface="Roboto" panose="02000000000000000000" pitchFamily="2" charset="0"/>
              </a:rPr>
              <a:t>amet</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mariju</a:t>
            </a:r>
            <a:r>
              <a:rPr lang="en-US" sz="1050" dirty="0">
                <a:solidFill>
                  <a:schemeClr val="tx1">
                    <a:lumMod val="75000"/>
                    <a:lumOff val="25000"/>
                  </a:schemeClr>
                </a:solidFill>
                <a:ea typeface="Roboto" panose="02000000000000000000" pitchFamily="2" charset="0"/>
              </a:rPr>
              <a:t> sed do </a:t>
            </a:r>
            <a:r>
              <a:rPr lang="en-US" sz="1050" dirty="0" err="1">
                <a:solidFill>
                  <a:schemeClr val="tx1">
                    <a:lumMod val="75000"/>
                    <a:lumOff val="25000"/>
                  </a:schemeClr>
                </a:solidFill>
                <a:ea typeface="Roboto" panose="02000000000000000000" pitchFamily="2" charset="0"/>
              </a:rPr>
              <a:t>eiusmod</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incididunt</a:t>
            </a:r>
            <a:r>
              <a:rPr lang="en-US" sz="1050" dirty="0">
                <a:solidFill>
                  <a:schemeClr val="tx1">
                    <a:lumMod val="75000"/>
                    <a:lumOff val="25000"/>
                  </a:schemeClr>
                </a:solidFill>
                <a:ea typeface="Roboto" panose="02000000000000000000" pitchFamily="2" charset="0"/>
              </a:rPr>
              <a:t> </a:t>
            </a:r>
            <a:r>
              <a:rPr lang="en-US" sz="1050" dirty="0" err="1">
                <a:solidFill>
                  <a:schemeClr val="tx1">
                    <a:lumMod val="75000"/>
                    <a:lumOff val="25000"/>
                  </a:schemeClr>
                </a:solidFill>
                <a:ea typeface="Roboto" panose="02000000000000000000" pitchFamily="2" charset="0"/>
              </a:rPr>
              <a:t>utet</a:t>
            </a:r>
            <a:endParaRPr lang="en-US" sz="1050" dirty="0">
              <a:solidFill>
                <a:schemeClr val="tx1">
                  <a:lumMod val="75000"/>
                  <a:lumOff val="25000"/>
                </a:schemeClr>
              </a:solidFill>
              <a:ea typeface="Roboto" panose="02000000000000000000" pitchFamily="2" charset="0"/>
            </a:endParaRPr>
          </a:p>
        </p:txBody>
      </p:sp>
      <p:sp>
        <p:nvSpPr>
          <p:cNvPr id="18" name="Oval 17">
            <a:extLst>
              <a:ext uri="{FF2B5EF4-FFF2-40B4-BE49-F238E27FC236}">
                <a16:creationId xmlns:a16="http://schemas.microsoft.com/office/drawing/2014/main" id="{FC23847E-68E4-45FA-9F99-3E7C7EB19F77}"/>
              </a:ext>
            </a:extLst>
          </p:cNvPr>
          <p:cNvSpPr/>
          <p:nvPr/>
        </p:nvSpPr>
        <p:spPr bwMode="auto">
          <a:xfrm>
            <a:off x="8424489" y="2651242"/>
            <a:ext cx="1665997" cy="1623643"/>
          </a:xfrm>
          <a:prstGeom prst="ellipse">
            <a:avLst/>
          </a:prstGeom>
          <a:solidFill>
            <a:schemeClr val="bg1"/>
          </a:solidFill>
          <a:ln w="6350" cap="flat">
            <a:noFill/>
            <a:prstDash val="solid"/>
            <a:miter lim="800000"/>
            <a:headEnd/>
            <a:tailEnd/>
          </a:ln>
          <a:effectLst>
            <a:outerShdw blurRad="292100" dist="139700" dir="5400000" algn="t" rotWithShape="0">
              <a:schemeClr val="accent5">
                <a:alpha val="14000"/>
              </a:schemeClr>
            </a:outerShdw>
          </a:effectLst>
        </p:spPr>
        <p:txBody>
          <a:bodyPr vert="horz" wrap="square" lIns="91440" tIns="45720" rIns="91440" bIns="45720" numCol="1" rtlCol="0" anchor="ctr" anchorCtr="0" compatLnSpc="1">
            <a:prstTxWarp prst="textNoShape">
              <a:avLst/>
            </a:prstTxWarp>
            <a:noAutofit/>
          </a:bodyPr>
          <a:lstStyle/>
          <a:p>
            <a:pPr algn="ctr"/>
            <a:endParaRPr lang="en-US" sz="1100" b="1" spc="50">
              <a:solidFill>
                <a:schemeClr val="bg1"/>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50EA4A6F-CB96-4C0B-989D-8E53D9C6C431}"/>
              </a:ext>
            </a:extLst>
          </p:cNvPr>
          <p:cNvSpPr txBox="1"/>
          <p:nvPr/>
        </p:nvSpPr>
        <p:spPr>
          <a:xfrm>
            <a:off x="8025743" y="4668694"/>
            <a:ext cx="2463488" cy="369332"/>
          </a:xfrm>
          <a:prstGeom prst="rect">
            <a:avLst/>
          </a:prstGeom>
          <a:noFill/>
        </p:spPr>
        <p:txBody>
          <a:bodyPr wrap="square" rtlCol="0">
            <a:spAutoFit/>
          </a:bodyPr>
          <a:lstStyle/>
          <a:p>
            <a:pPr algn="ctr"/>
            <a:r>
              <a:rPr lang="en-US" b="1" dirty="0">
                <a:solidFill>
                  <a:schemeClr val="tx1">
                    <a:lumMod val="75000"/>
                    <a:lumOff val="25000"/>
                  </a:schemeClr>
                </a:solidFill>
                <a:ea typeface="Roboto" panose="02000000000000000000" pitchFamily="2" charset="0"/>
                <a:cs typeface="Poppins Medium" panose="00000600000000000000" pitchFamily="2" charset="0"/>
              </a:rPr>
              <a:t>Text Here</a:t>
            </a:r>
          </a:p>
        </p:txBody>
      </p:sp>
      <p:sp>
        <p:nvSpPr>
          <p:cNvPr id="20" name="TextBox 19">
            <a:extLst>
              <a:ext uri="{FF2B5EF4-FFF2-40B4-BE49-F238E27FC236}">
                <a16:creationId xmlns:a16="http://schemas.microsoft.com/office/drawing/2014/main" id="{FDF49CD1-1A01-4957-ACB3-C63276ED7377}"/>
              </a:ext>
            </a:extLst>
          </p:cNvPr>
          <p:cNvSpPr txBox="1"/>
          <p:nvPr/>
        </p:nvSpPr>
        <p:spPr>
          <a:xfrm>
            <a:off x="8025743" y="5022934"/>
            <a:ext cx="2463489" cy="799258"/>
          </a:xfrm>
          <a:prstGeom prst="rect">
            <a:avLst/>
          </a:prstGeom>
          <a:noFill/>
        </p:spPr>
        <p:txBody>
          <a:bodyPr wrap="square" rtlCol="0">
            <a:spAutoFit/>
          </a:bodyPr>
          <a:lstStyle/>
          <a:p>
            <a:pPr algn="ctr">
              <a:lnSpc>
                <a:spcPct val="150000"/>
              </a:lnSpc>
            </a:pPr>
            <a:r>
              <a:rPr lang="en-US" sz="1050">
                <a:solidFill>
                  <a:schemeClr val="tx1">
                    <a:lumMod val="75000"/>
                    <a:lumOff val="25000"/>
                  </a:schemeClr>
                </a:solidFill>
                <a:ea typeface="Roboto" panose="02000000000000000000" pitchFamily="2" charset="0"/>
              </a:rPr>
              <a:t>Lorem ipsum dolor sit amet mariju sed do eiusmod  incididunt utet</a:t>
            </a:r>
          </a:p>
        </p:txBody>
      </p:sp>
      <p:pic>
        <p:nvPicPr>
          <p:cNvPr id="5" name="Graphic 4">
            <a:extLst>
              <a:ext uri="{FF2B5EF4-FFF2-40B4-BE49-F238E27FC236}">
                <a16:creationId xmlns:a16="http://schemas.microsoft.com/office/drawing/2014/main" id="{1CD8F00E-9C7C-41D3-A663-7573AB0663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6103" y="2914654"/>
            <a:ext cx="1096818" cy="1096818"/>
          </a:xfrm>
          <a:prstGeom prst="rect">
            <a:avLst/>
          </a:prstGeom>
        </p:spPr>
      </p:pic>
      <p:pic>
        <p:nvPicPr>
          <p:cNvPr id="23" name="Graphic 22">
            <a:extLst>
              <a:ext uri="{FF2B5EF4-FFF2-40B4-BE49-F238E27FC236}">
                <a16:creationId xmlns:a16="http://schemas.microsoft.com/office/drawing/2014/main" id="{84F8FBAE-3286-4775-AD8C-4532668188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47590" y="2914654"/>
            <a:ext cx="1096818" cy="1096818"/>
          </a:xfrm>
          <a:prstGeom prst="rect">
            <a:avLst/>
          </a:prstGeom>
        </p:spPr>
      </p:pic>
      <p:pic>
        <p:nvPicPr>
          <p:cNvPr id="24" name="Graphic 23">
            <a:extLst>
              <a:ext uri="{FF2B5EF4-FFF2-40B4-BE49-F238E27FC236}">
                <a16:creationId xmlns:a16="http://schemas.microsoft.com/office/drawing/2014/main" id="{7C141DDB-8AC3-48B5-8F5D-F23C27DA5B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9077" y="2914654"/>
            <a:ext cx="1096818" cy="1096818"/>
          </a:xfrm>
          <a:prstGeom prst="rect">
            <a:avLst/>
          </a:prstGeom>
        </p:spPr>
      </p:pic>
      <p:pic>
        <p:nvPicPr>
          <p:cNvPr id="28" name="Graphic 27">
            <a:extLst>
              <a:ext uri="{FF2B5EF4-FFF2-40B4-BE49-F238E27FC236}">
                <a16:creationId xmlns:a16="http://schemas.microsoft.com/office/drawing/2014/main" id="{AB7B441B-3622-43F8-9AEA-32B3F04475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7420" y="522458"/>
            <a:ext cx="638856" cy="638856"/>
          </a:xfrm>
          <a:prstGeom prst="rect">
            <a:avLst/>
          </a:prstGeom>
        </p:spPr>
      </p:pic>
    </p:spTree>
    <p:extLst>
      <p:ext uri="{BB962C8B-B14F-4D97-AF65-F5344CB8AC3E}">
        <p14:creationId xmlns:p14="http://schemas.microsoft.com/office/powerpoint/2010/main" val="1860978461"/>
      </p:ext>
    </p:extLst>
  </p:cSld>
  <p:clrMapOvr>
    <a:masterClrMapping/>
  </p:clrMapOvr>
</p:sld>
</file>

<file path=ppt/theme/theme1.xml><?xml version="1.0" encoding="utf-8"?>
<a:theme xmlns:a="http://schemas.openxmlformats.org/drawingml/2006/main" name="Cannaby">
  <a:themeElements>
    <a:clrScheme name="Slidehelper - 145">
      <a:dk1>
        <a:sysClr val="windowText" lastClr="000000"/>
      </a:dk1>
      <a:lt1>
        <a:sysClr val="window" lastClr="FFFFFF"/>
      </a:lt1>
      <a:dk2>
        <a:srgbClr val="323232"/>
      </a:dk2>
      <a:lt2>
        <a:srgbClr val="E3DED1"/>
      </a:lt2>
      <a:accent1>
        <a:srgbClr val="B71C1C"/>
      </a:accent1>
      <a:accent2>
        <a:srgbClr val="C62828"/>
      </a:accent2>
      <a:accent3>
        <a:srgbClr val="D32F2F"/>
      </a:accent3>
      <a:accent4>
        <a:srgbClr val="E53935"/>
      </a:accent4>
      <a:accent5>
        <a:srgbClr val="F44336"/>
      </a:accent5>
      <a:accent6>
        <a:srgbClr val="EF5350"/>
      </a:accent6>
      <a:hlink>
        <a:srgbClr val="B71C1C"/>
      </a:hlink>
      <a:folHlink>
        <a:srgbClr val="C62828"/>
      </a:folHlink>
    </a:clrScheme>
    <a:fontScheme name="Poppins">
      <a:majorFont>
        <a:latin typeface="Poppins Black"/>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flip="none" rotWithShape="1">
          <a:gsLst>
            <a:gs pos="0">
              <a:srgbClr val="3AB54B"/>
            </a:gs>
            <a:gs pos="100000">
              <a:srgbClr val="019444"/>
            </a:gs>
          </a:gsLst>
          <a:lin ang="0" scaled="1"/>
          <a:tileRect/>
        </a:gradFill>
        <a:ln w="6350" cap="flat">
          <a:noFill/>
          <a:prstDash val="solid"/>
          <a:miter lim="800000"/>
          <a:headEnd/>
          <a:tailEnd/>
        </a:ln>
      </a:spPr>
      <a:bodyPr vert="horz" wrap="square" lIns="91440" tIns="45720" rIns="91440" bIns="45720" numCol="1" anchor="ctr" anchorCtr="0" compatLnSpc="1">
        <a:prstTxWarp prst="textNoShape">
          <a:avLst/>
        </a:prstTxWarp>
        <a:noAutofit/>
      </a:bodyPr>
      <a:lstStyle>
        <a:defPPr algn="ctr">
          <a:defRPr sz="1100" b="1" spc="50" smtClean="0">
            <a:solidFill>
              <a:schemeClr val="bg1"/>
            </a:solidFill>
            <a:latin typeface="Roboto" panose="02000000000000000000" pitchFamily="2" charset="0"/>
            <a:ea typeface="Roboto" panose="02000000000000000000" pitchFamily="2"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lidehelper - 145">
    <a:dk1>
      <a:sysClr val="windowText" lastClr="000000"/>
    </a:dk1>
    <a:lt1>
      <a:sysClr val="window" lastClr="FFFFFF"/>
    </a:lt1>
    <a:dk2>
      <a:srgbClr val="323232"/>
    </a:dk2>
    <a:lt2>
      <a:srgbClr val="E3DED1"/>
    </a:lt2>
    <a:accent1>
      <a:srgbClr val="B71C1C"/>
    </a:accent1>
    <a:accent2>
      <a:srgbClr val="C62828"/>
    </a:accent2>
    <a:accent3>
      <a:srgbClr val="D32F2F"/>
    </a:accent3>
    <a:accent4>
      <a:srgbClr val="E53935"/>
    </a:accent4>
    <a:accent5>
      <a:srgbClr val="F44336"/>
    </a:accent5>
    <a:accent6>
      <a:srgbClr val="EF5350"/>
    </a:accent6>
    <a:hlink>
      <a:srgbClr val="B71C1C"/>
    </a:hlink>
    <a:folHlink>
      <a:srgbClr val="C62828"/>
    </a:folHlink>
  </a:clrScheme>
</a:themeOverride>
</file>

<file path=docProps/app.xml><?xml version="1.0" encoding="utf-8"?>
<Properties xmlns="http://schemas.openxmlformats.org/officeDocument/2006/extended-properties" xmlns:vt="http://schemas.openxmlformats.org/officeDocument/2006/docPropsVTypes">
  <TotalTime>2844</TotalTime>
  <Words>1995</Words>
  <Application>Microsoft Office PowerPoint</Application>
  <PresentationFormat>Widescreen</PresentationFormat>
  <Paragraphs>99</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Muli</vt:lpstr>
      <vt:lpstr>Poppins</vt:lpstr>
      <vt:lpstr>Poppins </vt:lpstr>
      <vt:lpstr>Poppins Medium</vt:lpstr>
      <vt:lpstr>Poppins SemiBold</vt:lpstr>
      <vt:lpstr>Roboto</vt:lpstr>
      <vt:lpstr>Cannaby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Virgiawan Listanto</dc:creator>
  <cp:lastModifiedBy>L J</cp:lastModifiedBy>
  <cp:revision>1629</cp:revision>
  <dcterms:created xsi:type="dcterms:W3CDTF">2020-01-23T12:51:33Z</dcterms:created>
  <dcterms:modified xsi:type="dcterms:W3CDTF">2021-10-07T06:53:08Z</dcterms:modified>
</cp:coreProperties>
</file>