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 id="285"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80" autoAdjust="0"/>
    <p:restoredTop sz="96229" autoAdjust="0"/>
  </p:normalViewPr>
  <p:slideViewPr>
    <p:cSldViewPr snapToGrid="0">
      <p:cViewPr varScale="1">
        <p:scale>
          <a:sx n="130" d="100"/>
          <a:sy n="130" d="100"/>
        </p:scale>
        <p:origin x="2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0" y="0"/>
            <a:ext cx="12192000" cy="68580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2465051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4963887" y="1351472"/>
            <a:ext cx="6299200" cy="695042"/>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a:t>
            </a:r>
          </a:p>
        </p:txBody>
      </p:sp>
      <p:sp>
        <p:nvSpPr>
          <p:cNvPr id="5" name="Picture Placeholder 6">
            <a:extLst>
              <a:ext uri="{FF2B5EF4-FFF2-40B4-BE49-F238E27FC236}">
                <a16:creationId xmlns:a16="http://schemas.microsoft.com/office/drawing/2014/main" id="{0300FA70-FEEB-4108-9CAE-7ACB2D462170}"/>
              </a:ext>
            </a:extLst>
          </p:cNvPr>
          <p:cNvSpPr>
            <a:spLocks noGrp="1"/>
          </p:cNvSpPr>
          <p:nvPr>
            <p:ph type="pic" sz="quarter" idx="14"/>
          </p:nvPr>
        </p:nvSpPr>
        <p:spPr>
          <a:xfrm>
            <a:off x="928913" y="914399"/>
            <a:ext cx="3483429" cy="5029202"/>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120616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928913" y="914400"/>
            <a:ext cx="10334174" cy="695042"/>
          </a:xfrm>
          <a:prstGeom prst="rect">
            <a:avLst/>
          </a:prstGeom>
        </p:spPr>
        <p:txBody>
          <a:bodyPr vert="horz" lIns="91440" tIns="45720" rIns="91440" bIns="45720" rtlCol="0" anchor="ctr">
            <a:noAutofit/>
          </a:bodyPr>
          <a:lstStyle>
            <a:lvl1pPr algn="ctr">
              <a:defRPr sz="4000" i="0" spc="0" baseline="0">
                <a:solidFill>
                  <a:schemeClr val="tx1"/>
                </a:solidFill>
              </a:defRPr>
            </a:lvl1pPr>
          </a:lstStyle>
          <a:p>
            <a:r>
              <a:rPr lang="en-US" dirty="0"/>
              <a:t>Click to edit Master title</a:t>
            </a:r>
          </a:p>
        </p:txBody>
      </p:sp>
      <p:sp>
        <p:nvSpPr>
          <p:cNvPr id="5" name="Picture Placeholder 6">
            <a:extLst>
              <a:ext uri="{FF2B5EF4-FFF2-40B4-BE49-F238E27FC236}">
                <a16:creationId xmlns:a16="http://schemas.microsoft.com/office/drawing/2014/main" id="{0300FA70-FEEB-4108-9CAE-7ACB2D462170}"/>
              </a:ext>
            </a:extLst>
          </p:cNvPr>
          <p:cNvSpPr>
            <a:spLocks noGrp="1"/>
          </p:cNvSpPr>
          <p:nvPr>
            <p:ph type="pic" sz="quarter" idx="14"/>
          </p:nvPr>
        </p:nvSpPr>
        <p:spPr>
          <a:xfrm>
            <a:off x="6095999" y="1905001"/>
            <a:ext cx="5167087" cy="403859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312928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300FA70-FEEB-4108-9CAE-7ACB2D462170}"/>
              </a:ext>
            </a:extLst>
          </p:cNvPr>
          <p:cNvSpPr>
            <a:spLocks noGrp="1"/>
          </p:cNvSpPr>
          <p:nvPr>
            <p:ph type="pic" sz="quarter" idx="14"/>
          </p:nvPr>
        </p:nvSpPr>
        <p:spPr>
          <a:xfrm>
            <a:off x="6095999" y="914401"/>
            <a:ext cx="5167087" cy="50292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22496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928914" y="914400"/>
            <a:ext cx="6233886" cy="59436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7791450" y="2762250"/>
            <a:ext cx="3471636" cy="1828800"/>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56545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928913" y="914400"/>
            <a:ext cx="10334174" cy="695042"/>
          </a:xfrm>
          <a:prstGeom prst="rect">
            <a:avLst/>
          </a:prstGeom>
        </p:spPr>
        <p:txBody>
          <a:bodyPr vert="horz" lIns="91440" tIns="45720" rIns="91440" bIns="45720" rtlCol="0" anchor="ctr">
            <a:noAutofit/>
          </a:bodyPr>
          <a:lstStyle>
            <a:lvl1pPr algn="ctr">
              <a:defRPr sz="4000" i="0" spc="0" baseline="0">
                <a:solidFill>
                  <a:schemeClr val="tx1"/>
                </a:solidFill>
              </a:defRPr>
            </a:lvl1pPr>
          </a:lstStyle>
          <a:p>
            <a:r>
              <a:rPr lang="en-US" dirty="0"/>
              <a:t>Click to edit Master title</a:t>
            </a:r>
          </a:p>
        </p:txBody>
      </p:sp>
      <p:sp>
        <p:nvSpPr>
          <p:cNvPr id="5" name="Picture Placeholder 6">
            <a:extLst>
              <a:ext uri="{FF2B5EF4-FFF2-40B4-BE49-F238E27FC236}">
                <a16:creationId xmlns:a16="http://schemas.microsoft.com/office/drawing/2014/main" id="{0300FA70-FEEB-4108-9CAE-7ACB2D462170}"/>
              </a:ext>
            </a:extLst>
          </p:cNvPr>
          <p:cNvSpPr>
            <a:spLocks noGrp="1"/>
          </p:cNvSpPr>
          <p:nvPr>
            <p:ph type="pic" sz="quarter" idx="14"/>
          </p:nvPr>
        </p:nvSpPr>
        <p:spPr>
          <a:xfrm>
            <a:off x="4476750" y="1905001"/>
            <a:ext cx="3238500" cy="305005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4" name="Picture Placeholder 6">
            <a:extLst>
              <a:ext uri="{FF2B5EF4-FFF2-40B4-BE49-F238E27FC236}">
                <a16:creationId xmlns:a16="http://schemas.microsoft.com/office/drawing/2014/main" id="{6EB386D6-1BDD-496B-B375-70D193C707BA}"/>
              </a:ext>
            </a:extLst>
          </p:cNvPr>
          <p:cNvSpPr>
            <a:spLocks noGrp="1"/>
          </p:cNvSpPr>
          <p:nvPr>
            <p:ph type="pic" sz="quarter" idx="15"/>
          </p:nvPr>
        </p:nvSpPr>
        <p:spPr>
          <a:xfrm>
            <a:off x="8024587" y="1905000"/>
            <a:ext cx="3238500" cy="305005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6" name="Picture Placeholder 6">
            <a:extLst>
              <a:ext uri="{FF2B5EF4-FFF2-40B4-BE49-F238E27FC236}">
                <a16:creationId xmlns:a16="http://schemas.microsoft.com/office/drawing/2014/main" id="{632162BE-E972-40CC-A276-C73A6E42535D}"/>
              </a:ext>
            </a:extLst>
          </p:cNvPr>
          <p:cNvSpPr>
            <a:spLocks noGrp="1"/>
          </p:cNvSpPr>
          <p:nvPr>
            <p:ph type="pic" sz="quarter" idx="16"/>
          </p:nvPr>
        </p:nvSpPr>
        <p:spPr>
          <a:xfrm>
            <a:off x="928913" y="1905000"/>
            <a:ext cx="3238500" cy="305005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535097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928913" y="914400"/>
            <a:ext cx="10334174" cy="695042"/>
          </a:xfrm>
          <a:prstGeom prst="rect">
            <a:avLst/>
          </a:prstGeom>
        </p:spPr>
        <p:txBody>
          <a:bodyPr vert="horz" lIns="91440" tIns="45720" rIns="91440" bIns="45720" rtlCol="0" anchor="ctr">
            <a:noAutofit/>
          </a:bodyPr>
          <a:lstStyle>
            <a:lvl1pPr algn="ctr">
              <a:defRPr sz="4000" i="0" spc="0" baseline="0">
                <a:solidFill>
                  <a:schemeClr val="tx1"/>
                </a:solidFill>
              </a:defRPr>
            </a:lvl1pPr>
          </a:lstStyle>
          <a:p>
            <a:r>
              <a:rPr lang="en-US" dirty="0"/>
              <a:t>Click to edit Master title</a:t>
            </a:r>
          </a:p>
        </p:txBody>
      </p:sp>
      <p:sp>
        <p:nvSpPr>
          <p:cNvPr id="6" name="Picture Placeholder 6">
            <a:extLst>
              <a:ext uri="{FF2B5EF4-FFF2-40B4-BE49-F238E27FC236}">
                <a16:creationId xmlns:a16="http://schemas.microsoft.com/office/drawing/2014/main" id="{632162BE-E972-40CC-A276-C73A6E42535D}"/>
              </a:ext>
            </a:extLst>
          </p:cNvPr>
          <p:cNvSpPr>
            <a:spLocks noGrp="1"/>
          </p:cNvSpPr>
          <p:nvPr>
            <p:ph type="pic" sz="quarter" idx="16"/>
          </p:nvPr>
        </p:nvSpPr>
        <p:spPr>
          <a:xfrm>
            <a:off x="928912" y="1905001"/>
            <a:ext cx="3086101" cy="253365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7" name="Picture Placeholder 6">
            <a:extLst>
              <a:ext uri="{FF2B5EF4-FFF2-40B4-BE49-F238E27FC236}">
                <a16:creationId xmlns:a16="http://schemas.microsoft.com/office/drawing/2014/main" id="{C973228E-4991-4836-B996-7384CD84F335}"/>
              </a:ext>
            </a:extLst>
          </p:cNvPr>
          <p:cNvSpPr>
            <a:spLocks noGrp="1"/>
          </p:cNvSpPr>
          <p:nvPr>
            <p:ph type="pic" sz="quarter" idx="17"/>
          </p:nvPr>
        </p:nvSpPr>
        <p:spPr>
          <a:xfrm>
            <a:off x="4015013" y="3409950"/>
            <a:ext cx="3086101" cy="253365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1842129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6819901" y="1333500"/>
            <a:ext cx="4443186" cy="1266542"/>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a:t>
            </a:r>
          </a:p>
        </p:txBody>
      </p:sp>
      <p:sp>
        <p:nvSpPr>
          <p:cNvPr id="6" name="Picture Placeholder 6">
            <a:extLst>
              <a:ext uri="{FF2B5EF4-FFF2-40B4-BE49-F238E27FC236}">
                <a16:creationId xmlns:a16="http://schemas.microsoft.com/office/drawing/2014/main" id="{632162BE-E972-40CC-A276-C73A6E42535D}"/>
              </a:ext>
            </a:extLst>
          </p:cNvPr>
          <p:cNvSpPr>
            <a:spLocks noGrp="1"/>
          </p:cNvSpPr>
          <p:nvPr>
            <p:ph type="pic" sz="quarter" idx="16"/>
          </p:nvPr>
        </p:nvSpPr>
        <p:spPr>
          <a:xfrm>
            <a:off x="928912" y="914400"/>
            <a:ext cx="5167088" cy="50292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691698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0" y="3429000"/>
            <a:ext cx="12192000" cy="34290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1581150" y="1377950"/>
            <a:ext cx="9029700" cy="800100"/>
          </a:xfrm>
          <a:prstGeom prst="rect">
            <a:avLst/>
          </a:prstGeom>
        </p:spPr>
        <p:txBody>
          <a:bodyPr vert="horz" lIns="91440" tIns="45720" rIns="91440" bIns="45720" rtlCol="0" anchor="ctr">
            <a:noAutofit/>
          </a:bodyPr>
          <a:lstStyle>
            <a:lvl1pPr algn="ctr">
              <a:defRPr sz="4000" i="0" spc="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26342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928913" y="1080974"/>
            <a:ext cx="4642831" cy="1241142"/>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a:t>
            </a:r>
          </a:p>
        </p:txBody>
      </p:sp>
      <p:sp>
        <p:nvSpPr>
          <p:cNvPr id="4" name="Picture Placeholder 6">
            <a:extLst>
              <a:ext uri="{FF2B5EF4-FFF2-40B4-BE49-F238E27FC236}">
                <a16:creationId xmlns:a16="http://schemas.microsoft.com/office/drawing/2014/main" id="{6EB386D6-1BDD-496B-B375-70D193C707BA}"/>
              </a:ext>
            </a:extLst>
          </p:cNvPr>
          <p:cNvSpPr>
            <a:spLocks noGrp="1"/>
          </p:cNvSpPr>
          <p:nvPr>
            <p:ph type="pic" sz="quarter" idx="15"/>
          </p:nvPr>
        </p:nvSpPr>
        <p:spPr>
          <a:xfrm>
            <a:off x="8663938" y="3505200"/>
            <a:ext cx="2599148" cy="243839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8" name="Picture Placeholder 6">
            <a:extLst>
              <a:ext uri="{FF2B5EF4-FFF2-40B4-BE49-F238E27FC236}">
                <a16:creationId xmlns:a16="http://schemas.microsoft.com/office/drawing/2014/main" id="{05123860-045D-447E-BAB8-75EE6435C092}"/>
              </a:ext>
            </a:extLst>
          </p:cNvPr>
          <p:cNvSpPr>
            <a:spLocks noGrp="1"/>
          </p:cNvSpPr>
          <p:nvPr>
            <p:ph type="pic" sz="quarter" idx="17"/>
          </p:nvPr>
        </p:nvSpPr>
        <p:spPr>
          <a:xfrm>
            <a:off x="8663938" y="914401"/>
            <a:ext cx="2599148" cy="243839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9" name="Picture Placeholder 6">
            <a:extLst>
              <a:ext uri="{FF2B5EF4-FFF2-40B4-BE49-F238E27FC236}">
                <a16:creationId xmlns:a16="http://schemas.microsoft.com/office/drawing/2014/main" id="{6205DD78-E948-4195-A134-678887E913A7}"/>
              </a:ext>
            </a:extLst>
          </p:cNvPr>
          <p:cNvSpPr>
            <a:spLocks noGrp="1"/>
          </p:cNvSpPr>
          <p:nvPr>
            <p:ph type="pic" sz="quarter" idx="18"/>
          </p:nvPr>
        </p:nvSpPr>
        <p:spPr>
          <a:xfrm>
            <a:off x="5900928" y="3505200"/>
            <a:ext cx="2599148" cy="243839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0" name="Picture Placeholder 6">
            <a:extLst>
              <a:ext uri="{FF2B5EF4-FFF2-40B4-BE49-F238E27FC236}">
                <a16:creationId xmlns:a16="http://schemas.microsoft.com/office/drawing/2014/main" id="{EA28BBDF-9C49-4081-9DDB-E1BD10672AB2}"/>
              </a:ext>
            </a:extLst>
          </p:cNvPr>
          <p:cNvSpPr>
            <a:spLocks noGrp="1"/>
          </p:cNvSpPr>
          <p:nvPr>
            <p:ph type="pic" sz="quarter" idx="19"/>
          </p:nvPr>
        </p:nvSpPr>
        <p:spPr>
          <a:xfrm>
            <a:off x="5900928" y="914401"/>
            <a:ext cx="2599148" cy="243839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2" name="Picture Placeholder 6">
            <a:extLst>
              <a:ext uri="{FF2B5EF4-FFF2-40B4-BE49-F238E27FC236}">
                <a16:creationId xmlns:a16="http://schemas.microsoft.com/office/drawing/2014/main" id="{D7E2145D-1F01-49EC-9C5A-91680BDE0F0D}"/>
              </a:ext>
            </a:extLst>
          </p:cNvPr>
          <p:cNvSpPr>
            <a:spLocks noGrp="1"/>
          </p:cNvSpPr>
          <p:nvPr>
            <p:ph type="pic" sz="quarter" idx="20"/>
          </p:nvPr>
        </p:nvSpPr>
        <p:spPr>
          <a:xfrm>
            <a:off x="3137918" y="3505199"/>
            <a:ext cx="2599148" cy="243839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3055024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4920632" y="1080974"/>
            <a:ext cx="3313903" cy="1241142"/>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a:t>
            </a:r>
          </a:p>
        </p:txBody>
      </p:sp>
      <p:sp>
        <p:nvSpPr>
          <p:cNvPr id="4" name="Picture Placeholder 6">
            <a:extLst>
              <a:ext uri="{FF2B5EF4-FFF2-40B4-BE49-F238E27FC236}">
                <a16:creationId xmlns:a16="http://schemas.microsoft.com/office/drawing/2014/main" id="{6EB386D6-1BDD-496B-B375-70D193C707BA}"/>
              </a:ext>
            </a:extLst>
          </p:cNvPr>
          <p:cNvSpPr>
            <a:spLocks noGrp="1"/>
          </p:cNvSpPr>
          <p:nvPr>
            <p:ph type="pic" sz="quarter" idx="15"/>
          </p:nvPr>
        </p:nvSpPr>
        <p:spPr>
          <a:xfrm>
            <a:off x="928913" y="1080974"/>
            <a:ext cx="3460206" cy="4862625"/>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3" name="Picture Placeholder 6">
            <a:extLst>
              <a:ext uri="{FF2B5EF4-FFF2-40B4-BE49-F238E27FC236}">
                <a16:creationId xmlns:a16="http://schemas.microsoft.com/office/drawing/2014/main" id="{36C6B02C-DFF3-400D-B396-ED5603CCAE63}"/>
              </a:ext>
            </a:extLst>
          </p:cNvPr>
          <p:cNvSpPr>
            <a:spLocks noGrp="1"/>
          </p:cNvSpPr>
          <p:nvPr>
            <p:ph type="pic" sz="quarter" idx="16"/>
          </p:nvPr>
        </p:nvSpPr>
        <p:spPr>
          <a:xfrm>
            <a:off x="8766048" y="2609088"/>
            <a:ext cx="2497039" cy="333451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4" name="Picture Placeholder 6">
            <a:extLst>
              <a:ext uri="{FF2B5EF4-FFF2-40B4-BE49-F238E27FC236}">
                <a16:creationId xmlns:a16="http://schemas.microsoft.com/office/drawing/2014/main" id="{8396AE0A-A71C-45FE-AC30-3F373F941720}"/>
              </a:ext>
            </a:extLst>
          </p:cNvPr>
          <p:cNvSpPr>
            <a:spLocks noGrp="1"/>
          </p:cNvSpPr>
          <p:nvPr>
            <p:ph type="pic" sz="quarter" idx="17"/>
          </p:nvPr>
        </p:nvSpPr>
        <p:spPr>
          <a:xfrm>
            <a:off x="3481975" y="3864863"/>
            <a:ext cx="1814287" cy="2078735"/>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426620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928914" y="914400"/>
            <a:ext cx="11263086" cy="59436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2115456" y="3241956"/>
            <a:ext cx="4691744" cy="1288487"/>
          </a:xfrm>
          <a:prstGeom prst="rect">
            <a:avLst/>
          </a:prstGeom>
        </p:spPr>
        <p:txBody>
          <a:bodyPr vert="horz" lIns="91440" tIns="45720" rIns="91440" bIns="45720" rtlCol="0" anchor="ctr">
            <a:noAutofit/>
          </a:bodyPr>
          <a:lstStyle>
            <a:lvl1pPr algn="l">
              <a:defRPr sz="4000" i="0" spc="0" baseline="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875073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6EB386D6-1BDD-496B-B375-70D193C707BA}"/>
              </a:ext>
            </a:extLst>
          </p:cNvPr>
          <p:cNvSpPr>
            <a:spLocks noGrp="1"/>
          </p:cNvSpPr>
          <p:nvPr>
            <p:ph type="pic" sz="quarter" idx="15"/>
          </p:nvPr>
        </p:nvSpPr>
        <p:spPr>
          <a:xfrm>
            <a:off x="928912" y="1080974"/>
            <a:ext cx="6800816" cy="4862625"/>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8217408" y="1946606"/>
            <a:ext cx="3045680" cy="1241142"/>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a:t>
            </a:r>
          </a:p>
        </p:txBody>
      </p:sp>
    </p:spTree>
    <p:extLst>
      <p:ext uri="{BB962C8B-B14F-4D97-AF65-F5344CB8AC3E}">
        <p14:creationId xmlns:p14="http://schemas.microsoft.com/office/powerpoint/2010/main" val="407036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4CE5223-04F1-43FE-91C7-F352CF50F17D}"/>
              </a:ext>
            </a:extLst>
          </p:cNvPr>
          <p:cNvSpPr>
            <a:spLocks noGrp="1"/>
          </p:cNvSpPr>
          <p:nvPr>
            <p:ph type="pic" sz="quarter" idx="11"/>
          </p:nvPr>
        </p:nvSpPr>
        <p:spPr>
          <a:xfrm>
            <a:off x="7865165" y="803459"/>
            <a:ext cx="3454787" cy="5314944"/>
          </a:xfrm>
          <a:custGeom>
            <a:avLst/>
            <a:gdLst>
              <a:gd name="connsiteX0" fmla="*/ 1267063 w 3454787"/>
              <a:gd name="connsiteY0" fmla="*/ 0 h 5314944"/>
              <a:gd name="connsiteX1" fmla="*/ 3454787 w 3454787"/>
              <a:gd name="connsiteY1" fmla="*/ 586199 h 5314944"/>
              <a:gd name="connsiteX2" fmla="*/ 2187724 w 3454787"/>
              <a:gd name="connsiteY2" fmla="*/ 5314944 h 5314944"/>
              <a:gd name="connsiteX3" fmla="*/ 0 w 3454787"/>
              <a:gd name="connsiteY3" fmla="*/ 4728745 h 5314944"/>
            </a:gdLst>
            <a:ahLst/>
            <a:cxnLst>
              <a:cxn ang="0">
                <a:pos x="connsiteX0" y="connsiteY0"/>
              </a:cxn>
              <a:cxn ang="0">
                <a:pos x="connsiteX1" y="connsiteY1"/>
              </a:cxn>
              <a:cxn ang="0">
                <a:pos x="connsiteX2" y="connsiteY2"/>
              </a:cxn>
              <a:cxn ang="0">
                <a:pos x="connsiteX3" y="connsiteY3"/>
              </a:cxn>
            </a:cxnLst>
            <a:rect l="l" t="t" r="r" b="b"/>
            <a:pathLst>
              <a:path w="3454787" h="5314944">
                <a:moveTo>
                  <a:pt x="1267063" y="0"/>
                </a:moveTo>
                <a:lnTo>
                  <a:pt x="3454787" y="586199"/>
                </a:lnTo>
                <a:lnTo>
                  <a:pt x="2187724" y="5314944"/>
                </a:lnTo>
                <a:lnTo>
                  <a:pt x="0" y="4728745"/>
                </a:lnTo>
                <a:close/>
              </a:path>
            </a:pathLst>
          </a:custGeom>
        </p:spPr>
        <p:txBody>
          <a:bodyPr wrap="square">
            <a:noAutofit/>
          </a:bodyPr>
          <a:lstStyle/>
          <a:p>
            <a:endParaRPr lang="en-US"/>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928913" y="1532569"/>
            <a:ext cx="4065118" cy="1241142"/>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a:t>
            </a:r>
          </a:p>
        </p:txBody>
      </p:sp>
      <p:sp>
        <p:nvSpPr>
          <p:cNvPr id="7" name="Picture Placeholder 6">
            <a:extLst>
              <a:ext uri="{FF2B5EF4-FFF2-40B4-BE49-F238E27FC236}">
                <a16:creationId xmlns:a16="http://schemas.microsoft.com/office/drawing/2014/main" id="{9851A24F-1D38-4D26-9717-78CDFB092ADB}"/>
              </a:ext>
            </a:extLst>
          </p:cNvPr>
          <p:cNvSpPr>
            <a:spLocks noGrp="1"/>
          </p:cNvSpPr>
          <p:nvPr>
            <p:ph type="pic" sz="quarter" idx="10"/>
          </p:nvPr>
        </p:nvSpPr>
        <p:spPr>
          <a:xfrm>
            <a:off x="5620494" y="775044"/>
            <a:ext cx="3454787" cy="5314944"/>
          </a:xfrm>
          <a:custGeom>
            <a:avLst/>
            <a:gdLst>
              <a:gd name="connsiteX0" fmla="*/ 1267063 w 3454787"/>
              <a:gd name="connsiteY0" fmla="*/ 0 h 5314944"/>
              <a:gd name="connsiteX1" fmla="*/ 3454787 w 3454787"/>
              <a:gd name="connsiteY1" fmla="*/ 586199 h 5314944"/>
              <a:gd name="connsiteX2" fmla="*/ 2187724 w 3454787"/>
              <a:gd name="connsiteY2" fmla="*/ 5314944 h 5314944"/>
              <a:gd name="connsiteX3" fmla="*/ 0 w 3454787"/>
              <a:gd name="connsiteY3" fmla="*/ 4728745 h 5314944"/>
            </a:gdLst>
            <a:ahLst/>
            <a:cxnLst>
              <a:cxn ang="0">
                <a:pos x="connsiteX0" y="connsiteY0"/>
              </a:cxn>
              <a:cxn ang="0">
                <a:pos x="connsiteX1" y="connsiteY1"/>
              </a:cxn>
              <a:cxn ang="0">
                <a:pos x="connsiteX2" y="connsiteY2"/>
              </a:cxn>
              <a:cxn ang="0">
                <a:pos x="connsiteX3" y="connsiteY3"/>
              </a:cxn>
            </a:cxnLst>
            <a:rect l="l" t="t" r="r" b="b"/>
            <a:pathLst>
              <a:path w="3454787" h="5314944">
                <a:moveTo>
                  <a:pt x="1267063" y="0"/>
                </a:moveTo>
                <a:lnTo>
                  <a:pt x="3454787" y="586199"/>
                </a:lnTo>
                <a:lnTo>
                  <a:pt x="2187724" y="5314944"/>
                </a:lnTo>
                <a:lnTo>
                  <a:pt x="0" y="4728745"/>
                </a:lnTo>
                <a:close/>
              </a:path>
            </a:pathLst>
          </a:custGeom>
        </p:spPr>
        <p:txBody>
          <a:bodyPr wrap="square">
            <a:noAutofit/>
          </a:bodyPr>
          <a:lstStyle/>
          <a:p>
            <a:endParaRPr lang="en-US"/>
          </a:p>
        </p:txBody>
      </p:sp>
    </p:spTree>
    <p:extLst>
      <p:ext uri="{BB962C8B-B14F-4D97-AF65-F5344CB8AC3E}">
        <p14:creationId xmlns:p14="http://schemas.microsoft.com/office/powerpoint/2010/main" val="1143770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95AED2-5986-4A49-AAA3-2E5EE831604C}"/>
              </a:ext>
            </a:extLst>
          </p:cNvPr>
          <p:cNvSpPr>
            <a:spLocks noGrp="1"/>
          </p:cNvSpPr>
          <p:nvPr>
            <p:ph type="pic" sz="quarter" idx="16"/>
          </p:nvPr>
        </p:nvSpPr>
        <p:spPr>
          <a:xfrm>
            <a:off x="5505449" y="2089149"/>
            <a:ext cx="1181102" cy="1181102"/>
          </a:xfrm>
          <a:prstGeom prst="ellipse">
            <a:avLst/>
          </a:prstGeom>
          <a:solidFill>
            <a:schemeClr val="bg2">
              <a:lumMod val="95000"/>
            </a:schemeClr>
          </a:solidFill>
        </p:spPr>
        <p:txBody>
          <a:bodyPr wrap="square" anchor="ctr">
            <a:noAutofit/>
          </a:bodyPr>
          <a:lstStyle>
            <a:lvl1pPr marL="0" indent="0" algn="ctr">
              <a:buNone/>
              <a:defRPr sz="1800">
                <a:solidFill>
                  <a:schemeClr val="tx2"/>
                </a:solidFill>
              </a:defRPr>
            </a:lvl1pPr>
          </a:lstStyle>
          <a:p>
            <a:endParaRPr lang="en-US" dirty="0"/>
          </a:p>
        </p:txBody>
      </p:sp>
      <p:sp>
        <p:nvSpPr>
          <p:cNvPr id="9" name="Title Placeholder 1">
            <a:extLst>
              <a:ext uri="{FF2B5EF4-FFF2-40B4-BE49-F238E27FC236}">
                <a16:creationId xmlns:a16="http://schemas.microsoft.com/office/drawing/2014/main" id="{8E28A06A-432B-4691-8F04-7F0C0E088233}"/>
              </a:ext>
            </a:extLst>
          </p:cNvPr>
          <p:cNvSpPr>
            <a:spLocks noGrp="1"/>
          </p:cNvSpPr>
          <p:nvPr>
            <p:ph type="title"/>
          </p:nvPr>
        </p:nvSpPr>
        <p:spPr>
          <a:xfrm>
            <a:off x="928913" y="914400"/>
            <a:ext cx="10334174" cy="695042"/>
          </a:xfrm>
          <a:prstGeom prst="rect">
            <a:avLst/>
          </a:prstGeom>
        </p:spPr>
        <p:txBody>
          <a:bodyPr vert="horz" lIns="91440" tIns="45720" rIns="91440" bIns="45720" rtlCol="0" anchor="ctr">
            <a:noAutofit/>
          </a:bodyPr>
          <a:lstStyle>
            <a:lvl1pPr algn="ctr">
              <a:defRPr sz="4000" i="0" spc="0" baseline="0">
                <a:solidFill>
                  <a:schemeClr val="tx1"/>
                </a:solidFill>
              </a:defRPr>
            </a:lvl1pPr>
          </a:lstStyle>
          <a:p>
            <a:r>
              <a:rPr lang="en-US" dirty="0"/>
              <a:t>Click to edit Master title</a:t>
            </a:r>
          </a:p>
        </p:txBody>
      </p:sp>
      <p:sp>
        <p:nvSpPr>
          <p:cNvPr id="10" name="Picture Placeholder 9">
            <a:extLst>
              <a:ext uri="{FF2B5EF4-FFF2-40B4-BE49-F238E27FC236}">
                <a16:creationId xmlns:a16="http://schemas.microsoft.com/office/drawing/2014/main" id="{6FA9DE7F-A759-4742-B29F-E928D76EB20E}"/>
              </a:ext>
            </a:extLst>
          </p:cNvPr>
          <p:cNvSpPr>
            <a:spLocks noGrp="1"/>
          </p:cNvSpPr>
          <p:nvPr>
            <p:ph type="pic" sz="quarter" idx="17"/>
          </p:nvPr>
        </p:nvSpPr>
        <p:spPr>
          <a:xfrm>
            <a:off x="8734878" y="2089149"/>
            <a:ext cx="1181102" cy="1181102"/>
          </a:xfrm>
          <a:prstGeom prst="ellipse">
            <a:avLst/>
          </a:prstGeom>
          <a:solidFill>
            <a:schemeClr val="bg2">
              <a:lumMod val="95000"/>
            </a:schemeClr>
          </a:solidFill>
        </p:spPr>
        <p:txBody>
          <a:bodyPr wrap="square" anchor="ctr">
            <a:noAutofit/>
          </a:bodyPr>
          <a:lstStyle>
            <a:lvl1pPr marL="0" indent="0" algn="ctr">
              <a:buNone/>
              <a:defRPr sz="1800">
                <a:solidFill>
                  <a:schemeClr val="tx2"/>
                </a:solidFill>
              </a:defRPr>
            </a:lvl1pPr>
          </a:lstStyle>
          <a:p>
            <a:endParaRPr lang="en-US" dirty="0"/>
          </a:p>
        </p:txBody>
      </p:sp>
      <p:sp>
        <p:nvSpPr>
          <p:cNvPr id="12" name="Picture Placeholder 11">
            <a:extLst>
              <a:ext uri="{FF2B5EF4-FFF2-40B4-BE49-F238E27FC236}">
                <a16:creationId xmlns:a16="http://schemas.microsoft.com/office/drawing/2014/main" id="{3277E212-D94E-4553-91DA-029DED57B8B4}"/>
              </a:ext>
            </a:extLst>
          </p:cNvPr>
          <p:cNvSpPr>
            <a:spLocks noGrp="1"/>
          </p:cNvSpPr>
          <p:nvPr>
            <p:ph type="pic" sz="quarter" idx="18"/>
          </p:nvPr>
        </p:nvSpPr>
        <p:spPr>
          <a:xfrm>
            <a:off x="2276020" y="2089149"/>
            <a:ext cx="1181102" cy="1181102"/>
          </a:xfrm>
          <a:prstGeom prst="ellipse">
            <a:avLst/>
          </a:prstGeom>
          <a:solidFill>
            <a:schemeClr val="bg2">
              <a:lumMod val="95000"/>
            </a:schemeClr>
          </a:solidFill>
        </p:spPr>
        <p:txBody>
          <a:bodyPr wrap="square" anchor="ctr">
            <a:no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2058381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6EB386D6-1BDD-496B-B375-70D193C707BA}"/>
              </a:ext>
            </a:extLst>
          </p:cNvPr>
          <p:cNvSpPr>
            <a:spLocks noGrp="1"/>
          </p:cNvSpPr>
          <p:nvPr>
            <p:ph type="pic" sz="quarter" idx="15"/>
          </p:nvPr>
        </p:nvSpPr>
        <p:spPr>
          <a:xfrm>
            <a:off x="928912" y="914400"/>
            <a:ext cx="8919938" cy="50292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1759458" y="3429000"/>
            <a:ext cx="3045680" cy="1241142"/>
          </a:xfrm>
          <a:prstGeom prst="rect">
            <a:avLst/>
          </a:prstGeom>
        </p:spPr>
        <p:txBody>
          <a:bodyPr vert="horz" lIns="91440" tIns="45720" rIns="91440" bIns="45720" rtlCol="0" anchor="ctr">
            <a:noAutofit/>
          </a:bodyPr>
          <a:lstStyle>
            <a:lvl1pPr algn="l">
              <a:defRPr sz="4000" i="0" spc="0" baseline="0">
                <a:solidFill>
                  <a:schemeClr val="bg2"/>
                </a:solidFill>
              </a:defRPr>
            </a:lvl1pPr>
          </a:lstStyle>
          <a:p>
            <a:r>
              <a:rPr lang="en-US" dirty="0"/>
              <a:t>Click to edit Master title</a:t>
            </a:r>
          </a:p>
        </p:txBody>
      </p:sp>
    </p:spTree>
    <p:extLst>
      <p:ext uri="{BB962C8B-B14F-4D97-AF65-F5344CB8AC3E}">
        <p14:creationId xmlns:p14="http://schemas.microsoft.com/office/powerpoint/2010/main" val="1226888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E28A06A-432B-4691-8F04-7F0C0E088233}"/>
              </a:ext>
            </a:extLst>
          </p:cNvPr>
          <p:cNvSpPr>
            <a:spLocks noGrp="1"/>
          </p:cNvSpPr>
          <p:nvPr>
            <p:ph type="title"/>
          </p:nvPr>
        </p:nvSpPr>
        <p:spPr>
          <a:xfrm>
            <a:off x="928913" y="914400"/>
            <a:ext cx="10334174" cy="695042"/>
          </a:xfrm>
          <a:prstGeom prst="rect">
            <a:avLst/>
          </a:prstGeom>
        </p:spPr>
        <p:txBody>
          <a:bodyPr vert="horz" lIns="91440" tIns="45720" rIns="91440" bIns="45720" rtlCol="0" anchor="ctr">
            <a:noAutofit/>
          </a:bodyPr>
          <a:lstStyle>
            <a:lvl1pPr algn="ctr">
              <a:defRPr sz="4000" i="0" spc="0" baseline="0">
                <a:solidFill>
                  <a:schemeClr val="tx1"/>
                </a:solidFill>
              </a:defRPr>
            </a:lvl1pPr>
          </a:lstStyle>
          <a:p>
            <a:r>
              <a:rPr lang="en-US" dirty="0"/>
              <a:t>Click to edit Master title</a:t>
            </a:r>
          </a:p>
        </p:txBody>
      </p:sp>
      <p:sp>
        <p:nvSpPr>
          <p:cNvPr id="3" name="Picture Placeholder 6">
            <a:extLst>
              <a:ext uri="{FF2B5EF4-FFF2-40B4-BE49-F238E27FC236}">
                <a16:creationId xmlns:a16="http://schemas.microsoft.com/office/drawing/2014/main" id="{1A0D3D19-9D88-4DAE-B2DF-8367227AEA82}"/>
              </a:ext>
            </a:extLst>
          </p:cNvPr>
          <p:cNvSpPr>
            <a:spLocks noGrp="1"/>
          </p:cNvSpPr>
          <p:nvPr>
            <p:ph type="pic" sz="quarter" idx="13"/>
          </p:nvPr>
        </p:nvSpPr>
        <p:spPr>
          <a:xfrm>
            <a:off x="928914" y="1944914"/>
            <a:ext cx="10334172" cy="3998686"/>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2959584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0" y="914400"/>
            <a:ext cx="12192000" cy="3280229"/>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hasCustomPrompt="1"/>
          </p:nvPr>
        </p:nvSpPr>
        <p:spPr>
          <a:xfrm>
            <a:off x="2231136" y="1857829"/>
            <a:ext cx="7729728" cy="1393370"/>
          </a:xfrm>
          <a:prstGeom prst="rect">
            <a:avLst/>
          </a:prstGeom>
        </p:spPr>
        <p:txBody>
          <a:bodyPr vert="horz" lIns="91440" tIns="45720" rIns="91440" bIns="45720" rtlCol="0" anchor="ctr">
            <a:noAutofit/>
          </a:bodyPr>
          <a:lstStyle>
            <a:lvl1pPr algn="ctr">
              <a:defRPr sz="8800" i="0" spc="0" baseline="0">
                <a:solidFill>
                  <a:schemeClr val="bg2"/>
                </a:solidFill>
              </a:defRPr>
            </a:lvl1pPr>
          </a:lstStyle>
          <a:p>
            <a:r>
              <a:rPr lang="en-US" dirty="0"/>
              <a:t>TITLE</a:t>
            </a:r>
          </a:p>
        </p:txBody>
      </p:sp>
    </p:spTree>
    <p:extLst>
      <p:ext uri="{BB962C8B-B14F-4D97-AF65-F5344CB8AC3E}">
        <p14:creationId xmlns:p14="http://schemas.microsoft.com/office/powerpoint/2010/main" val="3407497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928914" y="0"/>
            <a:ext cx="3541486" cy="68580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6571342" y="1213585"/>
            <a:ext cx="4691744" cy="1288487"/>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 style</a:t>
            </a:r>
          </a:p>
        </p:txBody>
      </p:sp>
      <p:sp>
        <p:nvSpPr>
          <p:cNvPr id="5" name="Picture Placeholder 6">
            <a:extLst>
              <a:ext uri="{FF2B5EF4-FFF2-40B4-BE49-F238E27FC236}">
                <a16:creationId xmlns:a16="http://schemas.microsoft.com/office/drawing/2014/main" id="{67889361-B2BF-414B-8C31-3B1A3AAA88CB}"/>
              </a:ext>
            </a:extLst>
          </p:cNvPr>
          <p:cNvSpPr>
            <a:spLocks noGrp="1"/>
          </p:cNvSpPr>
          <p:nvPr>
            <p:ph type="pic" sz="quarter" idx="14"/>
          </p:nvPr>
        </p:nvSpPr>
        <p:spPr>
          <a:xfrm>
            <a:off x="3029856" y="2075543"/>
            <a:ext cx="2881087" cy="2706914"/>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956043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1" y="4876800"/>
            <a:ext cx="11263086" cy="1981198"/>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1172027" y="2140513"/>
            <a:ext cx="3080659" cy="1288487"/>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1863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928914" y="914400"/>
            <a:ext cx="10334172" cy="50292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2815771" y="2784756"/>
            <a:ext cx="6560458" cy="1288487"/>
          </a:xfrm>
          <a:prstGeom prst="rect">
            <a:avLst/>
          </a:prstGeom>
        </p:spPr>
        <p:txBody>
          <a:bodyPr vert="horz" lIns="91440" tIns="45720" rIns="91440" bIns="45720" rtlCol="0" anchor="ctr">
            <a:noAutofit/>
          </a:bodyPr>
          <a:lstStyle>
            <a:lvl1pPr algn="ctr">
              <a:defRPr sz="4000" i="0" spc="0" baseline="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418098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928914" y="2502072"/>
            <a:ext cx="3541486" cy="4355928"/>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7692570" y="1358728"/>
            <a:ext cx="3570515" cy="1877958"/>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4546805E-7658-4B0B-B633-D86132209CBC}"/>
              </a:ext>
            </a:extLst>
          </p:cNvPr>
          <p:cNvSpPr>
            <a:spLocks noGrp="1"/>
          </p:cNvSpPr>
          <p:nvPr>
            <p:ph type="pic" sz="quarter" idx="14"/>
          </p:nvPr>
        </p:nvSpPr>
        <p:spPr>
          <a:xfrm>
            <a:off x="4644570" y="914400"/>
            <a:ext cx="2525487" cy="3904343"/>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15722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EE80CE2-69A8-4A3C-A44C-6D243B17E3E9}"/>
              </a:ext>
            </a:extLst>
          </p:cNvPr>
          <p:cNvSpPr>
            <a:spLocks noGrp="1"/>
          </p:cNvSpPr>
          <p:nvPr>
            <p:ph type="pic" sz="quarter" idx="13"/>
          </p:nvPr>
        </p:nvSpPr>
        <p:spPr>
          <a:xfrm>
            <a:off x="6720114" y="914400"/>
            <a:ext cx="4542972" cy="5943600"/>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928914" y="1213585"/>
            <a:ext cx="5065486" cy="1369958"/>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7972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928914" y="4573643"/>
            <a:ext cx="5814786" cy="1369958"/>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 style</a:t>
            </a:r>
          </a:p>
        </p:txBody>
      </p:sp>
      <p:sp>
        <p:nvSpPr>
          <p:cNvPr id="5" name="Picture Placeholder 6">
            <a:extLst>
              <a:ext uri="{FF2B5EF4-FFF2-40B4-BE49-F238E27FC236}">
                <a16:creationId xmlns:a16="http://schemas.microsoft.com/office/drawing/2014/main" id="{0300FA70-FEEB-4108-9CAE-7ACB2D462170}"/>
              </a:ext>
            </a:extLst>
          </p:cNvPr>
          <p:cNvSpPr>
            <a:spLocks noGrp="1"/>
          </p:cNvSpPr>
          <p:nvPr>
            <p:ph type="pic" sz="quarter" idx="14"/>
          </p:nvPr>
        </p:nvSpPr>
        <p:spPr>
          <a:xfrm>
            <a:off x="928914" y="914399"/>
            <a:ext cx="7082972" cy="3098801"/>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252485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82EBE2-22F2-46F1-BF21-459794C4E5FD}"/>
              </a:ext>
            </a:extLst>
          </p:cNvPr>
          <p:cNvSpPr>
            <a:spLocks noGrp="1"/>
          </p:cNvSpPr>
          <p:nvPr>
            <p:ph type="title"/>
          </p:nvPr>
        </p:nvSpPr>
        <p:spPr>
          <a:xfrm>
            <a:off x="7373257" y="1409529"/>
            <a:ext cx="3889829" cy="1885214"/>
          </a:xfrm>
          <a:prstGeom prst="rect">
            <a:avLst/>
          </a:prstGeom>
        </p:spPr>
        <p:txBody>
          <a:bodyPr vert="horz" lIns="91440" tIns="45720" rIns="91440" bIns="45720" rtlCol="0" anchor="ctr">
            <a:noAutofit/>
          </a:bodyPr>
          <a:lstStyle>
            <a:lvl1pPr algn="l">
              <a:defRPr sz="4000" i="0" spc="0" baseline="0">
                <a:solidFill>
                  <a:schemeClr val="tx1"/>
                </a:solidFill>
              </a:defRPr>
            </a:lvl1pPr>
          </a:lstStyle>
          <a:p>
            <a:r>
              <a:rPr lang="en-US" dirty="0"/>
              <a:t>Click to edit Master title style</a:t>
            </a:r>
          </a:p>
        </p:txBody>
      </p:sp>
      <p:sp>
        <p:nvSpPr>
          <p:cNvPr id="5" name="Picture Placeholder 6">
            <a:extLst>
              <a:ext uri="{FF2B5EF4-FFF2-40B4-BE49-F238E27FC236}">
                <a16:creationId xmlns:a16="http://schemas.microsoft.com/office/drawing/2014/main" id="{0300FA70-FEEB-4108-9CAE-7ACB2D462170}"/>
              </a:ext>
            </a:extLst>
          </p:cNvPr>
          <p:cNvSpPr>
            <a:spLocks noGrp="1"/>
          </p:cNvSpPr>
          <p:nvPr>
            <p:ph type="pic" sz="quarter" idx="14"/>
          </p:nvPr>
        </p:nvSpPr>
        <p:spPr>
          <a:xfrm>
            <a:off x="928914" y="914399"/>
            <a:ext cx="2452914" cy="3098801"/>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
        <p:nvSpPr>
          <p:cNvPr id="4" name="Picture Placeholder 6">
            <a:extLst>
              <a:ext uri="{FF2B5EF4-FFF2-40B4-BE49-F238E27FC236}">
                <a16:creationId xmlns:a16="http://schemas.microsoft.com/office/drawing/2014/main" id="{DD2113F7-6309-4160-B7EE-806FCADF03B0}"/>
              </a:ext>
            </a:extLst>
          </p:cNvPr>
          <p:cNvSpPr>
            <a:spLocks noGrp="1"/>
          </p:cNvSpPr>
          <p:nvPr>
            <p:ph type="pic" sz="quarter" idx="15"/>
          </p:nvPr>
        </p:nvSpPr>
        <p:spPr>
          <a:xfrm>
            <a:off x="3657600" y="914400"/>
            <a:ext cx="3222171" cy="5029202"/>
          </a:xfrm>
          <a:prstGeom prst="rect">
            <a:avLst/>
          </a:prstGeom>
          <a:solidFill>
            <a:schemeClr val="bg2">
              <a:lumMod val="95000"/>
            </a:schemeClr>
          </a:solidFill>
        </p:spPr>
        <p:txBody>
          <a:bodyPr anchor="ctr">
            <a:normAutofit/>
          </a:bodyPr>
          <a:lstStyle>
            <a:lvl1pPr marL="0" indent="0" algn="ctr">
              <a:buNone/>
              <a:defRPr sz="1800">
                <a:solidFill>
                  <a:schemeClr val="tx2"/>
                </a:solidFill>
              </a:defRPr>
            </a:lvl1pPr>
          </a:lstStyle>
          <a:p>
            <a:endParaRPr lang="en-US" dirty="0"/>
          </a:p>
        </p:txBody>
      </p:sp>
    </p:spTree>
    <p:extLst>
      <p:ext uri="{BB962C8B-B14F-4D97-AF65-F5344CB8AC3E}">
        <p14:creationId xmlns:p14="http://schemas.microsoft.com/office/powerpoint/2010/main" val="1683408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 id="2147483672" r:id="rId22"/>
    <p:sldLayoutId id="2147483673" r:id="rId23"/>
    <p:sldLayoutId id="2147483675" r:id="rId24"/>
    <p:sldLayoutId id="214748367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8.jpeg"/><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eg"/><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jpg"/><Relationship Id="rId1" Type="http://schemas.openxmlformats.org/officeDocument/2006/relationships/slideLayout" Target="../slideLayouts/slideLayout2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6BF79C1A-A8E5-497C-9964-582A70DA871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13" b="7813"/>
          <a:stretch>
            <a:fillRect/>
          </a:stretch>
        </p:blipFill>
        <p:spPr/>
      </p:pic>
      <p:sp>
        <p:nvSpPr>
          <p:cNvPr id="21" name="Rectangle 20">
            <a:extLst>
              <a:ext uri="{FF2B5EF4-FFF2-40B4-BE49-F238E27FC236}">
                <a16:creationId xmlns:a16="http://schemas.microsoft.com/office/drawing/2014/main" id="{04E1CCDA-A4C0-48A5-BB87-C6ECBFBBAD42}"/>
              </a:ext>
            </a:extLst>
          </p:cNvPr>
          <p:cNvSpPr/>
          <p:nvPr/>
        </p:nvSpPr>
        <p:spPr bwMode="auto">
          <a:xfrm>
            <a:off x="7785100" y="0"/>
            <a:ext cx="4406900" cy="6858000"/>
          </a:xfrm>
          <a:prstGeom prst="rect">
            <a:avLst/>
          </a:prstGeom>
          <a:solidFill>
            <a:schemeClr val="tx2">
              <a:alpha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E9508285-786F-476A-9762-1749461D956C}"/>
              </a:ext>
            </a:extLst>
          </p:cNvPr>
          <p:cNvSpPr/>
          <p:nvPr/>
        </p:nvSpPr>
        <p:spPr bwMode="auto">
          <a:xfrm>
            <a:off x="0" y="0"/>
            <a:ext cx="5765800" cy="6858000"/>
          </a:xfrm>
          <a:prstGeom prst="rect">
            <a:avLst/>
          </a:prstGeom>
          <a:solidFill>
            <a:schemeClr val="tx2">
              <a:alpha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8" name="Rectangle 7">
            <a:extLst>
              <a:ext uri="{FF2B5EF4-FFF2-40B4-BE49-F238E27FC236}">
                <a16:creationId xmlns:a16="http://schemas.microsoft.com/office/drawing/2014/main" id="{0E80AC38-BFD7-4640-B069-D2482A5EB5FA}"/>
              </a:ext>
            </a:extLst>
          </p:cNvPr>
          <p:cNvSpPr/>
          <p:nvPr/>
        </p:nvSpPr>
        <p:spPr bwMode="auto">
          <a:xfrm>
            <a:off x="5759450" y="0"/>
            <a:ext cx="2038350" cy="6858000"/>
          </a:xfrm>
          <a:prstGeom prst="rect">
            <a:avLst/>
          </a:prstGeom>
          <a:solidFill>
            <a:schemeClr val="accent1">
              <a:alpha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7" name="TextBox 6">
            <a:extLst>
              <a:ext uri="{FF2B5EF4-FFF2-40B4-BE49-F238E27FC236}">
                <a16:creationId xmlns:a16="http://schemas.microsoft.com/office/drawing/2014/main" id="{095635F5-901E-43C2-A884-7174AB907DE1}"/>
              </a:ext>
            </a:extLst>
          </p:cNvPr>
          <p:cNvSpPr txBox="1"/>
          <p:nvPr/>
        </p:nvSpPr>
        <p:spPr>
          <a:xfrm>
            <a:off x="2269672" y="781794"/>
            <a:ext cx="7652656" cy="5201424"/>
          </a:xfrm>
          <a:prstGeom prst="rect">
            <a:avLst/>
          </a:prstGeom>
          <a:noFill/>
        </p:spPr>
        <p:txBody>
          <a:bodyPr wrap="square" rtlCol="0" anchor="ctr">
            <a:spAutoFit/>
          </a:bodyPr>
          <a:lstStyle/>
          <a:p>
            <a:pPr algn="ctr"/>
            <a:r>
              <a:rPr lang="en-US" sz="16600" dirty="0">
                <a:solidFill>
                  <a:schemeClr val="bg2"/>
                </a:solidFill>
                <a:latin typeface="+mj-lt"/>
              </a:rPr>
              <a:t>active</a:t>
            </a:r>
            <a:br>
              <a:rPr lang="en-US" sz="16600" dirty="0">
                <a:solidFill>
                  <a:schemeClr val="bg2"/>
                </a:solidFill>
                <a:latin typeface="+mj-lt"/>
              </a:rPr>
            </a:br>
            <a:r>
              <a:rPr lang="en-US" sz="16600" dirty="0">
                <a:solidFill>
                  <a:schemeClr val="bg2"/>
                </a:solidFill>
                <a:latin typeface="+mj-lt"/>
              </a:rPr>
              <a:t>lifestyle</a:t>
            </a:r>
          </a:p>
        </p:txBody>
      </p:sp>
      <p:sp>
        <p:nvSpPr>
          <p:cNvPr id="13" name="Freeform: Shape 12">
            <a:extLst>
              <a:ext uri="{FF2B5EF4-FFF2-40B4-BE49-F238E27FC236}">
                <a16:creationId xmlns:a16="http://schemas.microsoft.com/office/drawing/2014/main" id="{0310D548-9264-46B4-8CE3-1A4C6F3C887A}"/>
              </a:ext>
            </a:extLst>
          </p:cNvPr>
          <p:cNvSpPr/>
          <p:nvPr/>
        </p:nvSpPr>
        <p:spPr bwMode="auto">
          <a:xfrm>
            <a:off x="9102757" y="1397632"/>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1137781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4E1F2-AC5B-4ED1-A98F-A15198C0F440}"/>
              </a:ext>
            </a:extLst>
          </p:cNvPr>
          <p:cNvSpPr>
            <a:spLocks noGrp="1"/>
          </p:cNvSpPr>
          <p:nvPr>
            <p:ph type="title"/>
          </p:nvPr>
        </p:nvSpPr>
        <p:spPr>
          <a:xfrm>
            <a:off x="4963887" y="1351472"/>
            <a:ext cx="6299200" cy="695042"/>
          </a:xfrm>
        </p:spPr>
        <p:txBody>
          <a:bodyPr/>
          <a:lstStyle/>
          <a:p>
            <a:r>
              <a:rPr lang="en-US" dirty="0"/>
              <a:t>Our Amazing Services.</a:t>
            </a:r>
          </a:p>
        </p:txBody>
      </p:sp>
      <p:sp>
        <p:nvSpPr>
          <p:cNvPr id="4" name="TextBox 3">
            <a:extLst>
              <a:ext uri="{FF2B5EF4-FFF2-40B4-BE49-F238E27FC236}">
                <a16:creationId xmlns:a16="http://schemas.microsoft.com/office/drawing/2014/main" id="{FE9F86EA-0BBC-4023-925E-E43A8C294713}"/>
              </a:ext>
            </a:extLst>
          </p:cNvPr>
          <p:cNvSpPr txBox="1"/>
          <p:nvPr/>
        </p:nvSpPr>
        <p:spPr>
          <a:xfrm>
            <a:off x="4963886" y="2585630"/>
            <a:ext cx="3011713" cy="338554"/>
          </a:xfrm>
          <a:prstGeom prst="rect">
            <a:avLst/>
          </a:prstGeom>
          <a:noFill/>
        </p:spPr>
        <p:txBody>
          <a:bodyPr wrap="square" rtlCol="0" anchor="ctr">
            <a:spAutoFit/>
          </a:bodyPr>
          <a:lstStyle/>
          <a:p>
            <a:r>
              <a:rPr lang="en-US" sz="1600" b="1" dirty="0"/>
              <a:t>Services One</a:t>
            </a:r>
          </a:p>
        </p:txBody>
      </p:sp>
      <p:sp>
        <p:nvSpPr>
          <p:cNvPr id="6" name="TextBox 5">
            <a:extLst>
              <a:ext uri="{FF2B5EF4-FFF2-40B4-BE49-F238E27FC236}">
                <a16:creationId xmlns:a16="http://schemas.microsoft.com/office/drawing/2014/main" id="{39B1F537-8154-4ECB-85F7-4EED1A01E0D7}"/>
              </a:ext>
            </a:extLst>
          </p:cNvPr>
          <p:cNvSpPr txBox="1"/>
          <p:nvPr/>
        </p:nvSpPr>
        <p:spPr>
          <a:xfrm>
            <a:off x="4963888" y="2948432"/>
            <a:ext cx="2592614" cy="891013"/>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a:t>
            </a:r>
          </a:p>
        </p:txBody>
      </p:sp>
      <p:sp>
        <p:nvSpPr>
          <p:cNvPr id="7" name="TextBox 6">
            <a:extLst>
              <a:ext uri="{FF2B5EF4-FFF2-40B4-BE49-F238E27FC236}">
                <a16:creationId xmlns:a16="http://schemas.microsoft.com/office/drawing/2014/main" id="{342CD78F-F923-42E3-A7C4-E0FCF7A848F7}"/>
              </a:ext>
            </a:extLst>
          </p:cNvPr>
          <p:cNvSpPr txBox="1"/>
          <p:nvPr/>
        </p:nvSpPr>
        <p:spPr>
          <a:xfrm>
            <a:off x="8251373" y="2585630"/>
            <a:ext cx="3011713" cy="338554"/>
          </a:xfrm>
          <a:prstGeom prst="rect">
            <a:avLst/>
          </a:prstGeom>
          <a:noFill/>
        </p:spPr>
        <p:txBody>
          <a:bodyPr wrap="square" rtlCol="0" anchor="ctr">
            <a:spAutoFit/>
          </a:bodyPr>
          <a:lstStyle/>
          <a:p>
            <a:r>
              <a:rPr lang="en-US" sz="1600" b="1" dirty="0"/>
              <a:t>Services Two</a:t>
            </a:r>
          </a:p>
        </p:txBody>
      </p:sp>
      <p:sp>
        <p:nvSpPr>
          <p:cNvPr id="9" name="TextBox 8">
            <a:extLst>
              <a:ext uri="{FF2B5EF4-FFF2-40B4-BE49-F238E27FC236}">
                <a16:creationId xmlns:a16="http://schemas.microsoft.com/office/drawing/2014/main" id="{276CDB98-2BD9-4E23-A6D5-FC7126430C42}"/>
              </a:ext>
            </a:extLst>
          </p:cNvPr>
          <p:cNvSpPr txBox="1"/>
          <p:nvPr/>
        </p:nvSpPr>
        <p:spPr>
          <a:xfrm>
            <a:off x="8251375" y="2948432"/>
            <a:ext cx="2592614" cy="891013"/>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a:t>
            </a:r>
          </a:p>
        </p:txBody>
      </p:sp>
      <p:sp>
        <p:nvSpPr>
          <p:cNvPr id="10" name="TextBox 9">
            <a:extLst>
              <a:ext uri="{FF2B5EF4-FFF2-40B4-BE49-F238E27FC236}">
                <a16:creationId xmlns:a16="http://schemas.microsoft.com/office/drawing/2014/main" id="{77B26B9D-DE8C-491B-91B1-B8CF5CE454B3}"/>
              </a:ext>
            </a:extLst>
          </p:cNvPr>
          <p:cNvSpPr txBox="1"/>
          <p:nvPr/>
        </p:nvSpPr>
        <p:spPr>
          <a:xfrm>
            <a:off x="4963885" y="4405113"/>
            <a:ext cx="3011713" cy="338554"/>
          </a:xfrm>
          <a:prstGeom prst="rect">
            <a:avLst/>
          </a:prstGeom>
          <a:noFill/>
        </p:spPr>
        <p:txBody>
          <a:bodyPr wrap="square" rtlCol="0" anchor="ctr">
            <a:spAutoFit/>
          </a:bodyPr>
          <a:lstStyle/>
          <a:p>
            <a:r>
              <a:rPr lang="en-US" sz="1600" b="1" dirty="0"/>
              <a:t>Services Three</a:t>
            </a:r>
          </a:p>
        </p:txBody>
      </p:sp>
      <p:sp>
        <p:nvSpPr>
          <p:cNvPr id="11" name="TextBox 10">
            <a:extLst>
              <a:ext uri="{FF2B5EF4-FFF2-40B4-BE49-F238E27FC236}">
                <a16:creationId xmlns:a16="http://schemas.microsoft.com/office/drawing/2014/main" id="{A2E1C40A-B74C-447D-A15C-58BB11A77E43}"/>
              </a:ext>
            </a:extLst>
          </p:cNvPr>
          <p:cNvSpPr txBox="1"/>
          <p:nvPr/>
        </p:nvSpPr>
        <p:spPr>
          <a:xfrm>
            <a:off x="4963887" y="4767915"/>
            <a:ext cx="2592614" cy="891013"/>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a:t>
            </a:r>
          </a:p>
        </p:txBody>
      </p:sp>
      <p:sp>
        <p:nvSpPr>
          <p:cNvPr id="12" name="TextBox 11">
            <a:extLst>
              <a:ext uri="{FF2B5EF4-FFF2-40B4-BE49-F238E27FC236}">
                <a16:creationId xmlns:a16="http://schemas.microsoft.com/office/drawing/2014/main" id="{6D03A574-C434-4402-80CC-76DB0F7B833D}"/>
              </a:ext>
            </a:extLst>
          </p:cNvPr>
          <p:cNvSpPr txBox="1"/>
          <p:nvPr/>
        </p:nvSpPr>
        <p:spPr>
          <a:xfrm>
            <a:off x="8251372" y="4405113"/>
            <a:ext cx="3011713" cy="338554"/>
          </a:xfrm>
          <a:prstGeom prst="rect">
            <a:avLst/>
          </a:prstGeom>
          <a:noFill/>
        </p:spPr>
        <p:txBody>
          <a:bodyPr wrap="square" rtlCol="0" anchor="ctr">
            <a:spAutoFit/>
          </a:bodyPr>
          <a:lstStyle/>
          <a:p>
            <a:r>
              <a:rPr lang="en-US" sz="1600" b="1" dirty="0"/>
              <a:t>Services Four</a:t>
            </a:r>
          </a:p>
        </p:txBody>
      </p:sp>
      <p:sp>
        <p:nvSpPr>
          <p:cNvPr id="13" name="TextBox 12">
            <a:extLst>
              <a:ext uri="{FF2B5EF4-FFF2-40B4-BE49-F238E27FC236}">
                <a16:creationId xmlns:a16="http://schemas.microsoft.com/office/drawing/2014/main" id="{19E7649D-F8B7-43CC-B5EC-8DC595AB2072}"/>
              </a:ext>
            </a:extLst>
          </p:cNvPr>
          <p:cNvSpPr txBox="1"/>
          <p:nvPr/>
        </p:nvSpPr>
        <p:spPr>
          <a:xfrm>
            <a:off x="8251374" y="4767915"/>
            <a:ext cx="2592614" cy="891013"/>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a:t>
            </a:r>
          </a:p>
        </p:txBody>
      </p:sp>
      <p:sp>
        <p:nvSpPr>
          <p:cNvPr id="18" name="Freeform: Shape 17">
            <a:extLst>
              <a:ext uri="{FF2B5EF4-FFF2-40B4-BE49-F238E27FC236}">
                <a16:creationId xmlns:a16="http://schemas.microsoft.com/office/drawing/2014/main" id="{21E84E26-890A-4975-BB1E-A224371573DE}"/>
              </a:ext>
            </a:extLst>
          </p:cNvPr>
          <p:cNvSpPr/>
          <p:nvPr/>
        </p:nvSpPr>
        <p:spPr bwMode="auto">
          <a:xfrm>
            <a:off x="10585516" y="1198650"/>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25" name="Picture Placeholder 24">
            <a:extLst>
              <a:ext uri="{FF2B5EF4-FFF2-40B4-BE49-F238E27FC236}">
                <a16:creationId xmlns:a16="http://schemas.microsoft.com/office/drawing/2014/main" id="{1DF1AEEB-B9E3-408B-BD7D-0B310F64A9A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4542" b="4542"/>
          <a:stretch>
            <a:fillRect/>
          </a:stretch>
        </p:blipFill>
        <p:spPr/>
      </p:pic>
      <p:sp>
        <p:nvSpPr>
          <p:cNvPr id="19" name="Rectangle 18">
            <a:extLst>
              <a:ext uri="{FF2B5EF4-FFF2-40B4-BE49-F238E27FC236}">
                <a16:creationId xmlns:a16="http://schemas.microsoft.com/office/drawing/2014/main" id="{2B40A89E-8156-4E7A-AC74-EB69B8B9BCBB}"/>
              </a:ext>
            </a:extLst>
          </p:cNvPr>
          <p:cNvSpPr/>
          <p:nvPr/>
        </p:nvSpPr>
        <p:spPr bwMode="auto">
          <a:xfrm>
            <a:off x="3098771" y="810576"/>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320725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AE29A4-3482-477F-8463-90FC7E526321}"/>
              </a:ext>
            </a:extLst>
          </p:cNvPr>
          <p:cNvSpPr/>
          <p:nvPr/>
        </p:nvSpPr>
        <p:spPr bwMode="auto">
          <a:xfrm>
            <a:off x="10010293" y="3487480"/>
            <a:ext cx="1443264" cy="260955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17" name="Picture Placeholder 16">
            <a:extLst>
              <a:ext uri="{FF2B5EF4-FFF2-40B4-BE49-F238E27FC236}">
                <a16:creationId xmlns:a16="http://schemas.microsoft.com/office/drawing/2014/main" id="{9836BACB-A123-45DE-8198-30875AAD425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7351" r="7351"/>
          <a:stretch>
            <a:fillRect/>
          </a:stretch>
        </p:blipFill>
        <p:spPr/>
      </p:pic>
      <p:sp>
        <p:nvSpPr>
          <p:cNvPr id="4" name="Title 3">
            <a:extLst>
              <a:ext uri="{FF2B5EF4-FFF2-40B4-BE49-F238E27FC236}">
                <a16:creationId xmlns:a16="http://schemas.microsoft.com/office/drawing/2014/main" id="{9E938227-BA0C-422C-AE8C-5B3729FE40E9}"/>
              </a:ext>
            </a:extLst>
          </p:cNvPr>
          <p:cNvSpPr>
            <a:spLocks noGrp="1"/>
          </p:cNvSpPr>
          <p:nvPr>
            <p:ph type="title"/>
          </p:nvPr>
        </p:nvSpPr>
        <p:spPr>
          <a:xfrm>
            <a:off x="928913" y="914400"/>
            <a:ext cx="10334174" cy="695042"/>
          </a:xfrm>
        </p:spPr>
        <p:txBody>
          <a:bodyPr/>
          <a:lstStyle/>
          <a:p>
            <a:r>
              <a:rPr lang="en-US" dirty="0"/>
              <a:t>History Timeline.</a:t>
            </a:r>
          </a:p>
        </p:txBody>
      </p:sp>
      <p:cxnSp>
        <p:nvCxnSpPr>
          <p:cNvPr id="9" name="Straight Connector 8">
            <a:extLst>
              <a:ext uri="{FF2B5EF4-FFF2-40B4-BE49-F238E27FC236}">
                <a16:creationId xmlns:a16="http://schemas.microsoft.com/office/drawing/2014/main" id="{26770B37-BEB5-4FD1-9BBE-9851F2BA1FD0}"/>
              </a:ext>
            </a:extLst>
          </p:cNvPr>
          <p:cNvCxnSpPr>
            <a:cxnSpLocks/>
          </p:cNvCxnSpPr>
          <p:nvPr/>
        </p:nvCxnSpPr>
        <p:spPr>
          <a:xfrm>
            <a:off x="1210962" y="2533135"/>
            <a:ext cx="0" cy="4324865"/>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AD8E5A9-4812-46D2-B94F-EF4AAAA87D00}"/>
              </a:ext>
            </a:extLst>
          </p:cNvPr>
          <p:cNvSpPr txBox="1"/>
          <p:nvPr/>
        </p:nvSpPr>
        <p:spPr>
          <a:xfrm>
            <a:off x="1804384" y="2722186"/>
            <a:ext cx="3698194" cy="338554"/>
          </a:xfrm>
          <a:prstGeom prst="rect">
            <a:avLst/>
          </a:prstGeom>
          <a:noFill/>
        </p:spPr>
        <p:txBody>
          <a:bodyPr wrap="square" rtlCol="0" anchor="ctr">
            <a:spAutoFit/>
          </a:bodyPr>
          <a:lstStyle/>
          <a:p>
            <a:r>
              <a:rPr lang="en-US" sz="1600" b="1" dirty="0"/>
              <a:t>Your Title One</a:t>
            </a:r>
          </a:p>
        </p:txBody>
      </p:sp>
      <p:sp>
        <p:nvSpPr>
          <p:cNvPr id="11" name="TextBox 10">
            <a:extLst>
              <a:ext uri="{FF2B5EF4-FFF2-40B4-BE49-F238E27FC236}">
                <a16:creationId xmlns:a16="http://schemas.microsoft.com/office/drawing/2014/main" id="{A105AC33-514B-4553-BF16-CCAD0D436785}"/>
              </a:ext>
            </a:extLst>
          </p:cNvPr>
          <p:cNvSpPr txBox="1"/>
          <p:nvPr/>
        </p:nvSpPr>
        <p:spPr>
          <a:xfrm>
            <a:off x="1804384" y="2976256"/>
            <a:ext cx="3827061" cy="614014"/>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a:t>
            </a:r>
          </a:p>
        </p:txBody>
      </p:sp>
      <p:sp>
        <p:nvSpPr>
          <p:cNvPr id="12" name="TextBox 11">
            <a:extLst>
              <a:ext uri="{FF2B5EF4-FFF2-40B4-BE49-F238E27FC236}">
                <a16:creationId xmlns:a16="http://schemas.microsoft.com/office/drawing/2014/main" id="{93DE341B-9A30-4F13-8144-EF1DC80751A0}"/>
              </a:ext>
            </a:extLst>
          </p:cNvPr>
          <p:cNvSpPr txBox="1"/>
          <p:nvPr/>
        </p:nvSpPr>
        <p:spPr>
          <a:xfrm>
            <a:off x="1804383" y="2162354"/>
            <a:ext cx="3698193" cy="646331"/>
          </a:xfrm>
          <a:prstGeom prst="rect">
            <a:avLst/>
          </a:prstGeom>
          <a:noFill/>
        </p:spPr>
        <p:txBody>
          <a:bodyPr wrap="square" rtlCol="0" anchor="ctr">
            <a:spAutoFit/>
          </a:bodyPr>
          <a:lstStyle/>
          <a:p>
            <a:r>
              <a:rPr lang="en-US" sz="3600" dirty="0">
                <a:solidFill>
                  <a:schemeClr val="accent1"/>
                </a:solidFill>
                <a:latin typeface="+mj-lt"/>
              </a:rPr>
              <a:t>1856</a:t>
            </a:r>
          </a:p>
        </p:txBody>
      </p:sp>
      <p:sp>
        <p:nvSpPr>
          <p:cNvPr id="19" name="TextBox 18">
            <a:extLst>
              <a:ext uri="{FF2B5EF4-FFF2-40B4-BE49-F238E27FC236}">
                <a16:creationId xmlns:a16="http://schemas.microsoft.com/office/drawing/2014/main" id="{6D11B382-EC05-4DEF-82D4-33623A91CC8F}"/>
              </a:ext>
            </a:extLst>
          </p:cNvPr>
          <p:cNvSpPr txBox="1"/>
          <p:nvPr/>
        </p:nvSpPr>
        <p:spPr>
          <a:xfrm>
            <a:off x="1804381" y="4614446"/>
            <a:ext cx="3698194" cy="338554"/>
          </a:xfrm>
          <a:prstGeom prst="rect">
            <a:avLst/>
          </a:prstGeom>
          <a:noFill/>
        </p:spPr>
        <p:txBody>
          <a:bodyPr wrap="square" rtlCol="0" anchor="ctr">
            <a:spAutoFit/>
          </a:bodyPr>
          <a:lstStyle/>
          <a:p>
            <a:r>
              <a:rPr lang="en-US" sz="1600" b="1" dirty="0"/>
              <a:t>Your Title Two</a:t>
            </a:r>
          </a:p>
        </p:txBody>
      </p:sp>
      <p:sp>
        <p:nvSpPr>
          <p:cNvPr id="20" name="TextBox 19">
            <a:extLst>
              <a:ext uri="{FF2B5EF4-FFF2-40B4-BE49-F238E27FC236}">
                <a16:creationId xmlns:a16="http://schemas.microsoft.com/office/drawing/2014/main" id="{4251A204-D580-430E-AF25-DFC45E3C5044}"/>
              </a:ext>
            </a:extLst>
          </p:cNvPr>
          <p:cNvSpPr txBox="1"/>
          <p:nvPr/>
        </p:nvSpPr>
        <p:spPr>
          <a:xfrm>
            <a:off x="1804381" y="4868516"/>
            <a:ext cx="3827061" cy="614014"/>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a:t>
            </a:r>
          </a:p>
        </p:txBody>
      </p:sp>
      <p:sp>
        <p:nvSpPr>
          <p:cNvPr id="21" name="TextBox 20">
            <a:extLst>
              <a:ext uri="{FF2B5EF4-FFF2-40B4-BE49-F238E27FC236}">
                <a16:creationId xmlns:a16="http://schemas.microsoft.com/office/drawing/2014/main" id="{29EDC80A-D85F-40DB-A8DF-58CFF9764DB2}"/>
              </a:ext>
            </a:extLst>
          </p:cNvPr>
          <p:cNvSpPr txBox="1"/>
          <p:nvPr/>
        </p:nvSpPr>
        <p:spPr>
          <a:xfrm>
            <a:off x="1804380" y="4054614"/>
            <a:ext cx="3698193" cy="646331"/>
          </a:xfrm>
          <a:prstGeom prst="rect">
            <a:avLst/>
          </a:prstGeom>
          <a:noFill/>
        </p:spPr>
        <p:txBody>
          <a:bodyPr wrap="square" rtlCol="0" anchor="ctr">
            <a:spAutoFit/>
          </a:bodyPr>
          <a:lstStyle/>
          <a:p>
            <a:r>
              <a:rPr lang="en-US" sz="3600" dirty="0">
                <a:solidFill>
                  <a:schemeClr val="accent1"/>
                </a:solidFill>
                <a:latin typeface="+mj-lt"/>
              </a:rPr>
              <a:t>1935</a:t>
            </a:r>
          </a:p>
        </p:txBody>
      </p:sp>
      <p:sp>
        <p:nvSpPr>
          <p:cNvPr id="13" name="Freeform: Shape 12">
            <a:extLst>
              <a:ext uri="{FF2B5EF4-FFF2-40B4-BE49-F238E27FC236}">
                <a16:creationId xmlns:a16="http://schemas.microsoft.com/office/drawing/2014/main" id="{913EF5FC-070F-4DDE-B61A-8359DB2D9450}"/>
              </a:ext>
            </a:extLst>
          </p:cNvPr>
          <p:cNvSpPr/>
          <p:nvPr/>
        </p:nvSpPr>
        <p:spPr bwMode="auto">
          <a:xfrm>
            <a:off x="5943175" y="2416543"/>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3106543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A763F6DA-EA75-4331-8D8E-B5EAB41FBA62}"/>
              </a:ext>
            </a:extLst>
          </p:cNvPr>
          <p:cNvCxnSpPr>
            <a:cxnSpLocks/>
          </p:cNvCxnSpPr>
          <p:nvPr/>
        </p:nvCxnSpPr>
        <p:spPr>
          <a:xfrm>
            <a:off x="1210962" y="-10695"/>
            <a:ext cx="0" cy="4644479"/>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4D1578E-4C20-4866-8BD6-4015156F22FF}"/>
              </a:ext>
            </a:extLst>
          </p:cNvPr>
          <p:cNvSpPr txBox="1"/>
          <p:nvPr/>
        </p:nvSpPr>
        <p:spPr>
          <a:xfrm>
            <a:off x="1804384" y="1597721"/>
            <a:ext cx="3698194" cy="338554"/>
          </a:xfrm>
          <a:prstGeom prst="rect">
            <a:avLst/>
          </a:prstGeom>
          <a:noFill/>
        </p:spPr>
        <p:txBody>
          <a:bodyPr wrap="square" rtlCol="0" anchor="ctr">
            <a:spAutoFit/>
          </a:bodyPr>
          <a:lstStyle/>
          <a:p>
            <a:r>
              <a:rPr lang="en-US" sz="1600" b="1" dirty="0"/>
              <a:t>Your Title Three</a:t>
            </a:r>
          </a:p>
        </p:txBody>
      </p:sp>
      <p:sp>
        <p:nvSpPr>
          <p:cNvPr id="25" name="TextBox 24">
            <a:extLst>
              <a:ext uri="{FF2B5EF4-FFF2-40B4-BE49-F238E27FC236}">
                <a16:creationId xmlns:a16="http://schemas.microsoft.com/office/drawing/2014/main" id="{F6010A05-AEB6-476B-95F3-B406A74DD722}"/>
              </a:ext>
            </a:extLst>
          </p:cNvPr>
          <p:cNvSpPr txBox="1"/>
          <p:nvPr/>
        </p:nvSpPr>
        <p:spPr>
          <a:xfrm>
            <a:off x="1804384" y="1966066"/>
            <a:ext cx="3250215" cy="461665"/>
          </a:xfrm>
          <a:prstGeom prst="rect">
            <a:avLst/>
          </a:prstGeom>
          <a:noFill/>
        </p:spPr>
        <p:txBody>
          <a:bodyPr wrap="square" rtlCol="0" anchor="ctr">
            <a:spAutoFit/>
          </a:bodyPr>
          <a:lstStyle/>
          <a:p>
            <a:pPr algn="just"/>
            <a:r>
              <a:rPr lang="en-US" sz="1200" dirty="0"/>
              <a:t>When, while the lovely valley teems with vapour around me</a:t>
            </a:r>
          </a:p>
        </p:txBody>
      </p:sp>
      <p:sp>
        <p:nvSpPr>
          <p:cNvPr id="26" name="TextBox 25">
            <a:extLst>
              <a:ext uri="{FF2B5EF4-FFF2-40B4-BE49-F238E27FC236}">
                <a16:creationId xmlns:a16="http://schemas.microsoft.com/office/drawing/2014/main" id="{5C7C3F0D-C124-4DD2-98BA-EB8B00C1A800}"/>
              </a:ext>
            </a:extLst>
          </p:cNvPr>
          <p:cNvSpPr txBox="1"/>
          <p:nvPr/>
        </p:nvSpPr>
        <p:spPr>
          <a:xfrm>
            <a:off x="1804383" y="1037889"/>
            <a:ext cx="3698193" cy="646331"/>
          </a:xfrm>
          <a:prstGeom prst="rect">
            <a:avLst/>
          </a:prstGeom>
          <a:noFill/>
        </p:spPr>
        <p:txBody>
          <a:bodyPr wrap="square" rtlCol="0" anchor="ctr">
            <a:spAutoFit/>
          </a:bodyPr>
          <a:lstStyle/>
          <a:p>
            <a:r>
              <a:rPr lang="en-US" sz="3600" dirty="0">
                <a:solidFill>
                  <a:schemeClr val="accent1"/>
                </a:solidFill>
                <a:latin typeface="+mj-lt"/>
              </a:rPr>
              <a:t>1994</a:t>
            </a:r>
          </a:p>
        </p:txBody>
      </p:sp>
      <p:sp>
        <p:nvSpPr>
          <p:cNvPr id="30" name="TextBox 29">
            <a:extLst>
              <a:ext uri="{FF2B5EF4-FFF2-40B4-BE49-F238E27FC236}">
                <a16:creationId xmlns:a16="http://schemas.microsoft.com/office/drawing/2014/main" id="{4E5035B4-2BD9-4A57-AC88-6D50BABADABE}"/>
              </a:ext>
            </a:extLst>
          </p:cNvPr>
          <p:cNvSpPr txBox="1"/>
          <p:nvPr/>
        </p:nvSpPr>
        <p:spPr>
          <a:xfrm>
            <a:off x="1804384" y="3234015"/>
            <a:ext cx="3698194" cy="338554"/>
          </a:xfrm>
          <a:prstGeom prst="rect">
            <a:avLst/>
          </a:prstGeom>
          <a:noFill/>
        </p:spPr>
        <p:txBody>
          <a:bodyPr wrap="square" rtlCol="0" anchor="ctr">
            <a:spAutoFit/>
          </a:bodyPr>
          <a:lstStyle/>
          <a:p>
            <a:r>
              <a:rPr lang="en-US" sz="1600" b="1" dirty="0"/>
              <a:t>Your Title Four</a:t>
            </a:r>
          </a:p>
        </p:txBody>
      </p:sp>
      <p:sp>
        <p:nvSpPr>
          <p:cNvPr id="31" name="TextBox 30">
            <a:extLst>
              <a:ext uri="{FF2B5EF4-FFF2-40B4-BE49-F238E27FC236}">
                <a16:creationId xmlns:a16="http://schemas.microsoft.com/office/drawing/2014/main" id="{065C6522-3C3F-450C-8F65-869396300716}"/>
              </a:ext>
            </a:extLst>
          </p:cNvPr>
          <p:cNvSpPr txBox="1"/>
          <p:nvPr/>
        </p:nvSpPr>
        <p:spPr>
          <a:xfrm>
            <a:off x="1804384" y="3602360"/>
            <a:ext cx="3250215" cy="461665"/>
          </a:xfrm>
          <a:prstGeom prst="rect">
            <a:avLst/>
          </a:prstGeom>
          <a:noFill/>
        </p:spPr>
        <p:txBody>
          <a:bodyPr wrap="square" rtlCol="0" anchor="ctr">
            <a:spAutoFit/>
          </a:bodyPr>
          <a:lstStyle/>
          <a:p>
            <a:pPr algn="just"/>
            <a:r>
              <a:rPr lang="en-US" sz="1200" dirty="0"/>
              <a:t>When, while the lovely valley teems with vapour around me</a:t>
            </a:r>
          </a:p>
        </p:txBody>
      </p:sp>
      <p:sp>
        <p:nvSpPr>
          <p:cNvPr id="32" name="TextBox 31">
            <a:extLst>
              <a:ext uri="{FF2B5EF4-FFF2-40B4-BE49-F238E27FC236}">
                <a16:creationId xmlns:a16="http://schemas.microsoft.com/office/drawing/2014/main" id="{D6C6CF77-74CC-4DCD-89FB-1216A8B9C284}"/>
              </a:ext>
            </a:extLst>
          </p:cNvPr>
          <p:cNvSpPr txBox="1"/>
          <p:nvPr/>
        </p:nvSpPr>
        <p:spPr>
          <a:xfrm>
            <a:off x="1804383" y="2674183"/>
            <a:ext cx="3698193" cy="646331"/>
          </a:xfrm>
          <a:prstGeom prst="rect">
            <a:avLst/>
          </a:prstGeom>
          <a:noFill/>
        </p:spPr>
        <p:txBody>
          <a:bodyPr wrap="square" rtlCol="0" anchor="ctr">
            <a:spAutoFit/>
          </a:bodyPr>
          <a:lstStyle/>
          <a:p>
            <a:r>
              <a:rPr lang="en-US" sz="3600" dirty="0">
                <a:solidFill>
                  <a:schemeClr val="accent1"/>
                </a:solidFill>
                <a:latin typeface="+mj-lt"/>
              </a:rPr>
              <a:t>2008</a:t>
            </a:r>
          </a:p>
        </p:txBody>
      </p:sp>
      <p:sp>
        <p:nvSpPr>
          <p:cNvPr id="33" name="TextBox 32">
            <a:extLst>
              <a:ext uri="{FF2B5EF4-FFF2-40B4-BE49-F238E27FC236}">
                <a16:creationId xmlns:a16="http://schemas.microsoft.com/office/drawing/2014/main" id="{A83809E8-F817-4F0D-8BDE-ECFAD4C27943}"/>
              </a:ext>
            </a:extLst>
          </p:cNvPr>
          <p:cNvSpPr txBox="1"/>
          <p:nvPr/>
        </p:nvSpPr>
        <p:spPr>
          <a:xfrm>
            <a:off x="1804384" y="4870309"/>
            <a:ext cx="3698194" cy="338554"/>
          </a:xfrm>
          <a:prstGeom prst="rect">
            <a:avLst/>
          </a:prstGeom>
          <a:noFill/>
        </p:spPr>
        <p:txBody>
          <a:bodyPr wrap="square" rtlCol="0" anchor="ctr">
            <a:spAutoFit/>
          </a:bodyPr>
          <a:lstStyle/>
          <a:p>
            <a:r>
              <a:rPr lang="en-US" sz="1600" b="1" dirty="0"/>
              <a:t>Your Title Five</a:t>
            </a:r>
          </a:p>
        </p:txBody>
      </p:sp>
      <p:sp>
        <p:nvSpPr>
          <p:cNvPr id="34" name="TextBox 33">
            <a:extLst>
              <a:ext uri="{FF2B5EF4-FFF2-40B4-BE49-F238E27FC236}">
                <a16:creationId xmlns:a16="http://schemas.microsoft.com/office/drawing/2014/main" id="{39597F31-D694-4954-A25D-22BDA3339D4A}"/>
              </a:ext>
            </a:extLst>
          </p:cNvPr>
          <p:cNvSpPr txBox="1"/>
          <p:nvPr/>
        </p:nvSpPr>
        <p:spPr>
          <a:xfrm>
            <a:off x="1804384" y="5238654"/>
            <a:ext cx="3250215" cy="461665"/>
          </a:xfrm>
          <a:prstGeom prst="rect">
            <a:avLst/>
          </a:prstGeom>
          <a:noFill/>
        </p:spPr>
        <p:txBody>
          <a:bodyPr wrap="square" rtlCol="0" anchor="ctr">
            <a:spAutoFit/>
          </a:bodyPr>
          <a:lstStyle/>
          <a:p>
            <a:pPr algn="just"/>
            <a:r>
              <a:rPr lang="en-US" sz="1200" dirty="0"/>
              <a:t>When, while the lovely valley teems with vapour around me</a:t>
            </a:r>
          </a:p>
        </p:txBody>
      </p:sp>
      <p:sp>
        <p:nvSpPr>
          <p:cNvPr id="35" name="TextBox 34">
            <a:extLst>
              <a:ext uri="{FF2B5EF4-FFF2-40B4-BE49-F238E27FC236}">
                <a16:creationId xmlns:a16="http://schemas.microsoft.com/office/drawing/2014/main" id="{FCBEB5CF-D132-4891-8BD6-C63680E57FF6}"/>
              </a:ext>
            </a:extLst>
          </p:cNvPr>
          <p:cNvSpPr txBox="1"/>
          <p:nvPr/>
        </p:nvSpPr>
        <p:spPr>
          <a:xfrm>
            <a:off x="1804383" y="4310477"/>
            <a:ext cx="3698193" cy="646331"/>
          </a:xfrm>
          <a:prstGeom prst="rect">
            <a:avLst/>
          </a:prstGeom>
          <a:noFill/>
        </p:spPr>
        <p:txBody>
          <a:bodyPr wrap="square" rtlCol="0" anchor="ctr">
            <a:spAutoFit/>
          </a:bodyPr>
          <a:lstStyle/>
          <a:p>
            <a:r>
              <a:rPr lang="en-US" sz="3600" dirty="0">
                <a:solidFill>
                  <a:schemeClr val="accent1"/>
                </a:solidFill>
                <a:latin typeface="+mj-lt"/>
              </a:rPr>
              <a:t>2019</a:t>
            </a:r>
          </a:p>
        </p:txBody>
      </p:sp>
      <p:pic>
        <p:nvPicPr>
          <p:cNvPr id="6" name="Picture Placeholder 5">
            <a:extLst>
              <a:ext uri="{FF2B5EF4-FFF2-40B4-BE49-F238E27FC236}">
                <a16:creationId xmlns:a16="http://schemas.microsoft.com/office/drawing/2014/main" id="{694B1C01-F07A-44D5-9411-05DE8DEA4A2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7558" b="17558"/>
          <a:stretch>
            <a:fillRect/>
          </a:stretch>
        </p:blipFill>
        <p:spPr/>
      </p:pic>
      <p:sp>
        <p:nvSpPr>
          <p:cNvPr id="13" name="Freeform: Shape 12">
            <a:extLst>
              <a:ext uri="{FF2B5EF4-FFF2-40B4-BE49-F238E27FC236}">
                <a16:creationId xmlns:a16="http://schemas.microsoft.com/office/drawing/2014/main" id="{6A93079D-0166-4CD9-98B9-6AC1545A7483}"/>
              </a:ext>
            </a:extLst>
          </p:cNvPr>
          <p:cNvSpPr/>
          <p:nvPr/>
        </p:nvSpPr>
        <p:spPr bwMode="auto">
          <a:xfrm>
            <a:off x="11110265" y="2674183"/>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118388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FD3924-E23D-49BE-8375-0B7F259D8F26}"/>
              </a:ext>
            </a:extLst>
          </p:cNvPr>
          <p:cNvSpPr/>
          <p:nvPr/>
        </p:nvSpPr>
        <p:spPr bwMode="auto">
          <a:xfrm>
            <a:off x="7533429" y="2440105"/>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 name="Title 1">
            <a:extLst>
              <a:ext uri="{FF2B5EF4-FFF2-40B4-BE49-F238E27FC236}">
                <a16:creationId xmlns:a16="http://schemas.microsoft.com/office/drawing/2014/main" id="{B0ACD157-2254-42BA-81AE-D7267AD75436}"/>
              </a:ext>
            </a:extLst>
          </p:cNvPr>
          <p:cNvSpPr>
            <a:spLocks noGrp="1"/>
          </p:cNvSpPr>
          <p:nvPr>
            <p:ph type="title"/>
          </p:nvPr>
        </p:nvSpPr>
        <p:spPr>
          <a:xfrm>
            <a:off x="7791450" y="2762250"/>
            <a:ext cx="3471636" cy="1828800"/>
          </a:xfrm>
        </p:spPr>
        <p:txBody>
          <a:bodyPr/>
          <a:lstStyle/>
          <a:p>
            <a:r>
              <a:rPr lang="en-US" dirty="0"/>
              <a:t>The Things That You Didn’t Do.</a:t>
            </a:r>
          </a:p>
        </p:txBody>
      </p:sp>
      <p:sp>
        <p:nvSpPr>
          <p:cNvPr id="5" name="Freeform: Shape 4">
            <a:extLst>
              <a:ext uri="{FF2B5EF4-FFF2-40B4-BE49-F238E27FC236}">
                <a16:creationId xmlns:a16="http://schemas.microsoft.com/office/drawing/2014/main" id="{24DEEC6C-4006-45AF-B960-74BFF0314D52}"/>
              </a:ext>
            </a:extLst>
          </p:cNvPr>
          <p:cNvSpPr/>
          <p:nvPr/>
        </p:nvSpPr>
        <p:spPr bwMode="auto">
          <a:xfrm>
            <a:off x="10318229" y="4628654"/>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15" name="Picture Placeholder 14">
            <a:extLst>
              <a:ext uri="{FF2B5EF4-FFF2-40B4-BE49-F238E27FC236}">
                <a16:creationId xmlns:a16="http://schemas.microsoft.com/office/drawing/2014/main" id="{639F0AFA-DD27-4539-A8C1-1F6BE64B9C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37" r="15037"/>
          <a:stretch>
            <a:fillRect/>
          </a:stretch>
        </p:blipFill>
        <p:spPr/>
      </p:pic>
    </p:spTree>
    <p:extLst>
      <p:ext uri="{BB962C8B-B14F-4D97-AF65-F5344CB8AC3E}">
        <p14:creationId xmlns:p14="http://schemas.microsoft.com/office/powerpoint/2010/main" val="3090221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58A3-A796-4EB0-9089-1B4058BFCEE9}"/>
              </a:ext>
            </a:extLst>
          </p:cNvPr>
          <p:cNvSpPr>
            <a:spLocks noGrp="1"/>
          </p:cNvSpPr>
          <p:nvPr>
            <p:ph type="title"/>
          </p:nvPr>
        </p:nvSpPr>
        <p:spPr/>
        <p:txBody>
          <a:bodyPr/>
          <a:lstStyle/>
          <a:p>
            <a:r>
              <a:rPr lang="en-US" dirty="0"/>
              <a:t>Meet The Team.</a:t>
            </a:r>
          </a:p>
        </p:txBody>
      </p:sp>
      <p:sp>
        <p:nvSpPr>
          <p:cNvPr id="14" name="Rectangle 13">
            <a:extLst>
              <a:ext uri="{FF2B5EF4-FFF2-40B4-BE49-F238E27FC236}">
                <a16:creationId xmlns:a16="http://schemas.microsoft.com/office/drawing/2014/main" id="{FA83F3C4-D16D-4ECA-9D49-8D83FB804CE7}"/>
              </a:ext>
            </a:extLst>
          </p:cNvPr>
          <p:cNvSpPr/>
          <p:nvPr/>
        </p:nvSpPr>
        <p:spPr bwMode="auto">
          <a:xfrm>
            <a:off x="928914" y="4955059"/>
            <a:ext cx="3238499" cy="988540"/>
          </a:xfrm>
          <a:prstGeom prst="rect">
            <a:avLst/>
          </a:prstGeom>
          <a:solidFill>
            <a:schemeClr val="bg2">
              <a:lumMod val="9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15" name="Rectangle 14">
            <a:extLst>
              <a:ext uri="{FF2B5EF4-FFF2-40B4-BE49-F238E27FC236}">
                <a16:creationId xmlns:a16="http://schemas.microsoft.com/office/drawing/2014/main" id="{1F7E7C9F-B623-4863-AB1F-346A62868D36}"/>
              </a:ext>
            </a:extLst>
          </p:cNvPr>
          <p:cNvSpPr/>
          <p:nvPr/>
        </p:nvSpPr>
        <p:spPr bwMode="auto">
          <a:xfrm>
            <a:off x="4476750" y="4955059"/>
            <a:ext cx="3238499" cy="988540"/>
          </a:xfrm>
          <a:prstGeom prst="rect">
            <a:avLst/>
          </a:prstGeom>
          <a:solidFill>
            <a:schemeClr val="bg2">
              <a:lumMod val="9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16" name="Rectangle 15">
            <a:extLst>
              <a:ext uri="{FF2B5EF4-FFF2-40B4-BE49-F238E27FC236}">
                <a16:creationId xmlns:a16="http://schemas.microsoft.com/office/drawing/2014/main" id="{2E268602-86DE-47EF-A7EE-394EAC2615E7}"/>
              </a:ext>
            </a:extLst>
          </p:cNvPr>
          <p:cNvSpPr/>
          <p:nvPr/>
        </p:nvSpPr>
        <p:spPr bwMode="auto">
          <a:xfrm>
            <a:off x="8024586" y="4955059"/>
            <a:ext cx="3238499" cy="988540"/>
          </a:xfrm>
          <a:prstGeom prst="rect">
            <a:avLst/>
          </a:prstGeom>
          <a:solidFill>
            <a:schemeClr val="bg2">
              <a:lumMod val="9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17" name="TextBox 16">
            <a:extLst>
              <a:ext uri="{FF2B5EF4-FFF2-40B4-BE49-F238E27FC236}">
                <a16:creationId xmlns:a16="http://schemas.microsoft.com/office/drawing/2014/main" id="{2A8C8A70-EA0E-481A-A206-E73CA52CD5B5}"/>
              </a:ext>
            </a:extLst>
          </p:cNvPr>
          <p:cNvSpPr txBox="1"/>
          <p:nvPr/>
        </p:nvSpPr>
        <p:spPr>
          <a:xfrm>
            <a:off x="1327512" y="5182903"/>
            <a:ext cx="2441299" cy="338554"/>
          </a:xfrm>
          <a:prstGeom prst="rect">
            <a:avLst/>
          </a:prstGeom>
          <a:noFill/>
        </p:spPr>
        <p:txBody>
          <a:bodyPr wrap="square" rtlCol="0" anchor="ctr">
            <a:spAutoFit/>
          </a:bodyPr>
          <a:lstStyle/>
          <a:p>
            <a:pPr algn="ctr"/>
            <a:r>
              <a:rPr lang="en-US" sz="1600" b="1" dirty="0">
                <a:solidFill>
                  <a:schemeClr val="tx2"/>
                </a:solidFill>
              </a:rPr>
              <a:t>Jonathan Ben</a:t>
            </a:r>
          </a:p>
        </p:txBody>
      </p:sp>
      <p:sp>
        <p:nvSpPr>
          <p:cNvPr id="18" name="TextBox 17">
            <a:extLst>
              <a:ext uri="{FF2B5EF4-FFF2-40B4-BE49-F238E27FC236}">
                <a16:creationId xmlns:a16="http://schemas.microsoft.com/office/drawing/2014/main" id="{DD547FF2-8916-4E17-90C5-59F4B7A2F107}"/>
              </a:ext>
            </a:extLst>
          </p:cNvPr>
          <p:cNvSpPr txBox="1"/>
          <p:nvPr/>
        </p:nvSpPr>
        <p:spPr>
          <a:xfrm>
            <a:off x="1327513" y="5432485"/>
            <a:ext cx="2441299" cy="276999"/>
          </a:xfrm>
          <a:prstGeom prst="rect">
            <a:avLst/>
          </a:prstGeom>
          <a:noFill/>
        </p:spPr>
        <p:txBody>
          <a:bodyPr wrap="square" rtlCol="0" anchor="ctr">
            <a:spAutoFit/>
          </a:bodyPr>
          <a:lstStyle/>
          <a:p>
            <a:pPr algn="ctr"/>
            <a:r>
              <a:rPr lang="en-US" sz="1200" i="1" dirty="0">
                <a:solidFill>
                  <a:schemeClr val="tx2"/>
                </a:solidFill>
              </a:rPr>
              <a:t>Creative Marketing</a:t>
            </a:r>
          </a:p>
        </p:txBody>
      </p:sp>
      <p:sp>
        <p:nvSpPr>
          <p:cNvPr id="20" name="TextBox 19">
            <a:extLst>
              <a:ext uri="{FF2B5EF4-FFF2-40B4-BE49-F238E27FC236}">
                <a16:creationId xmlns:a16="http://schemas.microsoft.com/office/drawing/2014/main" id="{F6933584-090A-4999-A35F-38CF066AB270}"/>
              </a:ext>
            </a:extLst>
          </p:cNvPr>
          <p:cNvSpPr txBox="1"/>
          <p:nvPr/>
        </p:nvSpPr>
        <p:spPr>
          <a:xfrm>
            <a:off x="4875349" y="5182903"/>
            <a:ext cx="2441299" cy="338554"/>
          </a:xfrm>
          <a:prstGeom prst="rect">
            <a:avLst/>
          </a:prstGeom>
          <a:noFill/>
        </p:spPr>
        <p:txBody>
          <a:bodyPr wrap="square" rtlCol="0" anchor="ctr">
            <a:spAutoFit/>
          </a:bodyPr>
          <a:lstStyle/>
          <a:p>
            <a:pPr algn="ctr"/>
            <a:r>
              <a:rPr lang="en-US" sz="1600" b="1" dirty="0">
                <a:solidFill>
                  <a:schemeClr val="tx2"/>
                </a:solidFill>
              </a:rPr>
              <a:t>Frank Stuart</a:t>
            </a:r>
          </a:p>
        </p:txBody>
      </p:sp>
      <p:sp>
        <p:nvSpPr>
          <p:cNvPr id="21" name="TextBox 20">
            <a:extLst>
              <a:ext uri="{FF2B5EF4-FFF2-40B4-BE49-F238E27FC236}">
                <a16:creationId xmlns:a16="http://schemas.microsoft.com/office/drawing/2014/main" id="{A571C4CA-9E06-4808-990E-5B3ABFB5475A}"/>
              </a:ext>
            </a:extLst>
          </p:cNvPr>
          <p:cNvSpPr txBox="1"/>
          <p:nvPr/>
        </p:nvSpPr>
        <p:spPr>
          <a:xfrm>
            <a:off x="4875350" y="5432485"/>
            <a:ext cx="2441299" cy="276999"/>
          </a:xfrm>
          <a:prstGeom prst="rect">
            <a:avLst/>
          </a:prstGeom>
          <a:noFill/>
        </p:spPr>
        <p:txBody>
          <a:bodyPr wrap="square" rtlCol="0" anchor="ctr">
            <a:spAutoFit/>
          </a:bodyPr>
          <a:lstStyle/>
          <a:p>
            <a:pPr algn="ctr"/>
            <a:r>
              <a:rPr lang="en-US" sz="1200" i="1" dirty="0">
                <a:solidFill>
                  <a:schemeClr val="tx2"/>
                </a:solidFill>
              </a:rPr>
              <a:t>Creative Marketing</a:t>
            </a:r>
          </a:p>
        </p:txBody>
      </p:sp>
      <p:sp>
        <p:nvSpPr>
          <p:cNvPr id="22" name="TextBox 21">
            <a:extLst>
              <a:ext uri="{FF2B5EF4-FFF2-40B4-BE49-F238E27FC236}">
                <a16:creationId xmlns:a16="http://schemas.microsoft.com/office/drawing/2014/main" id="{28744A91-BF86-4D32-B69A-4C395C57D0BE}"/>
              </a:ext>
            </a:extLst>
          </p:cNvPr>
          <p:cNvSpPr txBox="1"/>
          <p:nvPr/>
        </p:nvSpPr>
        <p:spPr>
          <a:xfrm>
            <a:off x="8423186" y="5182903"/>
            <a:ext cx="2441299" cy="338554"/>
          </a:xfrm>
          <a:prstGeom prst="rect">
            <a:avLst/>
          </a:prstGeom>
          <a:noFill/>
        </p:spPr>
        <p:txBody>
          <a:bodyPr wrap="square" rtlCol="0" anchor="ctr">
            <a:spAutoFit/>
          </a:bodyPr>
          <a:lstStyle/>
          <a:p>
            <a:pPr algn="ctr"/>
            <a:r>
              <a:rPr lang="en-US" sz="1600" b="1" dirty="0">
                <a:solidFill>
                  <a:schemeClr val="tx2"/>
                </a:solidFill>
              </a:rPr>
              <a:t>Kevin Bush</a:t>
            </a:r>
          </a:p>
        </p:txBody>
      </p:sp>
      <p:sp>
        <p:nvSpPr>
          <p:cNvPr id="23" name="TextBox 22">
            <a:extLst>
              <a:ext uri="{FF2B5EF4-FFF2-40B4-BE49-F238E27FC236}">
                <a16:creationId xmlns:a16="http://schemas.microsoft.com/office/drawing/2014/main" id="{C1581C2A-FED1-46AA-9721-757EFC23B9B8}"/>
              </a:ext>
            </a:extLst>
          </p:cNvPr>
          <p:cNvSpPr txBox="1"/>
          <p:nvPr/>
        </p:nvSpPr>
        <p:spPr>
          <a:xfrm>
            <a:off x="8423187" y="5432485"/>
            <a:ext cx="2441299" cy="276999"/>
          </a:xfrm>
          <a:prstGeom prst="rect">
            <a:avLst/>
          </a:prstGeom>
          <a:noFill/>
        </p:spPr>
        <p:txBody>
          <a:bodyPr wrap="square" rtlCol="0" anchor="ctr">
            <a:spAutoFit/>
          </a:bodyPr>
          <a:lstStyle/>
          <a:p>
            <a:pPr algn="ctr"/>
            <a:r>
              <a:rPr lang="en-US" sz="1200" i="1" dirty="0">
                <a:solidFill>
                  <a:schemeClr val="tx2"/>
                </a:solidFill>
              </a:rPr>
              <a:t>Creative Marketing</a:t>
            </a:r>
          </a:p>
        </p:txBody>
      </p:sp>
      <p:sp>
        <p:nvSpPr>
          <p:cNvPr id="27" name="Freeform: Shape 26">
            <a:extLst>
              <a:ext uri="{FF2B5EF4-FFF2-40B4-BE49-F238E27FC236}">
                <a16:creationId xmlns:a16="http://schemas.microsoft.com/office/drawing/2014/main" id="{5F75C55F-20A5-47EF-B5C4-CD384B02A77D}"/>
              </a:ext>
            </a:extLst>
          </p:cNvPr>
          <p:cNvSpPr/>
          <p:nvPr/>
        </p:nvSpPr>
        <p:spPr bwMode="auto">
          <a:xfrm>
            <a:off x="2395340" y="5790777"/>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8" name="Freeform: Shape 27">
            <a:extLst>
              <a:ext uri="{FF2B5EF4-FFF2-40B4-BE49-F238E27FC236}">
                <a16:creationId xmlns:a16="http://schemas.microsoft.com/office/drawing/2014/main" id="{531E09CC-7737-4A8F-A215-1AE87304A3EB}"/>
              </a:ext>
            </a:extLst>
          </p:cNvPr>
          <p:cNvSpPr/>
          <p:nvPr/>
        </p:nvSpPr>
        <p:spPr bwMode="auto">
          <a:xfrm>
            <a:off x="5943177" y="5790776"/>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9" name="Freeform: Shape 28">
            <a:extLst>
              <a:ext uri="{FF2B5EF4-FFF2-40B4-BE49-F238E27FC236}">
                <a16:creationId xmlns:a16="http://schemas.microsoft.com/office/drawing/2014/main" id="{6D370EB7-8C53-468D-B754-CADDE068B347}"/>
              </a:ext>
            </a:extLst>
          </p:cNvPr>
          <p:cNvSpPr/>
          <p:nvPr/>
        </p:nvSpPr>
        <p:spPr bwMode="auto">
          <a:xfrm>
            <a:off x="9491014" y="5790775"/>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13" name="Picture Placeholder 12">
            <a:extLst>
              <a:ext uri="{FF2B5EF4-FFF2-40B4-BE49-F238E27FC236}">
                <a16:creationId xmlns:a16="http://schemas.microsoft.com/office/drawing/2014/main" id="{B8916A05-A82D-4B8B-B970-E3809E4FC598}"/>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2343" b="12343"/>
          <a:stretch>
            <a:fillRect/>
          </a:stretch>
        </p:blipFill>
        <p:spPr/>
      </p:pic>
      <p:pic>
        <p:nvPicPr>
          <p:cNvPr id="24" name="Picture Placeholder 23">
            <a:extLst>
              <a:ext uri="{FF2B5EF4-FFF2-40B4-BE49-F238E27FC236}">
                <a16:creationId xmlns:a16="http://schemas.microsoft.com/office/drawing/2014/main" id="{F3056CFC-F996-4DFB-9C97-BD198AB6457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8611" b="18611"/>
          <a:stretch>
            <a:fillRect/>
          </a:stretch>
        </p:blipFill>
        <p:spPr/>
      </p:pic>
      <p:pic>
        <p:nvPicPr>
          <p:cNvPr id="26" name="Picture Placeholder 25">
            <a:extLst>
              <a:ext uri="{FF2B5EF4-FFF2-40B4-BE49-F238E27FC236}">
                <a16:creationId xmlns:a16="http://schemas.microsoft.com/office/drawing/2014/main" id="{639199E4-6A16-47FC-BA36-AD0786BA4F72}"/>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8617" b="18617"/>
          <a:stretch>
            <a:fillRect/>
          </a:stretch>
        </p:blipFill>
        <p:spPr/>
      </p:pic>
    </p:spTree>
    <p:extLst>
      <p:ext uri="{BB962C8B-B14F-4D97-AF65-F5344CB8AC3E}">
        <p14:creationId xmlns:p14="http://schemas.microsoft.com/office/powerpoint/2010/main" val="298853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2A58DD3-BA1F-421F-85D2-9CF9E78AA10A}"/>
              </a:ext>
            </a:extLst>
          </p:cNvPr>
          <p:cNvSpPr/>
          <p:nvPr/>
        </p:nvSpPr>
        <p:spPr bwMode="auto">
          <a:xfrm>
            <a:off x="928914" y="4438651"/>
            <a:ext cx="3086099" cy="1504949"/>
          </a:xfrm>
          <a:prstGeom prst="rect">
            <a:avLst/>
          </a:prstGeom>
          <a:solidFill>
            <a:schemeClr val="accent2"/>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25" name="Rectangle 24">
            <a:extLst>
              <a:ext uri="{FF2B5EF4-FFF2-40B4-BE49-F238E27FC236}">
                <a16:creationId xmlns:a16="http://schemas.microsoft.com/office/drawing/2014/main" id="{3206C2E8-BB7D-49A7-8D8D-444FCD3D09CF}"/>
              </a:ext>
            </a:extLst>
          </p:cNvPr>
          <p:cNvSpPr/>
          <p:nvPr/>
        </p:nvSpPr>
        <p:spPr bwMode="auto">
          <a:xfrm>
            <a:off x="4015012" y="1905001"/>
            <a:ext cx="3086099" cy="1504949"/>
          </a:xfrm>
          <a:prstGeom prst="rect">
            <a:avLst/>
          </a:prstGeom>
          <a:solidFill>
            <a:schemeClr val="accent2"/>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2" name="Title 1">
            <a:extLst>
              <a:ext uri="{FF2B5EF4-FFF2-40B4-BE49-F238E27FC236}">
                <a16:creationId xmlns:a16="http://schemas.microsoft.com/office/drawing/2014/main" id="{885668DE-FB82-4293-833C-16B0C7AFB468}"/>
              </a:ext>
            </a:extLst>
          </p:cNvPr>
          <p:cNvSpPr>
            <a:spLocks noGrp="1"/>
          </p:cNvSpPr>
          <p:nvPr>
            <p:ph type="title"/>
          </p:nvPr>
        </p:nvSpPr>
        <p:spPr/>
        <p:txBody>
          <a:bodyPr/>
          <a:lstStyle/>
          <a:p>
            <a:r>
              <a:rPr lang="en-US" dirty="0"/>
              <a:t>Meet The Team.</a:t>
            </a:r>
          </a:p>
        </p:txBody>
      </p:sp>
      <p:sp>
        <p:nvSpPr>
          <p:cNvPr id="13" name="TextBox 12">
            <a:extLst>
              <a:ext uri="{FF2B5EF4-FFF2-40B4-BE49-F238E27FC236}">
                <a16:creationId xmlns:a16="http://schemas.microsoft.com/office/drawing/2014/main" id="{22602869-D6C6-4FAA-967A-1AA18DA54EFA}"/>
              </a:ext>
            </a:extLst>
          </p:cNvPr>
          <p:cNvSpPr txBox="1"/>
          <p:nvPr/>
        </p:nvSpPr>
        <p:spPr>
          <a:xfrm>
            <a:off x="1251312" y="4651720"/>
            <a:ext cx="2441299" cy="338554"/>
          </a:xfrm>
          <a:prstGeom prst="rect">
            <a:avLst/>
          </a:prstGeom>
          <a:noFill/>
        </p:spPr>
        <p:txBody>
          <a:bodyPr wrap="square" rtlCol="0" anchor="ctr">
            <a:spAutoFit/>
          </a:bodyPr>
          <a:lstStyle/>
          <a:p>
            <a:pPr algn="ctr"/>
            <a:r>
              <a:rPr lang="en-US" sz="1600" b="1" dirty="0"/>
              <a:t>Jonathan Ben</a:t>
            </a:r>
          </a:p>
        </p:txBody>
      </p:sp>
      <p:sp>
        <p:nvSpPr>
          <p:cNvPr id="14" name="TextBox 13">
            <a:extLst>
              <a:ext uri="{FF2B5EF4-FFF2-40B4-BE49-F238E27FC236}">
                <a16:creationId xmlns:a16="http://schemas.microsoft.com/office/drawing/2014/main" id="{4BEC0108-5117-4946-BE24-A0C874A0D7B0}"/>
              </a:ext>
            </a:extLst>
          </p:cNvPr>
          <p:cNvSpPr txBox="1"/>
          <p:nvPr/>
        </p:nvSpPr>
        <p:spPr>
          <a:xfrm>
            <a:off x="1251313" y="4901302"/>
            <a:ext cx="2441299" cy="276999"/>
          </a:xfrm>
          <a:prstGeom prst="rect">
            <a:avLst/>
          </a:prstGeom>
          <a:noFill/>
        </p:spPr>
        <p:txBody>
          <a:bodyPr wrap="square" rtlCol="0" anchor="ctr">
            <a:spAutoFit/>
          </a:bodyPr>
          <a:lstStyle/>
          <a:p>
            <a:pPr algn="ctr"/>
            <a:r>
              <a:rPr lang="en-US" sz="1200" i="1" dirty="0"/>
              <a:t>Creative Marketing</a:t>
            </a:r>
          </a:p>
        </p:txBody>
      </p:sp>
      <p:sp>
        <p:nvSpPr>
          <p:cNvPr id="15" name="TextBox 14">
            <a:extLst>
              <a:ext uri="{FF2B5EF4-FFF2-40B4-BE49-F238E27FC236}">
                <a16:creationId xmlns:a16="http://schemas.microsoft.com/office/drawing/2014/main" id="{64EA7D65-F1E4-45C6-AF10-20C4BC069745}"/>
              </a:ext>
            </a:extLst>
          </p:cNvPr>
          <p:cNvSpPr txBox="1"/>
          <p:nvPr/>
        </p:nvSpPr>
        <p:spPr>
          <a:xfrm>
            <a:off x="1251311" y="5116516"/>
            <a:ext cx="2441300" cy="614014"/>
          </a:xfrm>
          <a:prstGeom prst="rect">
            <a:avLst/>
          </a:prstGeom>
          <a:noFill/>
        </p:spPr>
        <p:txBody>
          <a:bodyPr wrap="square" rtlCol="0" anchor="ctr">
            <a:spAutoFit/>
          </a:bodyPr>
          <a:lstStyle/>
          <a:p>
            <a:pPr algn="ctr">
              <a:lnSpc>
                <a:spcPct val="150000"/>
              </a:lnSpc>
            </a:pPr>
            <a:r>
              <a:rPr lang="en-US" sz="1200" dirty="0"/>
              <a:t>When, while the lovely valley teems with vapour around</a:t>
            </a:r>
          </a:p>
        </p:txBody>
      </p:sp>
      <p:sp>
        <p:nvSpPr>
          <p:cNvPr id="18" name="TextBox 17">
            <a:extLst>
              <a:ext uri="{FF2B5EF4-FFF2-40B4-BE49-F238E27FC236}">
                <a16:creationId xmlns:a16="http://schemas.microsoft.com/office/drawing/2014/main" id="{54633399-C782-4E41-8105-8289A8A0D6FB}"/>
              </a:ext>
            </a:extLst>
          </p:cNvPr>
          <p:cNvSpPr txBox="1"/>
          <p:nvPr/>
        </p:nvSpPr>
        <p:spPr>
          <a:xfrm>
            <a:off x="4337413" y="2093016"/>
            <a:ext cx="2441299" cy="338554"/>
          </a:xfrm>
          <a:prstGeom prst="rect">
            <a:avLst/>
          </a:prstGeom>
          <a:noFill/>
        </p:spPr>
        <p:txBody>
          <a:bodyPr wrap="square" rtlCol="0" anchor="ctr">
            <a:spAutoFit/>
          </a:bodyPr>
          <a:lstStyle/>
          <a:p>
            <a:pPr algn="ctr"/>
            <a:r>
              <a:rPr lang="en-US" sz="1600" b="1" dirty="0"/>
              <a:t>Anthony Josh</a:t>
            </a:r>
          </a:p>
        </p:txBody>
      </p:sp>
      <p:sp>
        <p:nvSpPr>
          <p:cNvPr id="19" name="TextBox 18">
            <a:extLst>
              <a:ext uri="{FF2B5EF4-FFF2-40B4-BE49-F238E27FC236}">
                <a16:creationId xmlns:a16="http://schemas.microsoft.com/office/drawing/2014/main" id="{D0EAFAB9-9809-439B-B80F-DF71E0DE51AA}"/>
              </a:ext>
            </a:extLst>
          </p:cNvPr>
          <p:cNvSpPr txBox="1"/>
          <p:nvPr/>
        </p:nvSpPr>
        <p:spPr>
          <a:xfrm>
            <a:off x="4337414" y="2342598"/>
            <a:ext cx="2441299" cy="276999"/>
          </a:xfrm>
          <a:prstGeom prst="rect">
            <a:avLst/>
          </a:prstGeom>
          <a:noFill/>
        </p:spPr>
        <p:txBody>
          <a:bodyPr wrap="square" rtlCol="0" anchor="ctr">
            <a:spAutoFit/>
          </a:bodyPr>
          <a:lstStyle/>
          <a:p>
            <a:pPr algn="ctr"/>
            <a:r>
              <a:rPr lang="en-US" sz="1200" i="1" dirty="0"/>
              <a:t>Creative Marketing</a:t>
            </a:r>
          </a:p>
        </p:txBody>
      </p:sp>
      <p:sp>
        <p:nvSpPr>
          <p:cNvPr id="20" name="TextBox 19">
            <a:extLst>
              <a:ext uri="{FF2B5EF4-FFF2-40B4-BE49-F238E27FC236}">
                <a16:creationId xmlns:a16="http://schemas.microsoft.com/office/drawing/2014/main" id="{1A3B8350-BE9D-45A3-94D1-1245EF0355B8}"/>
              </a:ext>
            </a:extLst>
          </p:cNvPr>
          <p:cNvSpPr txBox="1"/>
          <p:nvPr/>
        </p:nvSpPr>
        <p:spPr>
          <a:xfrm>
            <a:off x="4337412" y="2557812"/>
            <a:ext cx="2441300" cy="614014"/>
          </a:xfrm>
          <a:prstGeom prst="rect">
            <a:avLst/>
          </a:prstGeom>
          <a:noFill/>
        </p:spPr>
        <p:txBody>
          <a:bodyPr wrap="square" rtlCol="0" anchor="ctr">
            <a:spAutoFit/>
          </a:bodyPr>
          <a:lstStyle/>
          <a:p>
            <a:pPr algn="ctr">
              <a:lnSpc>
                <a:spcPct val="150000"/>
              </a:lnSpc>
            </a:pPr>
            <a:r>
              <a:rPr lang="en-US" sz="1200" dirty="0"/>
              <a:t>When, while the lovely valley teems with vapour around</a:t>
            </a:r>
          </a:p>
        </p:txBody>
      </p:sp>
      <p:sp>
        <p:nvSpPr>
          <p:cNvPr id="16" name="TextBox 15">
            <a:extLst>
              <a:ext uri="{FF2B5EF4-FFF2-40B4-BE49-F238E27FC236}">
                <a16:creationId xmlns:a16="http://schemas.microsoft.com/office/drawing/2014/main" id="{4461FB2E-EBED-439D-8AE8-333897720426}"/>
              </a:ext>
            </a:extLst>
          </p:cNvPr>
          <p:cNvSpPr txBox="1"/>
          <p:nvPr/>
        </p:nvSpPr>
        <p:spPr>
          <a:xfrm>
            <a:off x="8315313" y="3503075"/>
            <a:ext cx="2873388" cy="2005164"/>
          </a:xfrm>
          <a:prstGeom prst="rect">
            <a:avLst/>
          </a:prstGeom>
          <a:noFill/>
        </p:spPr>
        <p:txBody>
          <a:bodyPr wrap="square" rtlCol="0" anchor="t">
            <a:spAutoFit/>
          </a:bodyPr>
          <a:lstStyle/>
          <a:p>
            <a:pPr algn="just">
              <a:lnSpc>
                <a:spcPct val="150000"/>
              </a:lnSpc>
            </a:pPr>
            <a:r>
              <a:rPr lang="en-US" sz="1200" dirty="0"/>
              <a:t>When, while the lovely valley teems with vapour around me, and the meridian sun strikes the upper surface of the impenetrable foliage of my trees, and but a few stray gleams steal into the inner sanctuary, I throw myself down</a:t>
            </a:r>
          </a:p>
        </p:txBody>
      </p:sp>
      <p:sp>
        <p:nvSpPr>
          <p:cNvPr id="17" name="TextBox 16">
            <a:extLst>
              <a:ext uri="{FF2B5EF4-FFF2-40B4-BE49-F238E27FC236}">
                <a16:creationId xmlns:a16="http://schemas.microsoft.com/office/drawing/2014/main" id="{8F7FCEB0-3F22-468E-806F-430E9B005EC9}"/>
              </a:ext>
            </a:extLst>
          </p:cNvPr>
          <p:cNvSpPr txBox="1"/>
          <p:nvPr/>
        </p:nvSpPr>
        <p:spPr>
          <a:xfrm>
            <a:off x="8315312" y="2919259"/>
            <a:ext cx="1406513" cy="338554"/>
          </a:xfrm>
          <a:prstGeom prst="rect">
            <a:avLst/>
          </a:prstGeom>
          <a:noFill/>
        </p:spPr>
        <p:txBody>
          <a:bodyPr wrap="square" rtlCol="0" anchor="ctr">
            <a:spAutoFit/>
          </a:bodyPr>
          <a:lstStyle/>
          <a:p>
            <a:r>
              <a:rPr lang="en-US" sz="1600" b="1" dirty="0"/>
              <a:t>Total Sales</a:t>
            </a:r>
          </a:p>
        </p:txBody>
      </p:sp>
      <p:sp>
        <p:nvSpPr>
          <p:cNvPr id="21" name="TextBox 20">
            <a:extLst>
              <a:ext uri="{FF2B5EF4-FFF2-40B4-BE49-F238E27FC236}">
                <a16:creationId xmlns:a16="http://schemas.microsoft.com/office/drawing/2014/main" id="{6698C87C-4B97-4FBF-B64A-074BD401F47A}"/>
              </a:ext>
            </a:extLst>
          </p:cNvPr>
          <p:cNvSpPr txBox="1"/>
          <p:nvPr/>
        </p:nvSpPr>
        <p:spPr>
          <a:xfrm>
            <a:off x="8315312" y="2337918"/>
            <a:ext cx="1406513" cy="646331"/>
          </a:xfrm>
          <a:prstGeom prst="rect">
            <a:avLst/>
          </a:prstGeom>
          <a:noFill/>
        </p:spPr>
        <p:txBody>
          <a:bodyPr wrap="square" rtlCol="0" anchor="ctr">
            <a:spAutoFit/>
          </a:bodyPr>
          <a:lstStyle/>
          <a:p>
            <a:r>
              <a:rPr lang="en-US" sz="3600" dirty="0">
                <a:solidFill>
                  <a:schemeClr val="accent1"/>
                </a:solidFill>
                <a:latin typeface="+mj-lt"/>
              </a:rPr>
              <a:t>527K</a:t>
            </a:r>
          </a:p>
        </p:txBody>
      </p:sp>
      <p:sp>
        <p:nvSpPr>
          <p:cNvPr id="32" name="Rectangle 31">
            <a:extLst>
              <a:ext uri="{FF2B5EF4-FFF2-40B4-BE49-F238E27FC236}">
                <a16:creationId xmlns:a16="http://schemas.microsoft.com/office/drawing/2014/main" id="{E21045B0-816A-4D17-8FA0-26CD24A2965E}"/>
              </a:ext>
            </a:extLst>
          </p:cNvPr>
          <p:cNvSpPr/>
          <p:nvPr/>
        </p:nvSpPr>
        <p:spPr bwMode="auto">
          <a:xfrm>
            <a:off x="606511" y="1905000"/>
            <a:ext cx="322398" cy="1504949"/>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12" name="Picture Placeholder 11">
            <a:extLst>
              <a:ext uri="{FF2B5EF4-FFF2-40B4-BE49-F238E27FC236}">
                <a16:creationId xmlns:a16="http://schemas.microsoft.com/office/drawing/2014/main" id="{52BAED83-4148-4C6E-A433-E615503FD28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9378" r="9378"/>
          <a:stretch>
            <a:fillRect/>
          </a:stretch>
        </p:blipFill>
        <p:spPr/>
      </p:pic>
      <p:pic>
        <p:nvPicPr>
          <p:cNvPr id="10" name="Picture Placeholder 9">
            <a:extLst>
              <a:ext uri="{FF2B5EF4-FFF2-40B4-BE49-F238E27FC236}">
                <a16:creationId xmlns:a16="http://schemas.microsoft.com/office/drawing/2014/main" id="{6CBF0683-E383-4DE5-8923-3EE387EFA754}"/>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398" r="9398"/>
          <a:stretch>
            <a:fillRect/>
          </a:stretch>
        </p:blipFill>
        <p:spPr/>
      </p:pic>
      <p:sp>
        <p:nvSpPr>
          <p:cNvPr id="30" name="Freeform: Shape 29">
            <a:extLst>
              <a:ext uri="{FF2B5EF4-FFF2-40B4-BE49-F238E27FC236}">
                <a16:creationId xmlns:a16="http://schemas.microsoft.com/office/drawing/2014/main" id="{FF36DE68-99E2-4751-93AE-A40D261DE15A}"/>
              </a:ext>
            </a:extLst>
          </p:cNvPr>
          <p:cNvSpPr/>
          <p:nvPr/>
        </p:nvSpPr>
        <p:spPr bwMode="auto">
          <a:xfrm>
            <a:off x="2319140" y="1752179"/>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1" name="Freeform: Shape 30">
            <a:extLst>
              <a:ext uri="{FF2B5EF4-FFF2-40B4-BE49-F238E27FC236}">
                <a16:creationId xmlns:a16="http://schemas.microsoft.com/office/drawing/2014/main" id="{F94DA9AF-8BB2-43A2-9640-58ED96A80B3E}"/>
              </a:ext>
            </a:extLst>
          </p:cNvPr>
          <p:cNvSpPr/>
          <p:nvPr/>
        </p:nvSpPr>
        <p:spPr bwMode="auto">
          <a:xfrm>
            <a:off x="5405242" y="5790778"/>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2049062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6E995-79B6-4F23-B04F-9508E72EC1C7}"/>
              </a:ext>
            </a:extLst>
          </p:cNvPr>
          <p:cNvSpPr/>
          <p:nvPr/>
        </p:nvSpPr>
        <p:spPr bwMode="auto">
          <a:xfrm>
            <a:off x="6487886" y="1044697"/>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 name="Title 1">
            <a:extLst>
              <a:ext uri="{FF2B5EF4-FFF2-40B4-BE49-F238E27FC236}">
                <a16:creationId xmlns:a16="http://schemas.microsoft.com/office/drawing/2014/main" id="{FC6295BD-CF08-471B-B139-F2A9D6DF8FA5}"/>
              </a:ext>
            </a:extLst>
          </p:cNvPr>
          <p:cNvSpPr>
            <a:spLocks noGrp="1"/>
          </p:cNvSpPr>
          <p:nvPr>
            <p:ph type="title"/>
          </p:nvPr>
        </p:nvSpPr>
        <p:spPr>
          <a:xfrm>
            <a:off x="6819900" y="1240512"/>
            <a:ext cx="4443413" cy="1266825"/>
          </a:xfrm>
        </p:spPr>
        <p:txBody>
          <a:bodyPr/>
          <a:lstStyle/>
          <a:p>
            <a:r>
              <a:rPr lang="en-US" dirty="0"/>
              <a:t>Anthony Jonathan Dean.</a:t>
            </a:r>
          </a:p>
        </p:txBody>
      </p:sp>
      <p:sp>
        <p:nvSpPr>
          <p:cNvPr id="6" name="TextBox 5">
            <a:extLst>
              <a:ext uri="{FF2B5EF4-FFF2-40B4-BE49-F238E27FC236}">
                <a16:creationId xmlns:a16="http://schemas.microsoft.com/office/drawing/2014/main" id="{0B2FDCAC-D948-4CBA-A897-33790C2D0869}"/>
              </a:ext>
            </a:extLst>
          </p:cNvPr>
          <p:cNvSpPr txBox="1"/>
          <p:nvPr/>
        </p:nvSpPr>
        <p:spPr>
          <a:xfrm>
            <a:off x="6819901" y="2518346"/>
            <a:ext cx="4443186" cy="338554"/>
          </a:xfrm>
          <a:prstGeom prst="rect">
            <a:avLst/>
          </a:prstGeom>
          <a:noFill/>
        </p:spPr>
        <p:txBody>
          <a:bodyPr wrap="square" rtlCol="0" anchor="ctr">
            <a:spAutoFit/>
          </a:bodyPr>
          <a:lstStyle/>
          <a:p>
            <a:r>
              <a:rPr lang="en-US" sz="1600" i="1" dirty="0"/>
              <a:t>Company Founder</a:t>
            </a:r>
          </a:p>
        </p:txBody>
      </p:sp>
      <p:sp>
        <p:nvSpPr>
          <p:cNvPr id="7" name="TextBox 6">
            <a:extLst>
              <a:ext uri="{FF2B5EF4-FFF2-40B4-BE49-F238E27FC236}">
                <a16:creationId xmlns:a16="http://schemas.microsoft.com/office/drawing/2014/main" id="{7BEC5FC6-BDE7-4E6B-AA4F-49276C7EDE67}"/>
              </a:ext>
            </a:extLst>
          </p:cNvPr>
          <p:cNvSpPr txBox="1"/>
          <p:nvPr/>
        </p:nvSpPr>
        <p:spPr>
          <a:xfrm>
            <a:off x="6819900" y="2992321"/>
            <a:ext cx="4443185" cy="897169"/>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 the impenetrable foliage.</a:t>
            </a:r>
          </a:p>
        </p:txBody>
      </p:sp>
      <p:sp>
        <p:nvSpPr>
          <p:cNvPr id="19" name="Rectangle: Rounded Corners 18">
            <a:extLst>
              <a:ext uri="{FF2B5EF4-FFF2-40B4-BE49-F238E27FC236}">
                <a16:creationId xmlns:a16="http://schemas.microsoft.com/office/drawing/2014/main" id="{096B81E5-8F53-4982-A193-EB20A4E52BFC}"/>
              </a:ext>
            </a:extLst>
          </p:cNvPr>
          <p:cNvSpPr/>
          <p:nvPr/>
        </p:nvSpPr>
        <p:spPr bwMode="auto">
          <a:xfrm>
            <a:off x="6819900" y="4180581"/>
            <a:ext cx="4443185" cy="328583"/>
          </a:xfrm>
          <a:prstGeom prst="roundRect">
            <a:avLst>
              <a:gd name="adj" fmla="val 50000"/>
            </a:avLst>
          </a:prstGeom>
          <a:solidFill>
            <a:schemeClr val="bg2">
              <a:lumMod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0" name="Rectangle: Rounded Corners 19">
            <a:extLst>
              <a:ext uri="{FF2B5EF4-FFF2-40B4-BE49-F238E27FC236}">
                <a16:creationId xmlns:a16="http://schemas.microsoft.com/office/drawing/2014/main" id="{BB5839D6-867A-4512-ACD7-21B60E2EDEE8}"/>
              </a:ext>
            </a:extLst>
          </p:cNvPr>
          <p:cNvSpPr/>
          <p:nvPr/>
        </p:nvSpPr>
        <p:spPr bwMode="auto">
          <a:xfrm>
            <a:off x="6819899" y="4180581"/>
            <a:ext cx="4206241" cy="328583"/>
          </a:xfrm>
          <a:prstGeom prst="roundRect">
            <a:avLst>
              <a:gd name="adj" fmla="val 50000"/>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1" name="TextBox 20">
            <a:extLst>
              <a:ext uri="{FF2B5EF4-FFF2-40B4-BE49-F238E27FC236}">
                <a16:creationId xmlns:a16="http://schemas.microsoft.com/office/drawing/2014/main" id="{FB57AC4A-907A-48F8-8E22-61D88D481D39}"/>
              </a:ext>
            </a:extLst>
          </p:cNvPr>
          <p:cNvSpPr txBox="1"/>
          <p:nvPr/>
        </p:nvSpPr>
        <p:spPr>
          <a:xfrm>
            <a:off x="6965950" y="4206372"/>
            <a:ext cx="2070100" cy="276999"/>
          </a:xfrm>
          <a:prstGeom prst="rect">
            <a:avLst/>
          </a:prstGeom>
          <a:noFill/>
        </p:spPr>
        <p:txBody>
          <a:bodyPr wrap="square" rtlCol="0" anchor="ctr">
            <a:spAutoFit/>
          </a:bodyPr>
          <a:lstStyle/>
          <a:p>
            <a:r>
              <a:rPr lang="en-US" sz="1200" b="1" dirty="0">
                <a:solidFill>
                  <a:schemeClr val="bg2"/>
                </a:solidFill>
              </a:rPr>
              <a:t>Skill One</a:t>
            </a:r>
          </a:p>
        </p:txBody>
      </p:sp>
      <p:sp>
        <p:nvSpPr>
          <p:cNvPr id="28" name="Rectangle: Rounded Corners 27">
            <a:extLst>
              <a:ext uri="{FF2B5EF4-FFF2-40B4-BE49-F238E27FC236}">
                <a16:creationId xmlns:a16="http://schemas.microsoft.com/office/drawing/2014/main" id="{82D1366B-8A0F-4F46-AF13-346408525162}"/>
              </a:ext>
            </a:extLst>
          </p:cNvPr>
          <p:cNvSpPr/>
          <p:nvPr/>
        </p:nvSpPr>
        <p:spPr bwMode="auto">
          <a:xfrm>
            <a:off x="6819900" y="4730399"/>
            <a:ext cx="4443185" cy="328583"/>
          </a:xfrm>
          <a:prstGeom prst="roundRect">
            <a:avLst>
              <a:gd name="adj" fmla="val 50000"/>
            </a:avLst>
          </a:prstGeom>
          <a:solidFill>
            <a:schemeClr val="bg2">
              <a:lumMod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9" name="Rectangle: Rounded Corners 28">
            <a:extLst>
              <a:ext uri="{FF2B5EF4-FFF2-40B4-BE49-F238E27FC236}">
                <a16:creationId xmlns:a16="http://schemas.microsoft.com/office/drawing/2014/main" id="{AE13EA9C-2E6D-4C1D-A3A8-1C70C8FE8862}"/>
              </a:ext>
            </a:extLst>
          </p:cNvPr>
          <p:cNvSpPr/>
          <p:nvPr/>
        </p:nvSpPr>
        <p:spPr bwMode="auto">
          <a:xfrm>
            <a:off x="6819899" y="4730399"/>
            <a:ext cx="2621281" cy="328583"/>
          </a:xfrm>
          <a:prstGeom prst="roundRect">
            <a:avLst>
              <a:gd name="adj" fmla="val 50000"/>
            </a:avLst>
          </a:prstGeom>
          <a:solidFill>
            <a:schemeClr val="accent2"/>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0" name="TextBox 29">
            <a:extLst>
              <a:ext uri="{FF2B5EF4-FFF2-40B4-BE49-F238E27FC236}">
                <a16:creationId xmlns:a16="http://schemas.microsoft.com/office/drawing/2014/main" id="{42CFF9DE-2966-4633-8C39-4A6E39D20686}"/>
              </a:ext>
            </a:extLst>
          </p:cNvPr>
          <p:cNvSpPr txBox="1"/>
          <p:nvPr/>
        </p:nvSpPr>
        <p:spPr>
          <a:xfrm>
            <a:off x="6965950" y="4756190"/>
            <a:ext cx="2070100" cy="276999"/>
          </a:xfrm>
          <a:prstGeom prst="rect">
            <a:avLst/>
          </a:prstGeom>
          <a:noFill/>
        </p:spPr>
        <p:txBody>
          <a:bodyPr wrap="square" rtlCol="0" anchor="ctr">
            <a:spAutoFit/>
          </a:bodyPr>
          <a:lstStyle/>
          <a:p>
            <a:r>
              <a:rPr lang="en-US" sz="1200" b="1" dirty="0">
                <a:solidFill>
                  <a:schemeClr val="bg2"/>
                </a:solidFill>
              </a:rPr>
              <a:t>Skill Two</a:t>
            </a:r>
          </a:p>
        </p:txBody>
      </p:sp>
      <p:sp>
        <p:nvSpPr>
          <p:cNvPr id="31" name="Rectangle: Rounded Corners 30">
            <a:extLst>
              <a:ext uri="{FF2B5EF4-FFF2-40B4-BE49-F238E27FC236}">
                <a16:creationId xmlns:a16="http://schemas.microsoft.com/office/drawing/2014/main" id="{276C485E-9CDD-4B48-8B55-0807421492B2}"/>
              </a:ext>
            </a:extLst>
          </p:cNvPr>
          <p:cNvSpPr/>
          <p:nvPr/>
        </p:nvSpPr>
        <p:spPr bwMode="auto">
          <a:xfrm>
            <a:off x="6819900" y="5280217"/>
            <a:ext cx="4443185" cy="328583"/>
          </a:xfrm>
          <a:prstGeom prst="roundRect">
            <a:avLst>
              <a:gd name="adj" fmla="val 50000"/>
            </a:avLst>
          </a:prstGeom>
          <a:solidFill>
            <a:schemeClr val="bg2">
              <a:lumMod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2" name="Rectangle: Rounded Corners 31">
            <a:extLst>
              <a:ext uri="{FF2B5EF4-FFF2-40B4-BE49-F238E27FC236}">
                <a16:creationId xmlns:a16="http://schemas.microsoft.com/office/drawing/2014/main" id="{E113599F-2352-4F6D-8833-97A50CF446C7}"/>
              </a:ext>
            </a:extLst>
          </p:cNvPr>
          <p:cNvSpPr/>
          <p:nvPr/>
        </p:nvSpPr>
        <p:spPr bwMode="auto">
          <a:xfrm>
            <a:off x="6819899" y="5280217"/>
            <a:ext cx="3421381" cy="328583"/>
          </a:xfrm>
          <a:prstGeom prst="roundRect">
            <a:avLst>
              <a:gd name="adj" fmla="val 50000"/>
            </a:avLst>
          </a:prstGeom>
          <a:solidFill>
            <a:schemeClr val="accent3"/>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3" name="TextBox 32">
            <a:extLst>
              <a:ext uri="{FF2B5EF4-FFF2-40B4-BE49-F238E27FC236}">
                <a16:creationId xmlns:a16="http://schemas.microsoft.com/office/drawing/2014/main" id="{CEB16856-FA25-4E00-9C30-C4CA6C659819}"/>
              </a:ext>
            </a:extLst>
          </p:cNvPr>
          <p:cNvSpPr txBox="1"/>
          <p:nvPr/>
        </p:nvSpPr>
        <p:spPr>
          <a:xfrm>
            <a:off x="6965950" y="5306008"/>
            <a:ext cx="2070100" cy="276999"/>
          </a:xfrm>
          <a:prstGeom prst="rect">
            <a:avLst/>
          </a:prstGeom>
          <a:noFill/>
        </p:spPr>
        <p:txBody>
          <a:bodyPr wrap="square" rtlCol="0" anchor="ctr">
            <a:spAutoFit/>
          </a:bodyPr>
          <a:lstStyle/>
          <a:p>
            <a:r>
              <a:rPr lang="en-US" sz="1200" b="1" dirty="0">
                <a:solidFill>
                  <a:schemeClr val="bg2"/>
                </a:solidFill>
              </a:rPr>
              <a:t>Skill Three</a:t>
            </a:r>
          </a:p>
        </p:txBody>
      </p:sp>
      <p:pic>
        <p:nvPicPr>
          <p:cNvPr id="15" name="Picture Placeholder 14">
            <a:extLst>
              <a:ext uri="{FF2B5EF4-FFF2-40B4-BE49-F238E27FC236}">
                <a16:creationId xmlns:a16="http://schemas.microsoft.com/office/drawing/2014/main" id="{085002D0-744D-41DA-9FCB-B2A390CF52AF}"/>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5794" r="15794"/>
          <a:stretch>
            <a:fillRect/>
          </a:stretch>
        </p:blipFill>
        <p:spPr/>
      </p:pic>
      <p:sp>
        <p:nvSpPr>
          <p:cNvPr id="16" name="Freeform: Shape 15">
            <a:extLst>
              <a:ext uri="{FF2B5EF4-FFF2-40B4-BE49-F238E27FC236}">
                <a16:creationId xmlns:a16="http://schemas.microsoft.com/office/drawing/2014/main" id="{A8B05FAD-BA9C-419A-AB47-AD46A06754B8}"/>
              </a:ext>
            </a:extLst>
          </p:cNvPr>
          <p:cNvSpPr/>
          <p:nvPr/>
        </p:nvSpPr>
        <p:spPr bwMode="auto">
          <a:xfrm>
            <a:off x="5943179" y="5790778"/>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7" name="Freeform: Shape 16">
            <a:extLst>
              <a:ext uri="{FF2B5EF4-FFF2-40B4-BE49-F238E27FC236}">
                <a16:creationId xmlns:a16="http://schemas.microsoft.com/office/drawing/2014/main" id="{2046030C-54BC-4A0F-BC58-E45D8629BF38}"/>
              </a:ext>
            </a:extLst>
          </p:cNvPr>
          <p:cNvSpPr/>
          <p:nvPr/>
        </p:nvSpPr>
        <p:spPr bwMode="auto">
          <a:xfrm>
            <a:off x="5215266" y="5656053"/>
            <a:ext cx="575092" cy="575092"/>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3388781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B2C7-1187-4DF5-B4F0-444A7C722AAB}"/>
              </a:ext>
            </a:extLst>
          </p:cNvPr>
          <p:cNvSpPr>
            <a:spLocks noGrp="1"/>
          </p:cNvSpPr>
          <p:nvPr>
            <p:ph type="title"/>
          </p:nvPr>
        </p:nvSpPr>
        <p:spPr>
          <a:xfrm>
            <a:off x="1581150" y="1377950"/>
            <a:ext cx="9029700" cy="800100"/>
          </a:xfrm>
        </p:spPr>
        <p:txBody>
          <a:bodyPr/>
          <a:lstStyle/>
          <a:p>
            <a:r>
              <a:rPr lang="en-US" dirty="0"/>
              <a:t>Great Works With Great Result.</a:t>
            </a:r>
          </a:p>
        </p:txBody>
      </p:sp>
      <p:sp>
        <p:nvSpPr>
          <p:cNvPr id="6" name="Freeform: Shape 5">
            <a:extLst>
              <a:ext uri="{FF2B5EF4-FFF2-40B4-BE49-F238E27FC236}">
                <a16:creationId xmlns:a16="http://schemas.microsoft.com/office/drawing/2014/main" id="{5C6CCFB8-A80C-452F-BF87-76195C79BE58}"/>
              </a:ext>
            </a:extLst>
          </p:cNvPr>
          <p:cNvSpPr/>
          <p:nvPr/>
        </p:nvSpPr>
        <p:spPr bwMode="auto">
          <a:xfrm>
            <a:off x="5943179" y="1016654"/>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7" name="TextBox 6">
            <a:extLst>
              <a:ext uri="{FF2B5EF4-FFF2-40B4-BE49-F238E27FC236}">
                <a16:creationId xmlns:a16="http://schemas.microsoft.com/office/drawing/2014/main" id="{3A48E3DD-3F4B-4B5C-9C73-F74E9810E159}"/>
              </a:ext>
            </a:extLst>
          </p:cNvPr>
          <p:cNvSpPr txBox="1"/>
          <p:nvPr/>
        </p:nvSpPr>
        <p:spPr>
          <a:xfrm>
            <a:off x="2293257" y="2046772"/>
            <a:ext cx="7605486" cy="614014"/>
          </a:xfrm>
          <a:prstGeom prst="rect">
            <a:avLst/>
          </a:prstGeom>
          <a:noFill/>
        </p:spPr>
        <p:txBody>
          <a:bodyPr wrap="square" rtlCol="0" anchor="ctr">
            <a:spAutoFit/>
          </a:bodyPr>
          <a:lstStyle/>
          <a:p>
            <a:pPr algn="ctr">
              <a:lnSpc>
                <a:spcPct val="150000"/>
              </a:lnSpc>
            </a:pPr>
            <a:r>
              <a:rPr lang="en-US" sz="1200" i="1" dirty="0"/>
              <a:t>When, while the lovely valley teems with vapour around me, and the meridian sun strikes the upper surface of the impenetrable</a:t>
            </a:r>
          </a:p>
        </p:txBody>
      </p:sp>
      <p:pic>
        <p:nvPicPr>
          <p:cNvPr id="15" name="Picture Placeholder 14">
            <a:extLst>
              <a:ext uri="{FF2B5EF4-FFF2-40B4-BE49-F238E27FC236}">
                <a16:creationId xmlns:a16="http://schemas.microsoft.com/office/drawing/2014/main" id="{6F584E22-73BD-4CEF-BBC5-62FD730433A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2335" b="45167"/>
          <a:stretch/>
        </p:blipFill>
        <p:spPr>
          <a:xfrm>
            <a:off x="0" y="3429000"/>
            <a:ext cx="12192000" cy="3429000"/>
          </a:xfrm>
        </p:spPr>
      </p:pic>
    </p:spTree>
    <p:extLst>
      <p:ext uri="{BB962C8B-B14F-4D97-AF65-F5344CB8AC3E}">
        <p14:creationId xmlns:p14="http://schemas.microsoft.com/office/powerpoint/2010/main" val="379538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2E7330-74BE-43C0-B434-0CF3DC35635B}"/>
              </a:ext>
            </a:extLst>
          </p:cNvPr>
          <p:cNvSpPr/>
          <p:nvPr/>
        </p:nvSpPr>
        <p:spPr bwMode="auto">
          <a:xfrm>
            <a:off x="3367314" y="734115"/>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 name="Title 1">
            <a:extLst>
              <a:ext uri="{FF2B5EF4-FFF2-40B4-BE49-F238E27FC236}">
                <a16:creationId xmlns:a16="http://schemas.microsoft.com/office/drawing/2014/main" id="{35260583-A862-4C25-87D6-CE5775F96C54}"/>
              </a:ext>
            </a:extLst>
          </p:cNvPr>
          <p:cNvSpPr>
            <a:spLocks noGrp="1"/>
          </p:cNvSpPr>
          <p:nvPr>
            <p:ph type="title"/>
          </p:nvPr>
        </p:nvSpPr>
        <p:spPr>
          <a:xfrm>
            <a:off x="928913" y="1068274"/>
            <a:ext cx="4642831" cy="1241142"/>
          </a:xfrm>
        </p:spPr>
        <p:txBody>
          <a:bodyPr/>
          <a:lstStyle/>
          <a:p>
            <a:r>
              <a:rPr lang="en-US" dirty="0"/>
              <a:t>Great Portfolio Pictures.</a:t>
            </a:r>
          </a:p>
        </p:txBody>
      </p:sp>
      <p:sp>
        <p:nvSpPr>
          <p:cNvPr id="18" name="TextBox 17">
            <a:extLst>
              <a:ext uri="{FF2B5EF4-FFF2-40B4-BE49-F238E27FC236}">
                <a16:creationId xmlns:a16="http://schemas.microsoft.com/office/drawing/2014/main" id="{B1C1CA9E-DB46-4046-9832-BB67896A7216}"/>
              </a:ext>
            </a:extLst>
          </p:cNvPr>
          <p:cNvSpPr txBox="1"/>
          <p:nvPr/>
        </p:nvSpPr>
        <p:spPr>
          <a:xfrm>
            <a:off x="928913" y="2395149"/>
            <a:ext cx="3871687" cy="897169"/>
          </a:xfrm>
          <a:prstGeom prst="rect">
            <a:avLst/>
          </a:prstGeom>
          <a:noFill/>
        </p:spPr>
        <p:txBody>
          <a:bodyPr wrap="square" rtlCol="0" anchor="t">
            <a:spAutoFit/>
          </a:bodyPr>
          <a:lstStyle/>
          <a:p>
            <a:pPr algn="just">
              <a:lnSpc>
                <a:spcPct val="150000"/>
              </a:lnSpc>
            </a:pPr>
            <a:r>
              <a:rPr lang="en-US" sz="1200" dirty="0"/>
              <a:t>When, while the lovely valley teems with vapour around me, and the meridian sun strikes the upper surface</a:t>
            </a:r>
          </a:p>
        </p:txBody>
      </p:sp>
      <p:sp>
        <p:nvSpPr>
          <p:cNvPr id="22" name="TextBox 21">
            <a:extLst>
              <a:ext uri="{FF2B5EF4-FFF2-40B4-BE49-F238E27FC236}">
                <a16:creationId xmlns:a16="http://schemas.microsoft.com/office/drawing/2014/main" id="{61A2CF53-49F0-43EE-8B65-A8DE1EB1B737}"/>
              </a:ext>
            </a:extLst>
          </p:cNvPr>
          <p:cNvSpPr txBox="1"/>
          <p:nvPr/>
        </p:nvSpPr>
        <p:spPr>
          <a:xfrm>
            <a:off x="928913" y="3860315"/>
            <a:ext cx="2068288" cy="1728165"/>
          </a:xfrm>
          <a:prstGeom prst="rect">
            <a:avLst/>
          </a:prstGeom>
          <a:noFill/>
        </p:spPr>
        <p:txBody>
          <a:bodyPr wrap="square" rtlCol="0" anchor="ctr">
            <a:spAutoFit/>
          </a:bodyPr>
          <a:lstStyle/>
          <a:p>
            <a:pPr>
              <a:lnSpc>
                <a:spcPct val="150000"/>
              </a:lnSpc>
            </a:pPr>
            <a:r>
              <a:rPr lang="en-US" sz="1200" i="1" dirty="0"/>
              <a:t>When, while the lovely valley teems with </a:t>
            </a:r>
            <a:r>
              <a:rPr lang="en-US" sz="1200" i="1" dirty="0" err="1"/>
              <a:t>vap</a:t>
            </a:r>
            <a:r>
              <a:rPr lang="en-US" sz="1200" i="1" dirty="0"/>
              <a:t> our around me, and the meridian sun strikes the upper surface of the impenetrable</a:t>
            </a:r>
          </a:p>
        </p:txBody>
      </p:sp>
      <p:pic>
        <p:nvPicPr>
          <p:cNvPr id="24" name="Picture Placeholder 23">
            <a:extLst>
              <a:ext uri="{FF2B5EF4-FFF2-40B4-BE49-F238E27FC236}">
                <a16:creationId xmlns:a16="http://schemas.microsoft.com/office/drawing/2014/main" id="{1DB1D688-0AA8-4172-8794-86800ED99563}"/>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18713" b="18713"/>
          <a:stretch>
            <a:fillRect/>
          </a:stretch>
        </p:blipFill>
        <p:spPr/>
      </p:pic>
      <p:pic>
        <p:nvPicPr>
          <p:cNvPr id="32" name="Picture Placeholder 31">
            <a:extLst>
              <a:ext uri="{FF2B5EF4-FFF2-40B4-BE49-F238E27FC236}">
                <a16:creationId xmlns:a16="http://schemas.microsoft.com/office/drawing/2014/main" id="{640D00EC-3B3E-424B-A71B-2C8C49451156}"/>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0034" r="10034"/>
          <a:stretch>
            <a:fillRect/>
          </a:stretch>
        </p:blipFill>
        <p:spPr/>
      </p:pic>
      <p:pic>
        <p:nvPicPr>
          <p:cNvPr id="30" name="Picture Placeholder 29">
            <a:extLst>
              <a:ext uri="{FF2B5EF4-FFF2-40B4-BE49-F238E27FC236}">
                <a16:creationId xmlns:a16="http://schemas.microsoft.com/office/drawing/2014/main" id="{2AD7F0A2-D8FC-468C-BE4B-76F8747B8025}"/>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4475" r="14475"/>
          <a:stretch>
            <a:fillRect/>
          </a:stretch>
        </p:blipFill>
        <p:spPr/>
      </p:pic>
      <p:pic>
        <p:nvPicPr>
          <p:cNvPr id="26" name="Picture Placeholder 25">
            <a:extLst>
              <a:ext uri="{FF2B5EF4-FFF2-40B4-BE49-F238E27FC236}">
                <a16:creationId xmlns:a16="http://schemas.microsoft.com/office/drawing/2014/main" id="{1A0D5710-B949-4177-9A42-AA353BFD9DCE}"/>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2468" b="12468"/>
          <a:stretch>
            <a:fillRect/>
          </a:stretch>
        </p:blipFill>
        <p:spPr/>
      </p:pic>
      <p:pic>
        <p:nvPicPr>
          <p:cNvPr id="28" name="Picture Placeholder 27">
            <a:extLst>
              <a:ext uri="{FF2B5EF4-FFF2-40B4-BE49-F238E27FC236}">
                <a16:creationId xmlns:a16="http://schemas.microsoft.com/office/drawing/2014/main" id="{CAF0ECD0-4FE3-457F-B57A-7E9E6A262E66}"/>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l="14475" r="14475"/>
          <a:stretch>
            <a:fillRect/>
          </a:stretch>
        </p:blipFill>
        <p:spPr/>
      </p:pic>
      <p:sp>
        <p:nvSpPr>
          <p:cNvPr id="20" name="Freeform: Shape 19">
            <a:extLst>
              <a:ext uri="{FF2B5EF4-FFF2-40B4-BE49-F238E27FC236}">
                <a16:creationId xmlns:a16="http://schemas.microsoft.com/office/drawing/2014/main" id="{884DAA51-7307-41CE-978A-A245132224DB}"/>
              </a:ext>
            </a:extLst>
          </p:cNvPr>
          <p:cNvSpPr/>
          <p:nvPr/>
        </p:nvSpPr>
        <p:spPr bwMode="auto">
          <a:xfrm>
            <a:off x="11110265" y="2783308"/>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1" name="Freeform: Shape 20">
            <a:extLst>
              <a:ext uri="{FF2B5EF4-FFF2-40B4-BE49-F238E27FC236}">
                <a16:creationId xmlns:a16="http://schemas.microsoft.com/office/drawing/2014/main" id="{8898C584-EB92-41FE-86CC-CAD0472D49C7}"/>
              </a:ext>
            </a:extLst>
          </p:cNvPr>
          <p:cNvSpPr/>
          <p:nvPr/>
        </p:nvSpPr>
        <p:spPr bwMode="auto">
          <a:xfrm>
            <a:off x="6096000" y="5790356"/>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4150965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DD28BD-9E94-4B54-8594-0F64189229B4}"/>
              </a:ext>
            </a:extLst>
          </p:cNvPr>
          <p:cNvSpPr/>
          <p:nvPr/>
        </p:nvSpPr>
        <p:spPr bwMode="auto">
          <a:xfrm>
            <a:off x="8766048" y="1080975"/>
            <a:ext cx="2497039" cy="1528114"/>
          </a:xfrm>
          <a:prstGeom prst="rect">
            <a:avLst/>
          </a:prstGeom>
          <a:solidFill>
            <a:schemeClr val="bg2">
              <a:lumMod val="9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2" name="Title 1">
            <a:extLst>
              <a:ext uri="{FF2B5EF4-FFF2-40B4-BE49-F238E27FC236}">
                <a16:creationId xmlns:a16="http://schemas.microsoft.com/office/drawing/2014/main" id="{827CF5C7-E070-4E93-BEFD-F8D283D45F00}"/>
              </a:ext>
            </a:extLst>
          </p:cNvPr>
          <p:cNvSpPr>
            <a:spLocks noGrp="1"/>
          </p:cNvSpPr>
          <p:nvPr>
            <p:ph type="title"/>
          </p:nvPr>
        </p:nvSpPr>
        <p:spPr/>
        <p:txBody>
          <a:bodyPr/>
          <a:lstStyle/>
          <a:p>
            <a:r>
              <a:rPr lang="en-US" dirty="0"/>
              <a:t>Three Portfolio.</a:t>
            </a:r>
          </a:p>
        </p:txBody>
      </p:sp>
      <p:sp>
        <p:nvSpPr>
          <p:cNvPr id="12" name="TextBox 11">
            <a:extLst>
              <a:ext uri="{FF2B5EF4-FFF2-40B4-BE49-F238E27FC236}">
                <a16:creationId xmlns:a16="http://schemas.microsoft.com/office/drawing/2014/main" id="{3359B6E1-5EC6-4159-95AA-0D2BB7326FA4}"/>
              </a:ext>
            </a:extLst>
          </p:cNvPr>
          <p:cNvSpPr txBox="1"/>
          <p:nvPr/>
        </p:nvSpPr>
        <p:spPr>
          <a:xfrm>
            <a:off x="4920632" y="2322116"/>
            <a:ext cx="3313903" cy="1168012"/>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 the impenetrable foliage of my trees</a:t>
            </a:r>
          </a:p>
        </p:txBody>
      </p:sp>
      <p:sp>
        <p:nvSpPr>
          <p:cNvPr id="13" name="Freeform: Shape 12">
            <a:extLst>
              <a:ext uri="{FF2B5EF4-FFF2-40B4-BE49-F238E27FC236}">
                <a16:creationId xmlns:a16="http://schemas.microsoft.com/office/drawing/2014/main" id="{CF0A6170-2F24-4927-B708-DE7B1E3F1F5E}"/>
              </a:ext>
            </a:extLst>
          </p:cNvPr>
          <p:cNvSpPr/>
          <p:nvPr/>
        </p:nvSpPr>
        <p:spPr bwMode="auto">
          <a:xfrm>
            <a:off x="7184571" y="1023257"/>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4" name="TextBox 13">
            <a:extLst>
              <a:ext uri="{FF2B5EF4-FFF2-40B4-BE49-F238E27FC236}">
                <a16:creationId xmlns:a16="http://schemas.microsoft.com/office/drawing/2014/main" id="{FAD5269A-82B5-4512-A5BD-224ED9999654}"/>
              </a:ext>
            </a:extLst>
          </p:cNvPr>
          <p:cNvSpPr txBox="1"/>
          <p:nvPr/>
        </p:nvSpPr>
        <p:spPr>
          <a:xfrm>
            <a:off x="9041820" y="1930266"/>
            <a:ext cx="1945494" cy="338554"/>
          </a:xfrm>
          <a:prstGeom prst="rect">
            <a:avLst/>
          </a:prstGeom>
          <a:noFill/>
        </p:spPr>
        <p:txBody>
          <a:bodyPr wrap="square" rtlCol="0" anchor="ctr">
            <a:spAutoFit/>
          </a:bodyPr>
          <a:lstStyle/>
          <a:p>
            <a:pPr algn="ctr"/>
            <a:r>
              <a:rPr lang="en-US" sz="1600" b="1" dirty="0">
                <a:solidFill>
                  <a:schemeClr val="tx2"/>
                </a:solidFill>
              </a:rPr>
              <a:t>Total Sales</a:t>
            </a:r>
          </a:p>
        </p:txBody>
      </p:sp>
      <p:sp>
        <p:nvSpPr>
          <p:cNvPr id="15" name="TextBox 14">
            <a:extLst>
              <a:ext uri="{FF2B5EF4-FFF2-40B4-BE49-F238E27FC236}">
                <a16:creationId xmlns:a16="http://schemas.microsoft.com/office/drawing/2014/main" id="{1CDCF3D8-C8D3-4960-8194-9FB8B59927B2}"/>
              </a:ext>
            </a:extLst>
          </p:cNvPr>
          <p:cNvSpPr txBox="1"/>
          <p:nvPr/>
        </p:nvSpPr>
        <p:spPr>
          <a:xfrm>
            <a:off x="9041820" y="1361625"/>
            <a:ext cx="1945494" cy="646331"/>
          </a:xfrm>
          <a:prstGeom prst="rect">
            <a:avLst/>
          </a:prstGeom>
          <a:noFill/>
        </p:spPr>
        <p:txBody>
          <a:bodyPr wrap="square" rtlCol="0" anchor="ctr">
            <a:spAutoFit/>
          </a:bodyPr>
          <a:lstStyle/>
          <a:p>
            <a:pPr algn="ctr"/>
            <a:r>
              <a:rPr lang="en-US" sz="3600" b="1" dirty="0">
                <a:solidFill>
                  <a:schemeClr val="accent1"/>
                </a:solidFill>
                <a:latin typeface="+mj-lt"/>
              </a:rPr>
              <a:t>75%</a:t>
            </a:r>
          </a:p>
        </p:txBody>
      </p:sp>
      <p:sp>
        <p:nvSpPr>
          <p:cNvPr id="16" name="TextBox 15">
            <a:extLst>
              <a:ext uri="{FF2B5EF4-FFF2-40B4-BE49-F238E27FC236}">
                <a16:creationId xmlns:a16="http://schemas.microsoft.com/office/drawing/2014/main" id="{ADF135C3-0F61-4A4B-BAA0-1802E4462CD2}"/>
              </a:ext>
            </a:extLst>
          </p:cNvPr>
          <p:cNvSpPr txBox="1"/>
          <p:nvPr/>
        </p:nvSpPr>
        <p:spPr>
          <a:xfrm>
            <a:off x="5641115" y="4688285"/>
            <a:ext cx="2791684" cy="338554"/>
          </a:xfrm>
          <a:prstGeom prst="rect">
            <a:avLst/>
          </a:prstGeom>
          <a:noFill/>
        </p:spPr>
        <p:txBody>
          <a:bodyPr wrap="square" rtlCol="0" anchor="ctr">
            <a:spAutoFit/>
          </a:bodyPr>
          <a:lstStyle/>
          <a:p>
            <a:r>
              <a:rPr lang="en-US" sz="1600" b="1" dirty="0"/>
              <a:t>Your Title Three</a:t>
            </a:r>
          </a:p>
        </p:txBody>
      </p:sp>
      <p:sp>
        <p:nvSpPr>
          <p:cNvPr id="17" name="TextBox 16">
            <a:extLst>
              <a:ext uri="{FF2B5EF4-FFF2-40B4-BE49-F238E27FC236}">
                <a16:creationId xmlns:a16="http://schemas.microsoft.com/office/drawing/2014/main" id="{61EB2698-61F9-48A5-B7DA-794A8EC77D72}"/>
              </a:ext>
            </a:extLst>
          </p:cNvPr>
          <p:cNvSpPr txBox="1"/>
          <p:nvPr/>
        </p:nvSpPr>
        <p:spPr>
          <a:xfrm>
            <a:off x="5641116" y="5139456"/>
            <a:ext cx="2791684" cy="891013"/>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a:t>
            </a:r>
          </a:p>
        </p:txBody>
      </p:sp>
      <p:pic>
        <p:nvPicPr>
          <p:cNvPr id="21" name="Picture Placeholder 20">
            <a:extLst>
              <a:ext uri="{FF2B5EF4-FFF2-40B4-BE49-F238E27FC236}">
                <a16:creationId xmlns:a16="http://schemas.microsoft.com/office/drawing/2014/main" id="{2174FEDB-B81E-4C49-961F-66BCF652F7F4}"/>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5515" r="5515"/>
          <a:stretch>
            <a:fillRect/>
          </a:stretch>
        </p:blipFill>
        <p:spPr/>
      </p:pic>
      <p:pic>
        <p:nvPicPr>
          <p:cNvPr id="25" name="Picture Placeholder 24">
            <a:extLst>
              <a:ext uri="{FF2B5EF4-FFF2-40B4-BE49-F238E27FC236}">
                <a16:creationId xmlns:a16="http://schemas.microsoft.com/office/drawing/2014/main" id="{96B604D0-33A1-48D2-BD75-7B3A1FD8A084}"/>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0930" r="20930"/>
          <a:stretch>
            <a:fillRect/>
          </a:stretch>
        </p:blipFill>
        <p:spPr/>
      </p:pic>
      <p:pic>
        <p:nvPicPr>
          <p:cNvPr id="23" name="Picture Placeholder 22">
            <a:extLst>
              <a:ext uri="{FF2B5EF4-FFF2-40B4-BE49-F238E27FC236}">
                <a16:creationId xmlns:a16="http://schemas.microsoft.com/office/drawing/2014/main" id="{CCE5DFB1-8CDD-406F-BA52-EF01EF71428B}"/>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7971" b="7971"/>
          <a:stretch>
            <a:fillRect/>
          </a:stretch>
        </p:blipFill>
        <p:spPr/>
      </p:pic>
    </p:spTree>
    <p:extLst>
      <p:ext uri="{BB962C8B-B14F-4D97-AF65-F5344CB8AC3E}">
        <p14:creationId xmlns:p14="http://schemas.microsoft.com/office/powerpoint/2010/main" val="333309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8F1305C7-2A48-4612-BC22-FA6085AAF2B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0427" b="10427"/>
          <a:stretch/>
        </p:blipFill>
        <p:spPr>
          <a:xfrm>
            <a:off x="928914" y="914400"/>
            <a:ext cx="11263086" cy="5943600"/>
          </a:xfrm>
        </p:spPr>
      </p:pic>
      <p:sp>
        <p:nvSpPr>
          <p:cNvPr id="10" name="Rectangle 9">
            <a:extLst>
              <a:ext uri="{FF2B5EF4-FFF2-40B4-BE49-F238E27FC236}">
                <a16:creationId xmlns:a16="http://schemas.microsoft.com/office/drawing/2014/main" id="{6C4E6DFE-6FBD-46C4-9EF9-C3BAFCECFCF4}"/>
              </a:ext>
            </a:extLst>
          </p:cNvPr>
          <p:cNvSpPr/>
          <p:nvPr/>
        </p:nvSpPr>
        <p:spPr bwMode="auto">
          <a:xfrm>
            <a:off x="928914" y="914400"/>
            <a:ext cx="11263086" cy="5943600"/>
          </a:xfrm>
          <a:prstGeom prst="rect">
            <a:avLst/>
          </a:prstGeom>
          <a:solidFill>
            <a:schemeClr val="tx2">
              <a:alpha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12" name="Rectangle 11">
            <a:extLst>
              <a:ext uri="{FF2B5EF4-FFF2-40B4-BE49-F238E27FC236}">
                <a16:creationId xmlns:a16="http://schemas.microsoft.com/office/drawing/2014/main" id="{D4C09367-A14B-4C0F-B9B3-3DDB779C5DA3}"/>
              </a:ext>
            </a:extLst>
          </p:cNvPr>
          <p:cNvSpPr/>
          <p:nvPr/>
        </p:nvSpPr>
        <p:spPr bwMode="auto">
          <a:xfrm>
            <a:off x="1836964" y="2931886"/>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8" name="Freeform: Shape 7">
            <a:extLst>
              <a:ext uri="{FF2B5EF4-FFF2-40B4-BE49-F238E27FC236}">
                <a16:creationId xmlns:a16="http://schemas.microsoft.com/office/drawing/2014/main" id="{2A21528C-CF04-4513-8701-6A95C394DEC2}"/>
              </a:ext>
            </a:extLst>
          </p:cNvPr>
          <p:cNvSpPr/>
          <p:nvPr/>
        </p:nvSpPr>
        <p:spPr bwMode="auto">
          <a:xfrm>
            <a:off x="3636075" y="2400462"/>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 name="Title 3">
            <a:extLst>
              <a:ext uri="{FF2B5EF4-FFF2-40B4-BE49-F238E27FC236}">
                <a16:creationId xmlns:a16="http://schemas.microsoft.com/office/drawing/2014/main" id="{C223D965-6037-487B-AFB6-461D60BD1496}"/>
              </a:ext>
            </a:extLst>
          </p:cNvPr>
          <p:cNvSpPr>
            <a:spLocks noGrp="1"/>
          </p:cNvSpPr>
          <p:nvPr>
            <p:ph type="title"/>
          </p:nvPr>
        </p:nvSpPr>
        <p:spPr>
          <a:xfrm>
            <a:off x="2115456" y="3241956"/>
            <a:ext cx="4691744" cy="1288487"/>
          </a:xfrm>
        </p:spPr>
        <p:txBody>
          <a:bodyPr/>
          <a:lstStyle/>
          <a:p>
            <a:r>
              <a:rPr lang="en-US" dirty="0"/>
              <a:t>Welcome To Active Lifestyle.</a:t>
            </a:r>
          </a:p>
        </p:txBody>
      </p:sp>
      <p:sp>
        <p:nvSpPr>
          <p:cNvPr id="11" name="TextBox 10">
            <a:extLst>
              <a:ext uri="{FF2B5EF4-FFF2-40B4-BE49-F238E27FC236}">
                <a16:creationId xmlns:a16="http://schemas.microsoft.com/office/drawing/2014/main" id="{7965700D-B0DD-41CB-B6CB-9E9F262BE115}"/>
              </a:ext>
            </a:extLst>
          </p:cNvPr>
          <p:cNvSpPr txBox="1"/>
          <p:nvPr/>
        </p:nvSpPr>
        <p:spPr>
          <a:xfrm>
            <a:off x="7144657" y="3276118"/>
            <a:ext cx="3675743" cy="1728165"/>
          </a:xfrm>
          <a:prstGeom prst="rect">
            <a:avLst/>
          </a:prstGeom>
          <a:noFill/>
        </p:spPr>
        <p:txBody>
          <a:bodyPr wrap="square" rtlCol="0" anchor="ctr">
            <a:spAutoFit/>
          </a:bodyPr>
          <a:lstStyle/>
          <a:p>
            <a:pPr algn="just">
              <a:lnSpc>
                <a:spcPct val="150000"/>
              </a:lnSpc>
            </a:pPr>
            <a:r>
              <a:rPr lang="en-US" sz="1200" dirty="0">
                <a:solidFill>
                  <a:schemeClr val="bg2"/>
                </a:solidFill>
              </a:rPr>
              <a:t>When, while the lovely valley teems with vapors around me, and the meridian sun strikes the upper surface of the impenetrable foliage of my trees, and but a few stray gleams steal into the inner sanctuary, I throw myself down among the tall</a:t>
            </a:r>
          </a:p>
        </p:txBody>
      </p:sp>
    </p:spTree>
    <p:extLst>
      <p:ext uri="{BB962C8B-B14F-4D97-AF65-F5344CB8AC3E}">
        <p14:creationId xmlns:p14="http://schemas.microsoft.com/office/powerpoint/2010/main" val="254692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B5177F-970C-4235-A04C-BE9566C3E7CF}"/>
              </a:ext>
            </a:extLst>
          </p:cNvPr>
          <p:cNvSpPr/>
          <p:nvPr/>
        </p:nvSpPr>
        <p:spPr bwMode="auto">
          <a:xfrm>
            <a:off x="754743" y="914401"/>
            <a:ext cx="1443264" cy="3715656"/>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 name="Title 1">
            <a:extLst>
              <a:ext uri="{FF2B5EF4-FFF2-40B4-BE49-F238E27FC236}">
                <a16:creationId xmlns:a16="http://schemas.microsoft.com/office/drawing/2014/main" id="{7E06F637-CCA9-48D7-9394-AF22C6795BCD}"/>
              </a:ext>
            </a:extLst>
          </p:cNvPr>
          <p:cNvSpPr>
            <a:spLocks noGrp="1"/>
          </p:cNvSpPr>
          <p:nvPr>
            <p:ph type="title"/>
          </p:nvPr>
        </p:nvSpPr>
        <p:spPr/>
        <p:txBody>
          <a:bodyPr/>
          <a:lstStyle/>
          <a:p>
            <a:r>
              <a:rPr lang="en-US" dirty="0"/>
              <a:t>Best Picture Portfolio.</a:t>
            </a:r>
          </a:p>
        </p:txBody>
      </p:sp>
      <p:sp>
        <p:nvSpPr>
          <p:cNvPr id="6" name="TextBox 5">
            <a:extLst>
              <a:ext uri="{FF2B5EF4-FFF2-40B4-BE49-F238E27FC236}">
                <a16:creationId xmlns:a16="http://schemas.microsoft.com/office/drawing/2014/main" id="{297EE3DC-844A-45B6-ADFC-3C5AF53D610F}"/>
              </a:ext>
            </a:extLst>
          </p:cNvPr>
          <p:cNvSpPr txBox="1"/>
          <p:nvPr/>
        </p:nvSpPr>
        <p:spPr>
          <a:xfrm>
            <a:off x="8217408" y="3761185"/>
            <a:ext cx="3045680" cy="1722010"/>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 the impenetrable foliage of my trees, and but a few stray gleams steal into the inner sanctuary, </a:t>
            </a:r>
          </a:p>
        </p:txBody>
      </p:sp>
      <p:sp>
        <p:nvSpPr>
          <p:cNvPr id="8" name="Freeform: Shape 7">
            <a:extLst>
              <a:ext uri="{FF2B5EF4-FFF2-40B4-BE49-F238E27FC236}">
                <a16:creationId xmlns:a16="http://schemas.microsoft.com/office/drawing/2014/main" id="{B2D54C42-C2E7-450C-8A43-054FB9639899}"/>
              </a:ext>
            </a:extLst>
          </p:cNvPr>
          <p:cNvSpPr/>
          <p:nvPr/>
        </p:nvSpPr>
        <p:spPr bwMode="auto">
          <a:xfrm>
            <a:off x="11284436" y="1560794"/>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10" name="Picture Placeholder 9">
            <a:extLst>
              <a:ext uri="{FF2B5EF4-FFF2-40B4-BE49-F238E27FC236}">
                <a16:creationId xmlns:a16="http://schemas.microsoft.com/office/drawing/2014/main" id="{95CA7F47-C5D9-4595-B444-99C972A08DB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334" b="2334"/>
          <a:stretch>
            <a:fillRect/>
          </a:stretch>
        </p:blipFill>
        <p:spPr/>
      </p:pic>
    </p:spTree>
    <p:extLst>
      <p:ext uri="{BB962C8B-B14F-4D97-AF65-F5344CB8AC3E}">
        <p14:creationId xmlns:p14="http://schemas.microsoft.com/office/powerpoint/2010/main" val="2591932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C6169F2-D115-42FE-8DEF-6406DB4277C1}"/>
              </a:ext>
            </a:extLst>
          </p:cNvPr>
          <p:cNvSpPr/>
          <p:nvPr/>
        </p:nvSpPr>
        <p:spPr bwMode="auto">
          <a:xfrm>
            <a:off x="743684" y="0"/>
            <a:ext cx="1443264" cy="1920643"/>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13" name="Picture Placeholder 12">
            <a:extLst>
              <a:ext uri="{FF2B5EF4-FFF2-40B4-BE49-F238E27FC236}">
                <a16:creationId xmlns:a16="http://schemas.microsoft.com/office/drawing/2014/main" id="{123AF85C-BEAE-4274-95E9-B943BA68A4C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450" r="7450"/>
          <a:stretch>
            <a:fillRect/>
          </a:stretch>
        </p:blipFill>
        <p:spPr/>
      </p:pic>
      <p:pic>
        <p:nvPicPr>
          <p:cNvPr id="25" name="Picture 24">
            <a:extLst>
              <a:ext uri="{FF2B5EF4-FFF2-40B4-BE49-F238E27FC236}">
                <a16:creationId xmlns:a16="http://schemas.microsoft.com/office/drawing/2014/main" id="{13E22494-4CA2-4B9C-B929-5079772FE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0000">
            <a:off x="8319987" y="842758"/>
            <a:ext cx="2579078" cy="5172484"/>
          </a:xfrm>
          <a:prstGeom prst="rect">
            <a:avLst/>
          </a:prstGeom>
        </p:spPr>
      </p:pic>
      <p:sp>
        <p:nvSpPr>
          <p:cNvPr id="5" name="Title 4">
            <a:extLst>
              <a:ext uri="{FF2B5EF4-FFF2-40B4-BE49-F238E27FC236}">
                <a16:creationId xmlns:a16="http://schemas.microsoft.com/office/drawing/2014/main" id="{8FB5B2FE-8F62-4679-BC58-EF88BC57388C}"/>
              </a:ext>
            </a:extLst>
          </p:cNvPr>
          <p:cNvSpPr>
            <a:spLocks noGrp="1"/>
          </p:cNvSpPr>
          <p:nvPr>
            <p:ph type="title"/>
          </p:nvPr>
        </p:nvSpPr>
        <p:spPr>
          <a:xfrm>
            <a:off x="928688" y="1531938"/>
            <a:ext cx="4573210" cy="1241425"/>
          </a:xfrm>
        </p:spPr>
        <p:txBody>
          <a:bodyPr/>
          <a:lstStyle/>
          <a:p>
            <a:r>
              <a:rPr lang="en-US" dirty="0"/>
              <a:t>Amazing Device Mockup.</a:t>
            </a:r>
          </a:p>
        </p:txBody>
      </p:sp>
      <p:pic>
        <p:nvPicPr>
          <p:cNvPr id="11" name="Picture Placeholder 10">
            <a:extLst>
              <a:ext uri="{FF2B5EF4-FFF2-40B4-BE49-F238E27FC236}">
                <a16:creationId xmlns:a16="http://schemas.microsoft.com/office/drawing/2014/main" id="{4A084BB8-7A22-45AF-A722-86EE4E94522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32" r="1232"/>
          <a:stretch>
            <a:fillRect/>
          </a:stretch>
        </p:blipFill>
        <p:spPr/>
      </p:pic>
      <p:pic>
        <p:nvPicPr>
          <p:cNvPr id="24" name="Picture 23">
            <a:extLst>
              <a:ext uri="{FF2B5EF4-FFF2-40B4-BE49-F238E27FC236}">
                <a16:creationId xmlns:a16="http://schemas.microsoft.com/office/drawing/2014/main" id="{202241C9-1F3B-4853-8287-F3023C3E4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0000">
            <a:off x="6056003" y="842758"/>
            <a:ext cx="2579078" cy="5172484"/>
          </a:xfrm>
          <a:prstGeom prst="rect">
            <a:avLst/>
          </a:prstGeom>
        </p:spPr>
      </p:pic>
      <p:sp>
        <p:nvSpPr>
          <p:cNvPr id="14" name="TextBox 13">
            <a:extLst>
              <a:ext uri="{FF2B5EF4-FFF2-40B4-BE49-F238E27FC236}">
                <a16:creationId xmlns:a16="http://schemas.microsoft.com/office/drawing/2014/main" id="{6D2254B2-55C5-4269-8392-23C5BF79E49B}"/>
              </a:ext>
            </a:extLst>
          </p:cNvPr>
          <p:cNvSpPr txBox="1"/>
          <p:nvPr/>
        </p:nvSpPr>
        <p:spPr>
          <a:xfrm>
            <a:off x="928913" y="2866699"/>
            <a:ext cx="4065118" cy="1168012"/>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 the impenetrable foliage of my trees, and but a few stray gleams steal into the</a:t>
            </a:r>
          </a:p>
        </p:txBody>
      </p:sp>
      <p:sp>
        <p:nvSpPr>
          <p:cNvPr id="15" name="Freeform: Shape 14">
            <a:extLst>
              <a:ext uri="{FF2B5EF4-FFF2-40B4-BE49-F238E27FC236}">
                <a16:creationId xmlns:a16="http://schemas.microsoft.com/office/drawing/2014/main" id="{D205A4CE-AE31-4CAE-B4A1-4E923C2997EA}"/>
              </a:ext>
            </a:extLst>
          </p:cNvPr>
          <p:cNvSpPr/>
          <p:nvPr/>
        </p:nvSpPr>
        <p:spPr bwMode="auto">
          <a:xfrm>
            <a:off x="5500079" y="1226926"/>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7" name="Rectangle: Rounded Corners 16">
            <a:extLst>
              <a:ext uri="{FF2B5EF4-FFF2-40B4-BE49-F238E27FC236}">
                <a16:creationId xmlns:a16="http://schemas.microsoft.com/office/drawing/2014/main" id="{F3C62952-47FB-4E0E-BC55-166AF254EBF1}"/>
              </a:ext>
            </a:extLst>
          </p:cNvPr>
          <p:cNvSpPr/>
          <p:nvPr/>
        </p:nvSpPr>
        <p:spPr bwMode="auto">
          <a:xfrm>
            <a:off x="928914" y="4417554"/>
            <a:ext cx="4065117" cy="328583"/>
          </a:xfrm>
          <a:prstGeom prst="roundRect">
            <a:avLst>
              <a:gd name="adj" fmla="val 50000"/>
            </a:avLst>
          </a:prstGeom>
          <a:solidFill>
            <a:schemeClr val="bg2">
              <a:lumMod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8" name="Rectangle: Rounded Corners 17">
            <a:extLst>
              <a:ext uri="{FF2B5EF4-FFF2-40B4-BE49-F238E27FC236}">
                <a16:creationId xmlns:a16="http://schemas.microsoft.com/office/drawing/2014/main" id="{5C9BD5A8-2759-4874-9677-98E5DBC92E9E}"/>
              </a:ext>
            </a:extLst>
          </p:cNvPr>
          <p:cNvSpPr/>
          <p:nvPr/>
        </p:nvSpPr>
        <p:spPr bwMode="auto">
          <a:xfrm>
            <a:off x="928913" y="4417554"/>
            <a:ext cx="3731987" cy="328583"/>
          </a:xfrm>
          <a:prstGeom prst="roundRect">
            <a:avLst>
              <a:gd name="adj" fmla="val 50000"/>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9" name="TextBox 18">
            <a:extLst>
              <a:ext uri="{FF2B5EF4-FFF2-40B4-BE49-F238E27FC236}">
                <a16:creationId xmlns:a16="http://schemas.microsoft.com/office/drawing/2014/main" id="{1A091BA0-B556-48B8-A056-E71DB7816A05}"/>
              </a:ext>
            </a:extLst>
          </p:cNvPr>
          <p:cNvSpPr txBox="1"/>
          <p:nvPr/>
        </p:nvSpPr>
        <p:spPr>
          <a:xfrm>
            <a:off x="1074964" y="4443345"/>
            <a:ext cx="2070100" cy="276999"/>
          </a:xfrm>
          <a:prstGeom prst="rect">
            <a:avLst/>
          </a:prstGeom>
          <a:noFill/>
        </p:spPr>
        <p:txBody>
          <a:bodyPr wrap="square" rtlCol="0" anchor="ctr">
            <a:spAutoFit/>
          </a:bodyPr>
          <a:lstStyle/>
          <a:p>
            <a:r>
              <a:rPr lang="en-US" sz="1200" b="1" dirty="0">
                <a:solidFill>
                  <a:schemeClr val="bg2"/>
                </a:solidFill>
              </a:rPr>
              <a:t>Skill One</a:t>
            </a:r>
          </a:p>
        </p:txBody>
      </p:sp>
      <p:sp>
        <p:nvSpPr>
          <p:cNvPr id="20" name="Rectangle: Rounded Corners 19">
            <a:extLst>
              <a:ext uri="{FF2B5EF4-FFF2-40B4-BE49-F238E27FC236}">
                <a16:creationId xmlns:a16="http://schemas.microsoft.com/office/drawing/2014/main" id="{FCAFAC30-ABF9-4344-8DB2-17789C9D6091}"/>
              </a:ext>
            </a:extLst>
          </p:cNvPr>
          <p:cNvSpPr/>
          <p:nvPr/>
        </p:nvSpPr>
        <p:spPr bwMode="auto">
          <a:xfrm>
            <a:off x="928914" y="4967372"/>
            <a:ext cx="4065117" cy="328583"/>
          </a:xfrm>
          <a:prstGeom prst="roundRect">
            <a:avLst>
              <a:gd name="adj" fmla="val 50000"/>
            </a:avLst>
          </a:prstGeom>
          <a:solidFill>
            <a:schemeClr val="bg2">
              <a:lumMod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1" name="Rectangle: Rounded Corners 20">
            <a:extLst>
              <a:ext uri="{FF2B5EF4-FFF2-40B4-BE49-F238E27FC236}">
                <a16:creationId xmlns:a16="http://schemas.microsoft.com/office/drawing/2014/main" id="{8E506B9E-02AE-4A5A-8808-399666C438AA}"/>
              </a:ext>
            </a:extLst>
          </p:cNvPr>
          <p:cNvSpPr/>
          <p:nvPr/>
        </p:nvSpPr>
        <p:spPr bwMode="auto">
          <a:xfrm>
            <a:off x="928913" y="4967372"/>
            <a:ext cx="2621281" cy="328583"/>
          </a:xfrm>
          <a:prstGeom prst="roundRect">
            <a:avLst>
              <a:gd name="adj" fmla="val 50000"/>
            </a:avLst>
          </a:prstGeom>
          <a:solidFill>
            <a:schemeClr val="accent2"/>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2" name="TextBox 21">
            <a:extLst>
              <a:ext uri="{FF2B5EF4-FFF2-40B4-BE49-F238E27FC236}">
                <a16:creationId xmlns:a16="http://schemas.microsoft.com/office/drawing/2014/main" id="{FD97C803-0975-4EA2-B257-4D47741DEFCE}"/>
              </a:ext>
            </a:extLst>
          </p:cNvPr>
          <p:cNvSpPr txBox="1"/>
          <p:nvPr/>
        </p:nvSpPr>
        <p:spPr>
          <a:xfrm>
            <a:off x="1074964" y="4993163"/>
            <a:ext cx="2070100" cy="276999"/>
          </a:xfrm>
          <a:prstGeom prst="rect">
            <a:avLst/>
          </a:prstGeom>
          <a:noFill/>
        </p:spPr>
        <p:txBody>
          <a:bodyPr wrap="square" rtlCol="0" anchor="ctr">
            <a:spAutoFit/>
          </a:bodyPr>
          <a:lstStyle/>
          <a:p>
            <a:r>
              <a:rPr lang="en-US" sz="1200" b="1" dirty="0">
                <a:solidFill>
                  <a:schemeClr val="bg2"/>
                </a:solidFill>
              </a:rPr>
              <a:t>Skill Two</a:t>
            </a:r>
          </a:p>
        </p:txBody>
      </p:sp>
    </p:spTree>
    <p:extLst>
      <p:ext uri="{BB962C8B-B14F-4D97-AF65-F5344CB8AC3E}">
        <p14:creationId xmlns:p14="http://schemas.microsoft.com/office/powerpoint/2010/main" val="4210340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071E7F-959F-4232-964E-0073B2DEC7DC}"/>
              </a:ext>
            </a:extLst>
          </p:cNvPr>
          <p:cNvSpPr/>
          <p:nvPr/>
        </p:nvSpPr>
        <p:spPr bwMode="auto">
          <a:xfrm>
            <a:off x="1378855" y="2679699"/>
            <a:ext cx="2975432" cy="3263901"/>
          </a:xfrm>
          <a:prstGeom prst="rect">
            <a:avLst/>
          </a:prstGeom>
          <a:solidFill>
            <a:schemeClr val="tx2">
              <a:lumMod val="85000"/>
              <a:lumOff val="1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16" name="Rectangle 15">
            <a:extLst>
              <a:ext uri="{FF2B5EF4-FFF2-40B4-BE49-F238E27FC236}">
                <a16:creationId xmlns:a16="http://schemas.microsoft.com/office/drawing/2014/main" id="{85FD2F93-5D9C-4F93-98A8-14B8CBF3A9FE}"/>
              </a:ext>
            </a:extLst>
          </p:cNvPr>
          <p:cNvSpPr/>
          <p:nvPr/>
        </p:nvSpPr>
        <p:spPr bwMode="auto">
          <a:xfrm>
            <a:off x="4608284" y="2679699"/>
            <a:ext cx="2975432" cy="3263901"/>
          </a:xfrm>
          <a:prstGeom prst="rect">
            <a:avLst/>
          </a:prstGeom>
          <a:solidFill>
            <a:schemeClr val="tx2">
              <a:lumMod val="85000"/>
              <a:lumOff val="1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17" name="Rectangle 16">
            <a:extLst>
              <a:ext uri="{FF2B5EF4-FFF2-40B4-BE49-F238E27FC236}">
                <a16:creationId xmlns:a16="http://schemas.microsoft.com/office/drawing/2014/main" id="{B0D2F6BA-E436-4680-B176-B614419F26C2}"/>
              </a:ext>
            </a:extLst>
          </p:cNvPr>
          <p:cNvSpPr/>
          <p:nvPr/>
        </p:nvSpPr>
        <p:spPr bwMode="auto">
          <a:xfrm>
            <a:off x="7837713" y="2679699"/>
            <a:ext cx="2975432" cy="3263901"/>
          </a:xfrm>
          <a:prstGeom prst="rect">
            <a:avLst/>
          </a:prstGeom>
          <a:solidFill>
            <a:schemeClr val="tx2">
              <a:lumMod val="85000"/>
              <a:lumOff val="1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5" name="Title 4">
            <a:extLst>
              <a:ext uri="{FF2B5EF4-FFF2-40B4-BE49-F238E27FC236}">
                <a16:creationId xmlns:a16="http://schemas.microsoft.com/office/drawing/2014/main" id="{7689F358-8DF9-46F9-943C-6C77921166CB}"/>
              </a:ext>
            </a:extLst>
          </p:cNvPr>
          <p:cNvSpPr>
            <a:spLocks noGrp="1"/>
          </p:cNvSpPr>
          <p:nvPr>
            <p:ph type="title"/>
          </p:nvPr>
        </p:nvSpPr>
        <p:spPr/>
        <p:txBody>
          <a:bodyPr/>
          <a:lstStyle/>
          <a:p>
            <a:r>
              <a:rPr lang="en-US" dirty="0"/>
              <a:t>Testimonial.</a:t>
            </a:r>
          </a:p>
        </p:txBody>
      </p:sp>
      <p:sp>
        <p:nvSpPr>
          <p:cNvPr id="21" name="TextBox 20">
            <a:extLst>
              <a:ext uri="{FF2B5EF4-FFF2-40B4-BE49-F238E27FC236}">
                <a16:creationId xmlns:a16="http://schemas.microsoft.com/office/drawing/2014/main" id="{EE5BE931-3BF1-4D75-80D0-DB2BEB1FF5CA}"/>
              </a:ext>
            </a:extLst>
          </p:cNvPr>
          <p:cNvSpPr txBox="1"/>
          <p:nvPr/>
        </p:nvSpPr>
        <p:spPr>
          <a:xfrm>
            <a:off x="1625599" y="3798457"/>
            <a:ext cx="2481944" cy="1445011"/>
          </a:xfrm>
          <a:prstGeom prst="rect">
            <a:avLst/>
          </a:prstGeom>
          <a:noFill/>
        </p:spPr>
        <p:txBody>
          <a:bodyPr wrap="square" rtlCol="0" anchor="ctr">
            <a:spAutoFit/>
          </a:bodyPr>
          <a:lstStyle/>
          <a:p>
            <a:pPr algn="ctr">
              <a:lnSpc>
                <a:spcPct val="150000"/>
              </a:lnSpc>
            </a:pPr>
            <a:r>
              <a:rPr lang="en-US" sz="1200" dirty="0"/>
              <a:t>When, while the lovely valley teems with vapour around me, and the meridian sun strikes the upper surface of the impenetrable</a:t>
            </a:r>
          </a:p>
        </p:txBody>
      </p:sp>
      <p:sp>
        <p:nvSpPr>
          <p:cNvPr id="23" name="TextBox 22">
            <a:extLst>
              <a:ext uri="{FF2B5EF4-FFF2-40B4-BE49-F238E27FC236}">
                <a16:creationId xmlns:a16="http://schemas.microsoft.com/office/drawing/2014/main" id="{35742AD8-7AE2-4CCF-B742-8640399791A8}"/>
              </a:ext>
            </a:extLst>
          </p:cNvPr>
          <p:cNvSpPr txBox="1"/>
          <p:nvPr/>
        </p:nvSpPr>
        <p:spPr>
          <a:xfrm>
            <a:off x="1625599" y="5350105"/>
            <a:ext cx="2481944" cy="338554"/>
          </a:xfrm>
          <a:prstGeom prst="rect">
            <a:avLst/>
          </a:prstGeom>
          <a:noFill/>
        </p:spPr>
        <p:txBody>
          <a:bodyPr wrap="square" rtlCol="0" anchor="ctr">
            <a:spAutoFit/>
          </a:bodyPr>
          <a:lstStyle/>
          <a:p>
            <a:pPr algn="ctr"/>
            <a:r>
              <a:rPr lang="en-US" sz="1600" b="1" dirty="0"/>
              <a:t>Anthony</a:t>
            </a:r>
          </a:p>
        </p:txBody>
      </p:sp>
      <p:sp>
        <p:nvSpPr>
          <p:cNvPr id="24" name="TextBox 23">
            <a:extLst>
              <a:ext uri="{FF2B5EF4-FFF2-40B4-BE49-F238E27FC236}">
                <a16:creationId xmlns:a16="http://schemas.microsoft.com/office/drawing/2014/main" id="{6C9DE09D-9C7E-46CF-A0C9-D5EC41AA2954}"/>
              </a:ext>
            </a:extLst>
          </p:cNvPr>
          <p:cNvSpPr txBox="1"/>
          <p:nvPr/>
        </p:nvSpPr>
        <p:spPr>
          <a:xfrm>
            <a:off x="4855028" y="3792407"/>
            <a:ext cx="2481944" cy="1445011"/>
          </a:xfrm>
          <a:prstGeom prst="rect">
            <a:avLst/>
          </a:prstGeom>
          <a:noFill/>
        </p:spPr>
        <p:txBody>
          <a:bodyPr wrap="square" rtlCol="0" anchor="ctr">
            <a:spAutoFit/>
          </a:bodyPr>
          <a:lstStyle/>
          <a:p>
            <a:pPr algn="ctr">
              <a:lnSpc>
                <a:spcPct val="150000"/>
              </a:lnSpc>
            </a:pPr>
            <a:r>
              <a:rPr lang="en-US" sz="1200" dirty="0"/>
              <a:t>When, while the lovely valley teems with vapour around me, and the meridian sun strikes the upper surface of the impenetrable</a:t>
            </a:r>
          </a:p>
        </p:txBody>
      </p:sp>
      <p:sp>
        <p:nvSpPr>
          <p:cNvPr id="25" name="TextBox 24">
            <a:extLst>
              <a:ext uri="{FF2B5EF4-FFF2-40B4-BE49-F238E27FC236}">
                <a16:creationId xmlns:a16="http://schemas.microsoft.com/office/drawing/2014/main" id="{2CCAE433-955B-438A-A474-B380E8BE3D77}"/>
              </a:ext>
            </a:extLst>
          </p:cNvPr>
          <p:cNvSpPr txBox="1"/>
          <p:nvPr/>
        </p:nvSpPr>
        <p:spPr>
          <a:xfrm>
            <a:off x="4855028" y="5344055"/>
            <a:ext cx="2481944" cy="338554"/>
          </a:xfrm>
          <a:prstGeom prst="rect">
            <a:avLst/>
          </a:prstGeom>
          <a:noFill/>
        </p:spPr>
        <p:txBody>
          <a:bodyPr wrap="square" rtlCol="0" anchor="ctr">
            <a:spAutoFit/>
          </a:bodyPr>
          <a:lstStyle/>
          <a:p>
            <a:pPr algn="ctr"/>
            <a:r>
              <a:rPr lang="en-US" sz="1600" b="1" dirty="0"/>
              <a:t>Anthony</a:t>
            </a:r>
          </a:p>
        </p:txBody>
      </p:sp>
      <p:sp>
        <p:nvSpPr>
          <p:cNvPr id="26" name="TextBox 25">
            <a:extLst>
              <a:ext uri="{FF2B5EF4-FFF2-40B4-BE49-F238E27FC236}">
                <a16:creationId xmlns:a16="http://schemas.microsoft.com/office/drawing/2014/main" id="{EA4F3F09-26F9-4A06-BC39-2E168B305B81}"/>
              </a:ext>
            </a:extLst>
          </p:cNvPr>
          <p:cNvSpPr txBox="1"/>
          <p:nvPr/>
        </p:nvSpPr>
        <p:spPr>
          <a:xfrm>
            <a:off x="8084457" y="3786357"/>
            <a:ext cx="2481944" cy="1445011"/>
          </a:xfrm>
          <a:prstGeom prst="rect">
            <a:avLst/>
          </a:prstGeom>
          <a:noFill/>
        </p:spPr>
        <p:txBody>
          <a:bodyPr wrap="square" rtlCol="0" anchor="ctr">
            <a:spAutoFit/>
          </a:bodyPr>
          <a:lstStyle/>
          <a:p>
            <a:pPr algn="ctr">
              <a:lnSpc>
                <a:spcPct val="150000"/>
              </a:lnSpc>
            </a:pPr>
            <a:r>
              <a:rPr lang="en-US" sz="1200" dirty="0"/>
              <a:t>When, while the lovely valley teems with vapour around me, and the meridian sun strikes the upper surface of the impenetrable</a:t>
            </a:r>
          </a:p>
        </p:txBody>
      </p:sp>
      <p:sp>
        <p:nvSpPr>
          <p:cNvPr id="27" name="TextBox 26">
            <a:extLst>
              <a:ext uri="{FF2B5EF4-FFF2-40B4-BE49-F238E27FC236}">
                <a16:creationId xmlns:a16="http://schemas.microsoft.com/office/drawing/2014/main" id="{60A5B28E-96B8-4839-9739-5B8DA8C74959}"/>
              </a:ext>
            </a:extLst>
          </p:cNvPr>
          <p:cNvSpPr txBox="1"/>
          <p:nvPr/>
        </p:nvSpPr>
        <p:spPr>
          <a:xfrm>
            <a:off x="8084457" y="5338005"/>
            <a:ext cx="2481944" cy="338554"/>
          </a:xfrm>
          <a:prstGeom prst="rect">
            <a:avLst/>
          </a:prstGeom>
          <a:noFill/>
        </p:spPr>
        <p:txBody>
          <a:bodyPr wrap="square" rtlCol="0" anchor="ctr">
            <a:spAutoFit/>
          </a:bodyPr>
          <a:lstStyle/>
          <a:p>
            <a:pPr algn="ctr"/>
            <a:r>
              <a:rPr lang="en-US" sz="1600" b="1" dirty="0"/>
              <a:t>Anthony</a:t>
            </a:r>
          </a:p>
        </p:txBody>
      </p:sp>
      <p:sp>
        <p:nvSpPr>
          <p:cNvPr id="28" name="Star: 5 Points 27">
            <a:extLst>
              <a:ext uri="{FF2B5EF4-FFF2-40B4-BE49-F238E27FC236}">
                <a16:creationId xmlns:a16="http://schemas.microsoft.com/office/drawing/2014/main" id="{3F5CFB67-F8A2-4DF3-B372-DC3944DBA490}"/>
              </a:ext>
            </a:extLst>
          </p:cNvPr>
          <p:cNvSpPr/>
          <p:nvPr/>
        </p:nvSpPr>
        <p:spPr bwMode="auto">
          <a:xfrm>
            <a:off x="2336574" y="3510675"/>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0" name="Star: 5 Points 29">
            <a:extLst>
              <a:ext uri="{FF2B5EF4-FFF2-40B4-BE49-F238E27FC236}">
                <a16:creationId xmlns:a16="http://schemas.microsoft.com/office/drawing/2014/main" id="{77B66715-034C-4FE4-B05A-AF0B618F98F7}"/>
              </a:ext>
            </a:extLst>
          </p:cNvPr>
          <p:cNvSpPr/>
          <p:nvPr/>
        </p:nvSpPr>
        <p:spPr bwMode="auto">
          <a:xfrm>
            <a:off x="2552246" y="3508333"/>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1" name="Star: 5 Points 30">
            <a:extLst>
              <a:ext uri="{FF2B5EF4-FFF2-40B4-BE49-F238E27FC236}">
                <a16:creationId xmlns:a16="http://schemas.microsoft.com/office/drawing/2014/main" id="{3B36BA7F-263C-42CE-8555-1A3035BBEA98}"/>
              </a:ext>
            </a:extLst>
          </p:cNvPr>
          <p:cNvSpPr/>
          <p:nvPr/>
        </p:nvSpPr>
        <p:spPr bwMode="auto">
          <a:xfrm>
            <a:off x="2767918" y="3505991"/>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2" name="Star: 5 Points 31">
            <a:extLst>
              <a:ext uri="{FF2B5EF4-FFF2-40B4-BE49-F238E27FC236}">
                <a16:creationId xmlns:a16="http://schemas.microsoft.com/office/drawing/2014/main" id="{6FB5A4A5-B078-453B-85E0-557DBFF584F3}"/>
              </a:ext>
            </a:extLst>
          </p:cNvPr>
          <p:cNvSpPr/>
          <p:nvPr/>
        </p:nvSpPr>
        <p:spPr bwMode="auto">
          <a:xfrm>
            <a:off x="2983590" y="3503649"/>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3" name="Star: 5 Points 32">
            <a:extLst>
              <a:ext uri="{FF2B5EF4-FFF2-40B4-BE49-F238E27FC236}">
                <a16:creationId xmlns:a16="http://schemas.microsoft.com/office/drawing/2014/main" id="{AABE04F4-7DB2-4369-8994-9EAF09B5AE63}"/>
              </a:ext>
            </a:extLst>
          </p:cNvPr>
          <p:cNvSpPr/>
          <p:nvPr/>
        </p:nvSpPr>
        <p:spPr bwMode="auto">
          <a:xfrm>
            <a:off x="3199262" y="3501307"/>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6" name="Star: 5 Points 35">
            <a:extLst>
              <a:ext uri="{FF2B5EF4-FFF2-40B4-BE49-F238E27FC236}">
                <a16:creationId xmlns:a16="http://schemas.microsoft.com/office/drawing/2014/main" id="{B6A7DB90-513E-4119-8B31-902B40B852A1}"/>
              </a:ext>
            </a:extLst>
          </p:cNvPr>
          <p:cNvSpPr/>
          <p:nvPr/>
        </p:nvSpPr>
        <p:spPr bwMode="auto">
          <a:xfrm>
            <a:off x="5566003" y="3510675"/>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7" name="Star: 5 Points 36">
            <a:extLst>
              <a:ext uri="{FF2B5EF4-FFF2-40B4-BE49-F238E27FC236}">
                <a16:creationId xmlns:a16="http://schemas.microsoft.com/office/drawing/2014/main" id="{7AA4DA29-3CDA-4B68-A348-EF97937DF016}"/>
              </a:ext>
            </a:extLst>
          </p:cNvPr>
          <p:cNvSpPr/>
          <p:nvPr/>
        </p:nvSpPr>
        <p:spPr bwMode="auto">
          <a:xfrm>
            <a:off x="5781675" y="3508333"/>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8" name="Star: 5 Points 37">
            <a:extLst>
              <a:ext uri="{FF2B5EF4-FFF2-40B4-BE49-F238E27FC236}">
                <a16:creationId xmlns:a16="http://schemas.microsoft.com/office/drawing/2014/main" id="{45D1AF84-63DB-45AD-A668-77B970776EEA}"/>
              </a:ext>
            </a:extLst>
          </p:cNvPr>
          <p:cNvSpPr/>
          <p:nvPr/>
        </p:nvSpPr>
        <p:spPr bwMode="auto">
          <a:xfrm>
            <a:off x="5997347" y="3505991"/>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39" name="Star: 5 Points 38">
            <a:extLst>
              <a:ext uri="{FF2B5EF4-FFF2-40B4-BE49-F238E27FC236}">
                <a16:creationId xmlns:a16="http://schemas.microsoft.com/office/drawing/2014/main" id="{F7F82095-1E5C-4F03-96E6-BDA9AAE67CE1}"/>
              </a:ext>
            </a:extLst>
          </p:cNvPr>
          <p:cNvSpPr/>
          <p:nvPr/>
        </p:nvSpPr>
        <p:spPr bwMode="auto">
          <a:xfrm>
            <a:off x="6213019" y="3503649"/>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0" name="Star: 5 Points 39">
            <a:extLst>
              <a:ext uri="{FF2B5EF4-FFF2-40B4-BE49-F238E27FC236}">
                <a16:creationId xmlns:a16="http://schemas.microsoft.com/office/drawing/2014/main" id="{BB115655-5450-4B09-873B-193CC8904700}"/>
              </a:ext>
            </a:extLst>
          </p:cNvPr>
          <p:cNvSpPr/>
          <p:nvPr/>
        </p:nvSpPr>
        <p:spPr bwMode="auto">
          <a:xfrm>
            <a:off x="6428691" y="3501307"/>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2" name="Star: 5 Points 41">
            <a:extLst>
              <a:ext uri="{FF2B5EF4-FFF2-40B4-BE49-F238E27FC236}">
                <a16:creationId xmlns:a16="http://schemas.microsoft.com/office/drawing/2014/main" id="{0349C2A3-4333-4B76-8534-01B6E0CC33ED}"/>
              </a:ext>
            </a:extLst>
          </p:cNvPr>
          <p:cNvSpPr/>
          <p:nvPr/>
        </p:nvSpPr>
        <p:spPr bwMode="auto">
          <a:xfrm>
            <a:off x="8795432" y="3510675"/>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3" name="Star: 5 Points 42">
            <a:extLst>
              <a:ext uri="{FF2B5EF4-FFF2-40B4-BE49-F238E27FC236}">
                <a16:creationId xmlns:a16="http://schemas.microsoft.com/office/drawing/2014/main" id="{3F6CE40E-3A61-43E4-BE02-30A0BE01DBA9}"/>
              </a:ext>
            </a:extLst>
          </p:cNvPr>
          <p:cNvSpPr/>
          <p:nvPr/>
        </p:nvSpPr>
        <p:spPr bwMode="auto">
          <a:xfrm>
            <a:off x="9011104" y="3508333"/>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4" name="Star: 5 Points 43">
            <a:extLst>
              <a:ext uri="{FF2B5EF4-FFF2-40B4-BE49-F238E27FC236}">
                <a16:creationId xmlns:a16="http://schemas.microsoft.com/office/drawing/2014/main" id="{F478C034-1E65-4959-B65C-5F0B5D1DB5D9}"/>
              </a:ext>
            </a:extLst>
          </p:cNvPr>
          <p:cNvSpPr/>
          <p:nvPr/>
        </p:nvSpPr>
        <p:spPr bwMode="auto">
          <a:xfrm>
            <a:off x="9226776" y="3505991"/>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5" name="Star: 5 Points 44">
            <a:extLst>
              <a:ext uri="{FF2B5EF4-FFF2-40B4-BE49-F238E27FC236}">
                <a16:creationId xmlns:a16="http://schemas.microsoft.com/office/drawing/2014/main" id="{C047BAEA-1E83-4893-93F5-2FD3605A14B3}"/>
              </a:ext>
            </a:extLst>
          </p:cNvPr>
          <p:cNvSpPr/>
          <p:nvPr/>
        </p:nvSpPr>
        <p:spPr bwMode="auto">
          <a:xfrm>
            <a:off x="9442448" y="3503649"/>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6" name="Star: 5 Points 45">
            <a:extLst>
              <a:ext uri="{FF2B5EF4-FFF2-40B4-BE49-F238E27FC236}">
                <a16:creationId xmlns:a16="http://schemas.microsoft.com/office/drawing/2014/main" id="{8E89B501-F72C-4DAC-B5C4-BF1FBD24A265}"/>
              </a:ext>
            </a:extLst>
          </p:cNvPr>
          <p:cNvSpPr/>
          <p:nvPr/>
        </p:nvSpPr>
        <p:spPr bwMode="auto">
          <a:xfrm>
            <a:off x="9658120" y="3501307"/>
            <a:ext cx="197305" cy="197305"/>
          </a:xfrm>
          <a:prstGeom prst="star5">
            <a:avLst>
              <a:gd name="adj" fmla="val 22319"/>
              <a:gd name="hf" fmla="val 105146"/>
              <a:gd name="vf" fmla="val 110557"/>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34" name="Picture Placeholder 33">
            <a:extLst>
              <a:ext uri="{FF2B5EF4-FFF2-40B4-BE49-F238E27FC236}">
                <a16:creationId xmlns:a16="http://schemas.microsoft.com/office/drawing/2014/main" id="{3B41B0EF-2159-4B7F-924E-1FCE489A7287}"/>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6673" b="16673"/>
          <a:stretch>
            <a:fillRect/>
          </a:stretch>
        </p:blipFill>
        <p:spPr/>
      </p:pic>
      <p:pic>
        <p:nvPicPr>
          <p:cNvPr id="22" name="Picture Placeholder 21">
            <a:extLst>
              <a:ext uri="{FF2B5EF4-FFF2-40B4-BE49-F238E27FC236}">
                <a16:creationId xmlns:a16="http://schemas.microsoft.com/office/drawing/2014/main" id="{163E9333-C003-4554-9E84-D1C6E7D9BDA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6667" b="16667"/>
          <a:stretch>
            <a:fillRect/>
          </a:stretch>
        </p:blipFill>
        <p:spPr/>
      </p:pic>
      <p:pic>
        <p:nvPicPr>
          <p:cNvPr id="13" name="Picture Placeholder 12">
            <a:extLst>
              <a:ext uri="{FF2B5EF4-FFF2-40B4-BE49-F238E27FC236}">
                <a16:creationId xmlns:a16="http://schemas.microsoft.com/office/drawing/2014/main" id="{CAFA1880-9B2E-4F4C-BA1B-381F6B332235}"/>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33753" t="11063" r="34939" b="52739"/>
          <a:stretch/>
        </p:blipFill>
        <p:spPr>
          <a:xfrm>
            <a:off x="2276020" y="2089149"/>
            <a:ext cx="1181102" cy="1181102"/>
          </a:xfrm>
        </p:spPr>
      </p:pic>
      <p:sp>
        <p:nvSpPr>
          <p:cNvPr id="18" name="Freeform: Shape 17">
            <a:extLst>
              <a:ext uri="{FF2B5EF4-FFF2-40B4-BE49-F238E27FC236}">
                <a16:creationId xmlns:a16="http://schemas.microsoft.com/office/drawing/2014/main" id="{ACC7A748-A11B-43BB-8FCD-8C01E4589536}"/>
              </a:ext>
            </a:extLst>
          </p:cNvPr>
          <p:cNvSpPr/>
          <p:nvPr/>
        </p:nvSpPr>
        <p:spPr bwMode="auto">
          <a:xfrm>
            <a:off x="2713750" y="1936327"/>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9" name="Freeform: Shape 18">
            <a:extLst>
              <a:ext uri="{FF2B5EF4-FFF2-40B4-BE49-F238E27FC236}">
                <a16:creationId xmlns:a16="http://schemas.microsoft.com/office/drawing/2014/main" id="{E7A1CA5D-29B5-447F-8D53-EC6BDBC0C14E}"/>
              </a:ext>
            </a:extLst>
          </p:cNvPr>
          <p:cNvSpPr/>
          <p:nvPr/>
        </p:nvSpPr>
        <p:spPr bwMode="auto">
          <a:xfrm>
            <a:off x="5943179" y="1936327"/>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20" name="Freeform: Shape 19">
            <a:extLst>
              <a:ext uri="{FF2B5EF4-FFF2-40B4-BE49-F238E27FC236}">
                <a16:creationId xmlns:a16="http://schemas.microsoft.com/office/drawing/2014/main" id="{325BA8B1-CA00-43E3-A638-B87B1DF69210}"/>
              </a:ext>
            </a:extLst>
          </p:cNvPr>
          <p:cNvSpPr/>
          <p:nvPr/>
        </p:nvSpPr>
        <p:spPr bwMode="auto">
          <a:xfrm>
            <a:off x="9172608" y="1936327"/>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3787260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35C9C0-4055-40E8-9D46-C2B86F9B2799}"/>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2413" b="12413"/>
          <a:stretch>
            <a:fillRect/>
          </a:stretch>
        </p:blipFill>
        <p:spPr/>
      </p:pic>
      <p:sp>
        <p:nvSpPr>
          <p:cNvPr id="10" name="Rectangle 9">
            <a:extLst>
              <a:ext uri="{FF2B5EF4-FFF2-40B4-BE49-F238E27FC236}">
                <a16:creationId xmlns:a16="http://schemas.microsoft.com/office/drawing/2014/main" id="{12F90662-BCCE-4C73-B6EA-D02996449448}"/>
              </a:ext>
            </a:extLst>
          </p:cNvPr>
          <p:cNvSpPr/>
          <p:nvPr/>
        </p:nvSpPr>
        <p:spPr bwMode="auto">
          <a:xfrm>
            <a:off x="928914" y="914400"/>
            <a:ext cx="4728936" cy="5029200"/>
          </a:xfrm>
          <a:prstGeom prst="rect">
            <a:avLst/>
          </a:prstGeom>
          <a:solidFill>
            <a:schemeClr val="tx2">
              <a:alpha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16" name="Rectangle 15">
            <a:extLst>
              <a:ext uri="{FF2B5EF4-FFF2-40B4-BE49-F238E27FC236}">
                <a16:creationId xmlns:a16="http://schemas.microsoft.com/office/drawing/2014/main" id="{31F06D28-7A4F-43D0-8CCD-43D54484CA71}"/>
              </a:ext>
            </a:extLst>
          </p:cNvPr>
          <p:cNvSpPr/>
          <p:nvPr/>
        </p:nvSpPr>
        <p:spPr bwMode="auto">
          <a:xfrm>
            <a:off x="928914" y="2091541"/>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6" name="Title 5">
            <a:extLst>
              <a:ext uri="{FF2B5EF4-FFF2-40B4-BE49-F238E27FC236}">
                <a16:creationId xmlns:a16="http://schemas.microsoft.com/office/drawing/2014/main" id="{24D75974-4036-461B-9268-C208DD723E09}"/>
              </a:ext>
            </a:extLst>
          </p:cNvPr>
          <p:cNvSpPr>
            <a:spLocks noGrp="1"/>
          </p:cNvSpPr>
          <p:nvPr>
            <p:ph type="title"/>
          </p:nvPr>
        </p:nvSpPr>
        <p:spPr>
          <a:xfrm>
            <a:off x="1759458" y="3200400"/>
            <a:ext cx="3045680" cy="1241142"/>
          </a:xfrm>
        </p:spPr>
        <p:txBody>
          <a:bodyPr/>
          <a:lstStyle/>
          <a:p>
            <a:r>
              <a:rPr lang="en-US" dirty="0"/>
              <a:t>Process Data.</a:t>
            </a:r>
          </a:p>
        </p:txBody>
      </p:sp>
      <p:sp>
        <p:nvSpPr>
          <p:cNvPr id="13" name="Freeform: Shape 12">
            <a:extLst>
              <a:ext uri="{FF2B5EF4-FFF2-40B4-BE49-F238E27FC236}">
                <a16:creationId xmlns:a16="http://schemas.microsoft.com/office/drawing/2014/main" id="{456FB685-7289-4072-BE99-7B9BD5637831}"/>
              </a:ext>
            </a:extLst>
          </p:cNvPr>
          <p:cNvSpPr/>
          <p:nvPr/>
        </p:nvSpPr>
        <p:spPr bwMode="auto">
          <a:xfrm>
            <a:off x="11148365" y="2058776"/>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4" name="Freeform: Shape 13">
            <a:extLst>
              <a:ext uri="{FF2B5EF4-FFF2-40B4-BE49-F238E27FC236}">
                <a16:creationId xmlns:a16="http://schemas.microsoft.com/office/drawing/2014/main" id="{46A538B4-D578-42A8-884F-B684B4CED2A4}"/>
              </a:ext>
            </a:extLst>
          </p:cNvPr>
          <p:cNvSpPr/>
          <p:nvPr/>
        </p:nvSpPr>
        <p:spPr bwMode="auto">
          <a:xfrm>
            <a:off x="10593680" y="2099095"/>
            <a:ext cx="529285" cy="529287"/>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5" name="TextBox 14">
            <a:extLst>
              <a:ext uri="{FF2B5EF4-FFF2-40B4-BE49-F238E27FC236}">
                <a16:creationId xmlns:a16="http://schemas.microsoft.com/office/drawing/2014/main" id="{42B70BB5-B670-4D33-9B6E-971EEAE0C182}"/>
              </a:ext>
            </a:extLst>
          </p:cNvPr>
          <p:cNvSpPr txBox="1"/>
          <p:nvPr/>
        </p:nvSpPr>
        <p:spPr>
          <a:xfrm>
            <a:off x="1759458" y="4574892"/>
            <a:ext cx="3210272" cy="614014"/>
          </a:xfrm>
          <a:prstGeom prst="rect">
            <a:avLst/>
          </a:prstGeom>
          <a:noFill/>
        </p:spPr>
        <p:txBody>
          <a:bodyPr wrap="square" rtlCol="0" anchor="ctr">
            <a:spAutoFit/>
          </a:bodyPr>
          <a:lstStyle/>
          <a:p>
            <a:pPr>
              <a:lnSpc>
                <a:spcPct val="150000"/>
              </a:lnSpc>
            </a:pPr>
            <a:r>
              <a:rPr lang="en-US" sz="1200" dirty="0">
                <a:solidFill>
                  <a:schemeClr val="bg2"/>
                </a:solidFill>
              </a:rPr>
              <a:t>When, while the lovely valley teems with vapour around me, and the</a:t>
            </a:r>
          </a:p>
        </p:txBody>
      </p:sp>
    </p:spTree>
    <p:extLst>
      <p:ext uri="{BB962C8B-B14F-4D97-AF65-F5344CB8AC3E}">
        <p14:creationId xmlns:p14="http://schemas.microsoft.com/office/powerpoint/2010/main" val="1933053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9C70A83-9E79-46AF-A29A-202BE2F860C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7102" b="37102"/>
          <a:stretch>
            <a:fillRect/>
          </a:stretch>
        </p:blipFill>
        <p:spPr/>
      </p:pic>
      <p:sp>
        <p:nvSpPr>
          <p:cNvPr id="2" name="Title 1">
            <a:extLst>
              <a:ext uri="{FF2B5EF4-FFF2-40B4-BE49-F238E27FC236}">
                <a16:creationId xmlns:a16="http://schemas.microsoft.com/office/drawing/2014/main" id="{12FF99E6-763E-4D15-A0C2-0C17921290B2}"/>
              </a:ext>
            </a:extLst>
          </p:cNvPr>
          <p:cNvSpPr>
            <a:spLocks noGrp="1"/>
          </p:cNvSpPr>
          <p:nvPr>
            <p:ph type="title"/>
          </p:nvPr>
        </p:nvSpPr>
        <p:spPr>
          <a:xfrm>
            <a:off x="928913" y="914400"/>
            <a:ext cx="10334174" cy="695042"/>
          </a:xfrm>
        </p:spPr>
        <p:txBody>
          <a:bodyPr/>
          <a:lstStyle/>
          <a:p>
            <a:r>
              <a:rPr lang="en-US" dirty="0"/>
              <a:t>Contact Us.</a:t>
            </a:r>
          </a:p>
        </p:txBody>
      </p:sp>
      <p:sp>
        <p:nvSpPr>
          <p:cNvPr id="7" name="Rectangle 6">
            <a:extLst>
              <a:ext uri="{FF2B5EF4-FFF2-40B4-BE49-F238E27FC236}">
                <a16:creationId xmlns:a16="http://schemas.microsoft.com/office/drawing/2014/main" id="{66DC7704-4021-47D8-BE21-FD8EB8721EE5}"/>
              </a:ext>
            </a:extLst>
          </p:cNvPr>
          <p:cNvSpPr/>
          <p:nvPr/>
        </p:nvSpPr>
        <p:spPr bwMode="auto">
          <a:xfrm>
            <a:off x="7910286" y="1944914"/>
            <a:ext cx="3352799" cy="3998686"/>
          </a:xfrm>
          <a:prstGeom prst="rect">
            <a:avLst/>
          </a:prstGeom>
          <a:solidFill>
            <a:schemeClr val="tx2">
              <a:alpha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8" name="TextBox 7">
            <a:extLst>
              <a:ext uri="{FF2B5EF4-FFF2-40B4-BE49-F238E27FC236}">
                <a16:creationId xmlns:a16="http://schemas.microsoft.com/office/drawing/2014/main" id="{65F0C401-953C-46C9-BD4C-B8308B825E6E}"/>
              </a:ext>
            </a:extLst>
          </p:cNvPr>
          <p:cNvSpPr txBox="1"/>
          <p:nvPr/>
        </p:nvSpPr>
        <p:spPr>
          <a:xfrm>
            <a:off x="8333013" y="2308390"/>
            <a:ext cx="2407557" cy="338554"/>
          </a:xfrm>
          <a:prstGeom prst="rect">
            <a:avLst/>
          </a:prstGeom>
          <a:noFill/>
        </p:spPr>
        <p:txBody>
          <a:bodyPr wrap="square" rtlCol="0" anchor="ctr">
            <a:spAutoFit/>
          </a:bodyPr>
          <a:lstStyle/>
          <a:p>
            <a:r>
              <a:rPr lang="en-US" sz="1600" b="1" dirty="0">
                <a:solidFill>
                  <a:schemeClr val="bg2"/>
                </a:solidFill>
              </a:rPr>
              <a:t>Address</a:t>
            </a:r>
          </a:p>
        </p:txBody>
      </p:sp>
      <p:sp>
        <p:nvSpPr>
          <p:cNvPr id="9" name="TextBox 8">
            <a:extLst>
              <a:ext uri="{FF2B5EF4-FFF2-40B4-BE49-F238E27FC236}">
                <a16:creationId xmlns:a16="http://schemas.microsoft.com/office/drawing/2014/main" id="{7C5AF3BC-7D79-4EB5-BA0F-2443383B482A}"/>
              </a:ext>
            </a:extLst>
          </p:cNvPr>
          <p:cNvSpPr txBox="1"/>
          <p:nvPr/>
        </p:nvSpPr>
        <p:spPr>
          <a:xfrm>
            <a:off x="8333014" y="2559759"/>
            <a:ext cx="2407557" cy="614014"/>
          </a:xfrm>
          <a:prstGeom prst="rect">
            <a:avLst/>
          </a:prstGeom>
          <a:noFill/>
        </p:spPr>
        <p:txBody>
          <a:bodyPr wrap="square" rtlCol="0" anchor="ctr">
            <a:spAutoFit/>
          </a:bodyPr>
          <a:lstStyle/>
          <a:p>
            <a:pPr algn="just">
              <a:lnSpc>
                <a:spcPct val="150000"/>
              </a:lnSpc>
            </a:pPr>
            <a:r>
              <a:rPr lang="en-US" sz="1200" dirty="0">
                <a:solidFill>
                  <a:schemeClr val="bg2"/>
                </a:solidFill>
              </a:rPr>
              <a:t>435 </a:t>
            </a:r>
            <a:r>
              <a:rPr lang="en-US" sz="1200" dirty="0" err="1">
                <a:solidFill>
                  <a:schemeClr val="bg2"/>
                </a:solidFill>
              </a:rPr>
              <a:t>Loubang</a:t>
            </a:r>
            <a:r>
              <a:rPr lang="en-US" sz="1200" dirty="0">
                <a:solidFill>
                  <a:schemeClr val="bg2"/>
                </a:solidFill>
              </a:rPr>
              <a:t> </a:t>
            </a:r>
            <a:r>
              <a:rPr lang="en-US" sz="1200" dirty="0" err="1">
                <a:solidFill>
                  <a:schemeClr val="bg2"/>
                </a:solidFill>
              </a:rPr>
              <a:t>Stree</a:t>
            </a:r>
            <a:r>
              <a:rPr lang="en-US" sz="1200" dirty="0">
                <a:solidFill>
                  <a:schemeClr val="bg2"/>
                </a:solidFill>
              </a:rPr>
              <a:t> #45-46</a:t>
            </a:r>
          </a:p>
          <a:p>
            <a:pPr algn="just">
              <a:lnSpc>
                <a:spcPct val="150000"/>
              </a:lnSpc>
            </a:pPr>
            <a:r>
              <a:rPr lang="en-US" sz="1200" dirty="0">
                <a:solidFill>
                  <a:schemeClr val="bg2"/>
                </a:solidFill>
              </a:rPr>
              <a:t>Toa Payoh, Singapore</a:t>
            </a:r>
          </a:p>
        </p:txBody>
      </p:sp>
      <p:sp>
        <p:nvSpPr>
          <p:cNvPr id="12" name="TextBox 11">
            <a:extLst>
              <a:ext uri="{FF2B5EF4-FFF2-40B4-BE49-F238E27FC236}">
                <a16:creationId xmlns:a16="http://schemas.microsoft.com/office/drawing/2014/main" id="{963332D8-0AFC-4C01-9EC4-5DC8874B91B3}"/>
              </a:ext>
            </a:extLst>
          </p:cNvPr>
          <p:cNvSpPr txBox="1"/>
          <p:nvPr/>
        </p:nvSpPr>
        <p:spPr>
          <a:xfrm>
            <a:off x="8333013" y="3509245"/>
            <a:ext cx="2407557" cy="338554"/>
          </a:xfrm>
          <a:prstGeom prst="rect">
            <a:avLst/>
          </a:prstGeom>
          <a:noFill/>
        </p:spPr>
        <p:txBody>
          <a:bodyPr wrap="square" rtlCol="0" anchor="ctr">
            <a:spAutoFit/>
          </a:bodyPr>
          <a:lstStyle/>
          <a:p>
            <a:r>
              <a:rPr lang="en-US" sz="1600" b="1" dirty="0">
                <a:solidFill>
                  <a:schemeClr val="bg2"/>
                </a:solidFill>
              </a:rPr>
              <a:t>Phone</a:t>
            </a:r>
          </a:p>
        </p:txBody>
      </p:sp>
      <p:sp>
        <p:nvSpPr>
          <p:cNvPr id="13" name="TextBox 12">
            <a:extLst>
              <a:ext uri="{FF2B5EF4-FFF2-40B4-BE49-F238E27FC236}">
                <a16:creationId xmlns:a16="http://schemas.microsoft.com/office/drawing/2014/main" id="{0DFA3343-8BBE-4B74-85B3-F9B3E21D306D}"/>
              </a:ext>
            </a:extLst>
          </p:cNvPr>
          <p:cNvSpPr txBox="1"/>
          <p:nvPr/>
        </p:nvSpPr>
        <p:spPr>
          <a:xfrm>
            <a:off x="8333014" y="3760614"/>
            <a:ext cx="2407557" cy="614014"/>
          </a:xfrm>
          <a:prstGeom prst="rect">
            <a:avLst/>
          </a:prstGeom>
          <a:noFill/>
        </p:spPr>
        <p:txBody>
          <a:bodyPr wrap="square" rtlCol="0" anchor="ctr">
            <a:spAutoFit/>
          </a:bodyPr>
          <a:lstStyle/>
          <a:p>
            <a:pPr algn="just">
              <a:lnSpc>
                <a:spcPct val="150000"/>
              </a:lnSpc>
            </a:pPr>
            <a:r>
              <a:rPr lang="en-US" sz="1200" dirty="0">
                <a:solidFill>
                  <a:schemeClr val="bg2"/>
                </a:solidFill>
              </a:rPr>
              <a:t>+1 234 567 890</a:t>
            </a:r>
          </a:p>
          <a:p>
            <a:pPr algn="just">
              <a:lnSpc>
                <a:spcPct val="150000"/>
              </a:lnSpc>
            </a:pPr>
            <a:r>
              <a:rPr lang="en-US" sz="1200" dirty="0">
                <a:solidFill>
                  <a:schemeClr val="bg2"/>
                </a:solidFill>
              </a:rPr>
              <a:t>+1 098 765 432</a:t>
            </a:r>
          </a:p>
        </p:txBody>
      </p:sp>
      <p:sp>
        <p:nvSpPr>
          <p:cNvPr id="15" name="TextBox 14">
            <a:extLst>
              <a:ext uri="{FF2B5EF4-FFF2-40B4-BE49-F238E27FC236}">
                <a16:creationId xmlns:a16="http://schemas.microsoft.com/office/drawing/2014/main" id="{948C91C9-EFD2-45ED-8C5E-890841F31CE5}"/>
              </a:ext>
            </a:extLst>
          </p:cNvPr>
          <p:cNvSpPr txBox="1"/>
          <p:nvPr/>
        </p:nvSpPr>
        <p:spPr>
          <a:xfrm>
            <a:off x="8333013" y="4710100"/>
            <a:ext cx="2407557" cy="338554"/>
          </a:xfrm>
          <a:prstGeom prst="rect">
            <a:avLst/>
          </a:prstGeom>
          <a:noFill/>
        </p:spPr>
        <p:txBody>
          <a:bodyPr wrap="square" rtlCol="0" anchor="ctr">
            <a:spAutoFit/>
          </a:bodyPr>
          <a:lstStyle/>
          <a:p>
            <a:r>
              <a:rPr lang="en-US" sz="1600" b="1" dirty="0">
                <a:solidFill>
                  <a:schemeClr val="bg2"/>
                </a:solidFill>
              </a:rPr>
              <a:t>Email</a:t>
            </a:r>
          </a:p>
        </p:txBody>
      </p:sp>
      <p:sp>
        <p:nvSpPr>
          <p:cNvPr id="16" name="TextBox 15">
            <a:extLst>
              <a:ext uri="{FF2B5EF4-FFF2-40B4-BE49-F238E27FC236}">
                <a16:creationId xmlns:a16="http://schemas.microsoft.com/office/drawing/2014/main" id="{19BF9364-E2EA-4A89-B5C4-48636FF35124}"/>
              </a:ext>
            </a:extLst>
          </p:cNvPr>
          <p:cNvSpPr txBox="1"/>
          <p:nvPr/>
        </p:nvSpPr>
        <p:spPr>
          <a:xfrm>
            <a:off x="8333014" y="4961469"/>
            <a:ext cx="2407557" cy="614014"/>
          </a:xfrm>
          <a:prstGeom prst="rect">
            <a:avLst/>
          </a:prstGeom>
          <a:noFill/>
        </p:spPr>
        <p:txBody>
          <a:bodyPr wrap="square" rtlCol="0" anchor="ctr">
            <a:spAutoFit/>
          </a:bodyPr>
          <a:lstStyle/>
          <a:p>
            <a:pPr algn="just">
              <a:lnSpc>
                <a:spcPct val="150000"/>
              </a:lnSpc>
            </a:pPr>
            <a:r>
              <a:rPr lang="en-US" sz="1200" dirty="0">
                <a:solidFill>
                  <a:schemeClr val="bg2"/>
                </a:solidFill>
              </a:rPr>
              <a:t>Manager@company.com</a:t>
            </a:r>
          </a:p>
          <a:p>
            <a:pPr algn="just">
              <a:lnSpc>
                <a:spcPct val="150000"/>
              </a:lnSpc>
            </a:pPr>
            <a:r>
              <a:rPr lang="en-US" sz="1200" dirty="0">
                <a:solidFill>
                  <a:schemeClr val="bg2"/>
                </a:solidFill>
              </a:rPr>
              <a:t>Support@company.com</a:t>
            </a:r>
          </a:p>
        </p:txBody>
      </p:sp>
      <p:sp>
        <p:nvSpPr>
          <p:cNvPr id="17" name="Freeform: Shape 16">
            <a:extLst>
              <a:ext uri="{FF2B5EF4-FFF2-40B4-BE49-F238E27FC236}">
                <a16:creationId xmlns:a16="http://schemas.microsoft.com/office/drawing/2014/main" id="{C4B6677E-714D-4875-9FF4-F84C5F28D980}"/>
              </a:ext>
            </a:extLst>
          </p:cNvPr>
          <p:cNvSpPr/>
          <p:nvPr/>
        </p:nvSpPr>
        <p:spPr bwMode="auto">
          <a:xfrm>
            <a:off x="11110265" y="1792092"/>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923222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F3A2F8C-909D-434C-B28C-19580E3BC94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9824" b="29824"/>
          <a:stretch>
            <a:fillRect/>
          </a:stretch>
        </p:blipFill>
        <p:spPr>
          <a:xfrm>
            <a:off x="0" y="914400"/>
            <a:ext cx="12192000" cy="3280229"/>
          </a:xfrm>
        </p:spPr>
      </p:pic>
      <p:sp>
        <p:nvSpPr>
          <p:cNvPr id="9" name="Rectangle 8">
            <a:extLst>
              <a:ext uri="{FF2B5EF4-FFF2-40B4-BE49-F238E27FC236}">
                <a16:creationId xmlns:a16="http://schemas.microsoft.com/office/drawing/2014/main" id="{DEF64322-30ED-4F84-A597-F2525CA64836}"/>
              </a:ext>
            </a:extLst>
          </p:cNvPr>
          <p:cNvSpPr/>
          <p:nvPr/>
        </p:nvSpPr>
        <p:spPr bwMode="auto">
          <a:xfrm>
            <a:off x="0" y="914400"/>
            <a:ext cx="12192000" cy="3280229"/>
          </a:xfrm>
          <a:prstGeom prst="rect">
            <a:avLst/>
          </a:prstGeom>
          <a:solidFill>
            <a:schemeClr val="tx2">
              <a:alpha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10" name="Rectangle 9">
            <a:extLst>
              <a:ext uri="{FF2B5EF4-FFF2-40B4-BE49-F238E27FC236}">
                <a16:creationId xmlns:a16="http://schemas.microsoft.com/office/drawing/2014/main" id="{A670A8C6-1654-4938-9AF3-02A97A0977C1}"/>
              </a:ext>
            </a:extLst>
          </p:cNvPr>
          <p:cNvSpPr/>
          <p:nvPr/>
        </p:nvSpPr>
        <p:spPr bwMode="auto">
          <a:xfrm>
            <a:off x="2360640" y="1515146"/>
            <a:ext cx="2647950" cy="1039368"/>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8" name="Title 7">
            <a:extLst>
              <a:ext uri="{FF2B5EF4-FFF2-40B4-BE49-F238E27FC236}">
                <a16:creationId xmlns:a16="http://schemas.microsoft.com/office/drawing/2014/main" id="{DDB3226E-1555-4F92-8162-7915185C2C0F}"/>
              </a:ext>
            </a:extLst>
          </p:cNvPr>
          <p:cNvSpPr>
            <a:spLocks noGrp="1"/>
          </p:cNvSpPr>
          <p:nvPr>
            <p:ph type="title"/>
          </p:nvPr>
        </p:nvSpPr>
        <p:spPr>
          <a:xfrm>
            <a:off x="2231136" y="1857829"/>
            <a:ext cx="7729728" cy="1393370"/>
          </a:xfrm>
        </p:spPr>
        <p:txBody>
          <a:bodyPr/>
          <a:lstStyle/>
          <a:p>
            <a:r>
              <a:rPr lang="en-US" b="1" dirty="0"/>
              <a:t>Thank You.</a:t>
            </a:r>
          </a:p>
        </p:txBody>
      </p:sp>
      <p:sp>
        <p:nvSpPr>
          <p:cNvPr id="11" name="Freeform: Shape 10">
            <a:extLst>
              <a:ext uri="{FF2B5EF4-FFF2-40B4-BE49-F238E27FC236}">
                <a16:creationId xmlns:a16="http://schemas.microsoft.com/office/drawing/2014/main" id="{CC02211C-6383-44D3-8FAE-ED8029E29C47}"/>
              </a:ext>
            </a:extLst>
          </p:cNvPr>
          <p:cNvSpPr/>
          <p:nvPr/>
        </p:nvSpPr>
        <p:spPr bwMode="auto">
          <a:xfrm>
            <a:off x="9068518" y="1857829"/>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2" name="TextBox 11">
            <a:extLst>
              <a:ext uri="{FF2B5EF4-FFF2-40B4-BE49-F238E27FC236}">
                <a16:creationId xmlns:a16="http://schemas.microsoft.com/office/drawing/2014/main" id="{A64FF3A0-FE65-4562-AC6A-C5FAC927EF8F}"/>
              </a:ext>
            </a:extLst>
          </p:cNvPr>
          <p:cNvSpPr txBox="1"/>
          <p:nvPr/>
        </p:nvSpPr>
        <p:spPr>
          <a:xfrm>
            <a:off x="1422400" y="5035847"/>
            <a:ext cx="9347200" cy="614014"/>
          </a:xfrm>
          <a:prstGeom prst="rect">
            <a:avLst/>
          </a:prstGeom>
          <a:noFill/>
        </p:spPr>
        <p:txBody>
          <a:bodyPr wrap="square" rtlCol="0" anchor="ctr">
            <a:spAutoFit/>
          </a:bodyPr>
          <a:lstStyle/>
          <a:p>
            <a:pPr algn="ctr">
              <a:lnSpc>
                <a:spcPct val="150000"/>
              </a:lnSpc>
            </a:pPr>
            <a:r>
              <a:rPr lang="en-US" sz="1200" dirty="0"/>
              <a:t>When, while the lovely valley teems with vapour around me, and the meridian sun strikes the upper surface of the impenetrable foliage of my trees, and but a few stray gleams steal into the inner sanctuary</a:t>
            </a:r>
          </a:p>
        </p:txBody>
      </p:sp>
    </p:spTree>
    <p:extLst>
      <p:ext uri="{BB962C8B-B14F-4D97-AF65-F5344CB8AC3E}">
        <p14:creationId xmlns:p14="http://schemas.microsoft.com/office/powerpoint/2010/main" val="157473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7FF9E1-7538-4654-9370-3950692ECE52}"/>
              </a:ext>
            </a:extLst>
          </p:cNvPr>
          <p:cNvSpPr/>
          <p:nvPr/>
        </p:nvSpPr>
        <p:spPr bwMode="auto">
          <a:xfrm>
            <a:off x="4467678" y="1886438"/>
            <a:ext cx="1628321" cy="1529862"/>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 name="Title 3">
            <a:extLst>
              <a:ext uri="{FF2B5EF4-FFF2-40B4-BE49-F238E27FC236}">
                <a16:creationId xmlns:a16="http://schemas.microsoft.com/office/drawing/2014/main" id="{660B8CD1-56F7-4F37-B408-5BF86F797DAF}"/>
              </a:ext>
            </a:extLst>
          </p:cNvPr>
          <p:cNvSpPr>
            <a:spLocks noGrp="1"/>
          </p:cNvSpPr>
          <p:nvPr>
            <p:ph type="title"/>
          </p:nvPr>
        </p:nvSpPr>
        <p:spPr/>
        <p:txBody>
          <a:bodyPr/>
          <a:lstStyle/>
          <a:p>
            <a:r>
              <a:rPr lang="en-US" dirty="0"/>
              <a:t>Introduction About Company.</a:t>
            </a:r>
          </a:p>
        </p:txBody>
      </p:sp>
      <p:sp>
        <p:nvSpPr>
          <p:cNvPr id="11" name="TextBox 10">
            <a:extLst>
              <a:ext uri="{FF2B5EF4-FFF2-40B4-BE49-F238E27FC236}">
                <a16:creationId xmlns:a16="http://schemas.microsoft.com/office/drawing/2014/main" id="{A22D46F4-E3F4-4821-B16D-52C60DA4AB8F}"/>
              </a:ext>
            </a:extLst>
          </p:cNvPr>
          <p:cNvSpPr txBox="1"/>
          <p:nvPr/>
        </p:nvSpPr>
        <p:spPr>
          <a:xfrm>
            <a:off x="6571342" y="2776185"/>
            <a:ext cx="4691744" cy="1174168"/>
          </a:xfrm>
          <a:prstGeom prst="rect">
            <a:avLst/>
          </a:prstGeom>
          <a:noFill/>
        </p:spPr>
        <p:txBody>
          <a:bodyPr wrap="square" rtlCol="0" anchor="ctr">
            <a:spAutoFit/>
          </a:bodyPr>
          <a:lstStyle/>
          <a:p>
            <a:pPr algn="just">
              <a:lnSpc>
                <a:spcPct val="150000"/>
              </a:lnSpc>
            </a:pPr>
            <a:r>
              <a:rPr lang="en-US" sz="1200" dirty="0"/>
              <a:t>When, while the lovely valley teems with vapor around me, and the meridian sun strikes the upper surface of the impenetrable foliage of my trees, and but myself down and the meridian sun strikes the upper surface of the</a:t>
            </a:r>
          </a:p>
        </p:txBody>
      </p:sp>
      <p:sp>
        <p:nvSpPr>
          <p:cNvPr id="13" name="TextBox 12">
            <a:extLst>
              <a:ext uri="{FF2B5EF4-FFF2-40B4-BE49-F238E27FC236}">
                <a16:creationId xmlns:a16="http://schemas.microsoft.com/office/drawing/2014/main" id="{267F45D0-539C-4128-82F3-E336F95D6816}"/>
              </a:ext>
            </a:extLst>
          </p:cNvPr>
          <p:cNvSpPr txBox="1"/>
          <p:nvPr/>
        </p:nvSpPr>
        <p:spPr>
          <a:xfrm>
            <a:off x="6571342" y="4753017"/>
            <a:ext cx="4691744" cy="891398"/>
          </a:xfrm>
          <a:prstGeom prst="rect">
            <a:avLst/>
          </a:prstGeom>
          <a:noFill/>
        </p:spPr>
        <p:txBody>
          <a:bodyPr wrap="square" rtlCol="0" anchor="ctr">
            <a:spAutoFit/>
          </a:bodyPr>
          <a:lstStyle/>
          <a:p>
            <a:pPr algn="just">
              <a:lnSpc>
                <a:spcPct val="150000"/>
              </a:lnSpc>
            </a:pPr>
            <a:r>
              <a:rPr lang="en-US" sz="1200" i="1" dirty="0"/>
              <a:t>Meridian sun strikes the upper surface of the impenetrable foliage of my trees, and but a few stray gleams steal into the inner sanctuary, I throw myself</a:t>
            </a:r>
          </a:p>
        </p:txBody>
      </p:sp>
      <p:sp>
        <p:nvSpPr>
          <p:cNvPr id="15" name="Freeform 98">
            <a:extLst>
              <a:ext uri="{FF2B5EF4-FFF2-40B4-BE49-F238E27FC236}">
                <a16:creationId xmlns:a16="http://schemas.microsoft.com/office/drawing/2014/main" id="{95C0E95B-BBAA-44B6-97B5-9BFEBA09612D}"/>
              </a:ext>
            </a:extLst>
          </p:cNvPr>
          <p:cNvSpPr>
            <a:spLocks noEditPoints="1"/>
          </p:cNvSpPr>
          <p:nvPr/>
        </p:nvSpPr>
        <p:spPr bwMode="auto">
          <a:xfrm>
            <a:off x="6667320" y="4365625"/>
            <a:ext cx="383039" cy="323892"/>
          </a:xfrm>
          <a:custGeom>
            <a:avLst/>
            <a:gdLst>
              <a:gd name="T0" fmla="*/ 99383 w 63"/>
              <a:gd name="T1" fmla="*/ 117115 h 53"/>
              <a:gd name="T2" fmla="*/ 30843 w 63"/>
              <a:gd name="T3" fmla="*/ 182562 h 53"/>
              <a:gd name="T4" fmla="*/ 23989 w 63"/>
              <a:gd name="T5" fmla="*/ 182562 h 53"/>
              <a:gd name="T6" fmla="*/ 17135 w 63"/>
              <a:gd name="T7" fmla="*/ 175673 h 53"/>
              <a:gd name="T8" fmla="*/ 17135 w 63"/>
              <a:gd name="T9" fmla="*/ 158450 h 53"/>
              <a:gd name="T10" fmla="*/ 23989 w 63"/>
              <a:gd name="T11" fmla="*/ 148116 h 53"/>
              <a:gd name="T12" fmla="*/ 30843 w 63"/>
              <a:gd name="T13" fmla="*/ 148116 h 53"/>
              <a:gd name="T14" fmla="*/ 65113 w 63"/>
              <a:gd name="T15" fmla="*/ 117115 h 53"/>
              <a:gd name="T16" fmla="*/ 65113 w 63"/>
              <a:gd name="T17" fmla="*/ 110226 h 53"/>
              <a:gd name="T18" fmla="*/ 54832 w 63"/>
              <a:gd name="T19" fmla="*/ 99892 h 53"/>
              <a:gd name="T20" fmla="*/ 23989 w 63"/>
              <a:gd name="T21" fmla="*/ 99892 h 53"/>
              <a:gd name="T22" fmla="*/ 0 w 63"/>
              <a:gd name="T23" fmla="*/ 72336 h 53"/>
              <a:gd name="T24" fmla="*/ 0 w 63"/>
              <a:gd name="T25" fmla="*/ 24112 h 53"/>
              <a:gd name="T26" fmla="*/ 23989 w 63"/>
              <a:gd name="T27" fmla="*/ 0 h 53"/>
              <a:gd name="T28" fmla="*/ 75394 w 63"/>
              <a:gd name="T29" fmla="*/ 0 h 53"/>
              <a:gd name="T30" fmla="*/ 99383 w 63"/>
              <a:gd name="T31" fmla="*/ 24112 h 53"/>
              <a:gd name="T32" fmla="*/ 99383 w 63"/>
              <a:gd name="T33" fmla="*/ 117115 h 53"/>
              <a:gd name="T34" fmla="*/ 215900 w 63"/>
              <a:gd name="T35" fmla="*/ 117115 h 53"/>
              <a:gd name="T36" fmla="*/ 147360 w 63"/>
              <a:gd name="T37" fmla="*/ 182562 h 53"/>
              <a:gd name="T38" fmla="*/ 140506 w 63"/>
              <a:gd name="T39" fmla="*/ 182562 h 53"/>
              <a:gd name="T40" fmla="*/ 133652 w 63"/>
              <a:gd name="T41" fmla="*/ 175673 h 53"/>
              <a:gd name="T42" fmla="*/ 133652 w 63"/>
              <a:gd name="T43" fmla="*/ 158450 h 53"/>
              <a:gd name="T44" fmla="*/ 140506 w 63"/>
              <a:gd name="T45" fmla="*/ 148116 h 53"/>
              <a:gd name="T46" fmla="*/ 147360 w 63"/>
              <a:gd name="T47" fmla="*/ 148116 h 53"/>
              <a:gd name="T48" fmla="*/ 181630 w 63"/>
              <a:gd name="T49" fmla="*/ 117115 h 53"/>
              <a:gd name="T50" fmla="*/ 181630 w 63"/>
              <a:gd name="T51" fmla="*/ 110226 h 53"/>
              <a:gd name="T52" fmla="*/ 171349 w 63"/>
              <a:gd name="T53" fmla="*/ 99892 h 53"/>
              <a:gd name="T54" fmla="*/ 140506 w 63"/>
              <a:gd name="T55" fmla="*/ 99892 h 53"/>
              <a:gd name="T56" fmla="*/ 116517 w 63"/>
              <a:gd name="T57" fmla="*/ 72336 h 53"/>
              <a:gd name="T58" fmla="*/ 116517 w 63"/>
              <a:gd name="T59" fmla="*/ 24112 h 53"/>
              <a:gd name="T60" fmla="*/ 140506 w 63"/>
              <a:gd name="T61" fmla="*/ 0 h 53"/>
              <a:gd name="T62" fmla="*/ 191911 w 63"/>
              <a:gd name="T63" fmla="*/ 0 h 53"/>
              <a:gd name="T64" fmla="*/ 215900 w 63"/>
              <a:gd name="T65" fmla="*/ 24112 h 53"/>
              <a:gd name="T66" fmla="*/ 215900 w 63"/>
              <a:gd name="T67" fmla="*/ 117115 h 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3">
                <a:moveTo>
                  <a:pt x="29" y="34"/>
                </a:moveTo>
                <a:cubicBezTo>
                  <a:pt x="29" y="44"/>
                  <a:pt x="20" y="53"/>
                  <a:pt x="9" y="53"/>
                </a:cubicBezTo>
                <a:cubicBezTo>
                  <a:pt x="7" y="53"/>
                  <a:pt x="7" y="53"/>
                  <a:pt x="7" y="53"/>
                </a:cubicBezTo>
                <a:cubicBezTo>
                  <a:pt x="6" y="53"/>
                  <a:pt x="5" y="52"/>
                  <a:pt x="5" y="51"/>
                </a:cubicBezTo>
                <a:cubicBezTo>
                  <a:pt x="5" y="46"/>
                  <a:pt x="5" y="46"/>
                  <a:pt x="5" y="46"/>
                </a:cubicBezTo>
                <a:cubicBezTo>
                  <a:pt x="5" y="44"/>
                  <a:pt x="6" y="43"/>
                  <a:pt x="7" y="43"/>
                </a:cubicBezTo>
                <a:cubicBezTo>
                  <a:pt x="9" y="43"/>
                  <a:pt x="9" y="43"/>
                  <a:pt x="9" y="43"/>
                </a:cubicBezTo>
                <a:cubicBezTo>
                  <a:pt x="15" y="43"/>
                  <a:pt x="19" y="39"/>
                  <a:pt x="19" y="34"/>
                </a:cubicBezTo>
                <a:cubicBezTo>
                  <a:pt x="19" y="32"/>
                  <a:pt x="19" y="32"/>
                  <a:pt x="19" y="32"/>
                </a:cubicBezTo>
                <a:cubicBezTo>
                  <a:pt x="19" y="30"/>
                  <a:pt x="18" y="29"/>
                  <a:pt x="16" y="29"/>
                </a:cubicBezTo>
                <a:cubicBezTo>
                  <a:pt x="7" y="29"/>
                  <a:pt x="7" y="29"/>
                  <a:pt x="7" y="29"/>
                </a:cubicBezTo>
                <a:cubicBezTo>
                  <a:pt x="3" y="29"/>
                  <a:pt x="0" y="25"/>
                  <a:pt x="0" y="21"/>
                </a:cubicBezTo>
                <a:cubicBezTo>
                  <a:pt x="0" y="7"/>
                  <a:pt x="0" y="7"/>
                  <a:pt x="0" y="7"/>
                </a:cubicBezTo>
                <a:cubicBezTo>
                  <a:pt x="0" y="3"/>
                  <a:pt x="3" y="0"/>
                  <a:pt x="7" y="0"/>
                </a:cubicBezTo>
                <a:cubicBezTo>
                  <a:pt x="22" y="0"/>
                  <a:pt x="22" y="0"/>
                  <a:pt x="22" y="0"/>
                </a:cubicBezTo>
                <a:cubicBezTo>
                  <a:pt x="26" y="0"/>
                  <a:pt x="29" y="3"/>
                  <a:pt x="29" y="7"/>
                </a:cubicBezTo>
                <a:lnTo>
                  <a:pt x="29" y="34"/>
                </a:lnTo>
                <a:close/>
                <a:moveTo>
                  <a:pt x="63" y="34"/>
                </a:moveTo>
                <a:cubicBezTo>
                  <a:pt x="63" y="44"/>
                  <a:pt x="54" y="53"/>
                  <a:pt x="43" y="53"/>
                </a:cubicBezTo>
                <a:cubicBezTo>
                  <a:pt x="41" y="53"/>
                  <a:pt x="41" y="53"/>
                  <a:pt x="41" y="53"/>
                </a:cubicBezTo>
                <a:cubicBezTo>
                  <a:pt x="40" y="53"/>
                  <a:pt x="39" y="52"/>
                  <a:pt x="39" y="51"/>
                </a:cubicBezTo>
                <a:cubicBezTo>
                  <a:pt x="39" y="46"/>
                  <a:pt x="39" y="46"/>
                  <a:pt x="39" y="46"/>
                </a:cubicBezTo>
                <a:cubicBezTo>
                  <a:pt x="39" y="44"/>
                  <a:pt x="40" y="43"/>
                  <a:pt x="41" y="43"/>
                </a:cubicBezTo>
                <a:cubicBezTo>
                  <a:pt x="43" y="43"/>
                  <a:pt x="43" y="43"/>
                  <a:pt x="43" y="43"/>
                </a:cubicBezTo>
                <a:cubicBezTo>
                  <a:pt x="49" y="43"/>
                  <a:pt x="53" y="39"/>
                  <a:pt x="53" y="34"/>
                </a:cubicBezTo>
                <a:cubicBezTo>
                  <a:pt x="53" y="32"/>
                  <a:pt x="53" y="32"/>
                  <a:pt x="53" y="32"/>
                </a:cubicBezTo>
                <a:cubicBezTo>
                  <a:pt x="53" y="30"/>
                  <a:pt x="52" y="29"/>
                  <a:pt x="50" y="29"/>
                </a:cubicBezTo>
                <a:cubicBezTo>
                  <a:pt x="41" y="29"/>
                  <a:pt x="41" y="29"/>
                  <a:pt x="41" y="29"/>
                </a:cubicBezTo>
                <a:cubicBezTo>
                  <a:pt x="37" y="29"/>
                  <a:pt x="34" y="25"/>
                  <a:pt x="34" y="21"/>
                </a:cubicBezTo>
                <a:cubicBezTo>
                  <a:pt x="34" y="7"/>
                  <a:pt x="34" y="7"/>
                  <a:pt x="34" y="7"/>
                </a:cubicBezTo>
                <a:cubicBezTo>
                  <a:pt x="34" y="3"/>
                  <a:pt x="37" y="0"/>
                  <a:pt x="41" y="0"/>
                </a:cubicBezTo>
                <a:cubicBezTo>
                  <a:pt x="56" y="0"/>
                  <a:pt x="56" y="0"/>
                  <a:pt x="56" y="0"/>
                </a:cubicBezTo>
                <a:cubicBezTo>
                  <a:pt x="60" y="0"/>
                  <a:pt x="63" y="3"/>
                  <a:pt x="63" y="7"/>
                </a:cubicBezTo>
                <a:lnTo>
                  <a:pt x="63" y="34"/>
                </a:lnTo>
                <a:close/>
              </a:path>
            </a:pathLst>
          </a:custGeom>
          <a:solidFill>
            <a:schemeClr val="accent1"/>
          </a:solidFill>
          <a:ln>
            <a:noFill/>
          </a:ln>
        </p:spPr>
        <p:txBody>
          <a:bodyPr/>
          <a:lstStyle/>
          <a:p>
            <a:endParaRPr lang="en-US"/>
          </a:p>
        </p:txBody>
      </p:sp>
      <p:pic>
        <p:nvPicPr>
          <p:cNvPr id="8" name="Picture Placeholder 7">
            <a:extLst>
              <a:ext uri="{FF2B5EF4-FFF2-40B4-BE49-F238E27FC236}">
                <a16:creationId xmlns:a16="http://schemas.microsoft.com/office/drawing/2014/main" id="{E6824E20-9D12-44F6-B679-666428268ED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0634" r="30634"/>
          <a:stretch>
            <a:fillRect/>
          </a:stretch>
        </p:blipFill>
        <p:spPr/>
      </p:pic>
      <p:pic>
        <p:nvPicPr>
          <p:cNvPr id="16" name="Picture Placeholder 15">
            <a:extLst>
              <a:ext uri="{FF2B5EF4-FFF2-40B4-BE49-F238E27FC236}">
                <a16:creationId xmlns:a16="http://schemas.microsoft.com/office/drawing/2014/main" id="{B98DF557-BE1F-4DDB-8E7C-2F95C7A1058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8651" b="18651"/>
          <a:stretch>
            <a:fillRect/>
          </a:stretch>
        </p:blipFill>
        <p:spPr/>
      </p:pic>
      <p:sp>
        <p:nvSpPr>
          <p:cNvPr id="9" name="Freeform: Shape 8">
            <a:extLst>
              <a:ext uri="{FF2B5EF4-FFF2-40B4-BE49-F238E27FC236}">
                <a16:creationId xmlns:a16="http://schemas.microsoft.com/office/drawing/2014/main" id="{780B49D5-46B4-4CCD-AB29-98E155617015}"/>
              </a:ext>
            </a:extLst>
          </p:cNvPr>
          <p:cNvSpPr/>
          <p:nvPr/>
        </p:nvSpPr>
        <p:spPr bwMode="auto">
          <a:xfrm>
            <a:off x="776093" y="2502072"/>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2601483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AF8FC8-1539-401D-83DE-367C613A6412}"/>
              </a:ext>
            </a:extLst>
          </p:cNvPr>
          <p:cNvSpPr/>
          <p:nvPr/>
        </p:nvSpPr>
        <p:spPr bwMode="auto">
          <a:xfrm>
            <a:off x="1282700" y="1"/>
            <a:ext cx="1563006" cy="1943099"/>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5" name="Title 4">
            <a:extLst>
              <a:ext uri="{FF2B5EF4-FFF2-40B4-BE49-F238E27FC236}">
                <a16:creationId xmlns:a16="http://schemas.microsoft.com/office/drawing/2014/main" id="{79C10D28-E9B5-4064-8766-A96A7A835DA0}"/>
              </a:ext>
            </a:extLst>
          </p:cNvPr>
          <p:cNvSpPr>
            <a:spLocks noGrp="1"/>
          </p:cNvSpPr>
          <p:nvPr>
            <p:ph type="title"/>
          </p:nvPr>
        </p:nvSpPr>
        <p:spPr>
          <a:xfrm>
            <a:off x="1172027" y="2204013"/>
            <a:ext cx="2472873" cy="1288487"/>
          </a:xfrm>
        </p:spPr>
        <p:txBody>
          <a:bodyPr/>
          <a:lstStyle/>
          <a:p>
            <a:r>
              <a:rPr lang="en-US" dirty="0"/>
              <a:t>Today’s Agenda.</a:t>
            </a:r>
          </a:p>
        </p:txBody>
      </p:sp>
      <p:sp>
        <p:nvSpPr>
          <p:cNvPr id="9" name="TextBox 8">
            <a:extLst>
              <a:ext uri="{FF2B5EF4-FFF2-40B4-BE49-F238E27FC236}">
                <a16:creationId xmlns:a16="http://schemas.microsoft.com/office/drawing/2014/main" id="{197FD6CB-9284-4935-A837-AA48FA06944E}"/>
              </a:ext>
            </a:extLst>
          </p:cNvPr>
          <p:cNvSpPr txBox="1"/>
          <p:nvPr/>
        </p:nvSpPr>
        <p:spPr>
          <a:xfrm>
            <a:off x="3691162" y="1251175"/>
            <a:ext cx="2848430" cy="2559162"/>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 the impenetrable foliage of my trees, and but a few stray gleams steal into the inner sanctuary, I throw myself down among the tall When, while the lovely valley teems.</a:t>
            </a:r>
          </a:p>
        </p:txBody>
      </p:sp>
      <p:sp>
        <p:nvSpPr>
          <p:cNvPr id="10" name="TextBox 9">
            <a:extLst>
              <a:ext uri="{FF2B5EF4-FFF2-40B4-BE49-F238E27FC236}">
                <a16:creationId xmlns:a16="http://schemas.microsoft.com/office/drawing/2014/main" id="{F45EFD0F-5428-458F-BB05-B08F7A30F126}"/>
              </a:ext>
            </a:extLst>
          </p:cNvPr>
          <p:cNvSpPr txBox="1"/>
          <p:nvPr/>
        </p:nvSpPr>
        <p:spPr>
          <a:xfrm>
            <a:off x="6985908" y="1270422"/>
            <a:ext cx="2848430" cy="307777"/>
          </a:xfrm>
          <a:prstGeom prst="rect">
            <a:avLst/>
          </a:prstGeom>
          <a:noFill/>
        </p:spPr>
        <p:txBody>
          <a:bodyPr wrap="square" rtlCol="0" anchor="ctr">
            <a:spAutoFit/>
          </a:bodyPr>
          <a:lstStyle/>
          <a:p>
            <a:pPr algn="just"/>
            <a:r>
              <a:rPr lang="en-US" sz="1400" b="1" dirty="0"/>
              <a:t>Introduction</a:t>
            </a:r>
          </a:p>
        </p:txBody>
      </p:sp>
      <p:sp>
        <p:nvSpPr>
          <p:cNvPr id="11" name="TextBox 10">
            <a:extLst>
              <a:ext uri="{FF2B5EF4-FFF2-40B4-BE49-F238E27FC236}">
                <a16:creationId xmlns:a16="http://schemas.microsoft.com/office/drawing/2014/main" id="{AC37F6AA-0CA0-4E92-8070-6AC9F653AD39}"/>
              </a:ext>
            </a:extLst>
          </p:cNvPr>
          <p:cNvSpPr txBox="1"/>
          <p:nvPr/>
        </p:nvSpPr>
        <p:spPr>
          <a:xfrm>
            <a:off x="6985908" y="1712784"/>
            <a:ext cx="2848430" cy="307777"/>
          </a:xfrm>
          <a:prstGeom prst="rect">
            <a:avLst/>
          </a:prstGeom>
          <a:noFill/>
        </p:spPr>
        <p:txBody>
          <a:bodyPr wrap="square" rtlCol="0" anchor="ctr">
            <a:spAutoFit/>
          </a:bodyPr>
          <a:lstStyle/>
          <a:p>
            <a:pPr algn="just"/>
            <a:r>
              <a:rPr lang="en-US" sz="1400" b="1" dirty="0"/>
              <a:t>About Us</a:t>
            </a:r>
          </a:p>
        </p:txBody>
      </p:sp>
      <p:sp>
        <p:nvSpPr>
          <p:cNvPr id="12" name="TextBox 11">
            <a:extLst>
              <a:ext uri="{FF2B5EF4-FFF2-40B4-BE49-F238E27FC236}">
                <a16:creationId xmlns:a16="http://schemas.microsoft.com/office/drawing/2014/main" id="{30FED902-7E19-40B8-9A56-5D49DF04A895}"/>
              </a:ext>
            </a:extLst>
          </p:cNvPr>
          <p:cNvSpPr txBox="1"/>
          <p:nvPr/>
        </p:nvSpPr>
        <p:spPr>
          <a:xfrm>
            <a:off x="6985908" y="2155146"/>
            <a:ext cx="2848430" cy="307777"/>
          </a:xfrm>
          <a:prstGeom prst="rect">
            <a:avLst/>
          </a:prstGeom>
          <a:noFill/>
        </p:spPr>
        <p:txBody>
          <a:bodyPr wrap="square" rtlCol="0" anchor="ctr">
            <a:spAutoFit/>
          </a:bodyPr>
          <a:lstStyle/>
          <a:p>
            <a:pPr algn="just"/>
            <a:r>
              <a:rPr lang="en-US" sz="1400" b="1" dirty="0"/>
              <a:t>Meet The Team</a:t>
            </a:r>
          </a:p>
        </p:txBody>
      </p:sp>
      <p:sp>
        <p:nvSpPr>
          <p:cNvPr id="13" name="TextBox 12">
            <a:extLst>
              <a:ext uri="{FF2B5EF4-FFF2-40B4-BE49-F238E27FC236}">
                <a16:creationId xmlns:a16="http://schemas.microsoft.com/office/drawing/2014/main" id="{760076CF-457F-4043-920C-B078392A4205}"/>
              </a:ext>
            </a:extLst>
          </p:cNvPr>
          <p:cNvSpPr txBox="1"/>
          <p:nvPr/>
        </p:nvSpPr>
        <p:spPr>
          <a:xfrm>
            <a:off x="6985908" y="2597508"/>
            <a:ext cx="2848430" cy="307777"/>
          </a:xfrm>
          <a:prstGeom prst="rect">
            <a:avLst/>
          </a:prstGeom>
          <a:noFill/>
        </p:spPr>
        <p:txBody>
          <a:bodyPr wrap="square" rtlCol="0" anchor="ctr">
            <a:spAutoFit/>
          </a:bodyPr>
          <a:lstStyle/>
          <a:p>
            <a:pPr algn="just"/>
            <a:r>
              <a:rPr lang="en-US" sz="1400" b="1" dirty="0"/>
              <a:t>Portfolio</a:t>
            </a:r>
          </a:p>
        </p:txBody>
      </p:sp>
      <p:sp>
        <p:nvSpPr>
          <p:cNvPr id="14" name="TextBox 13">
            <a:extLst>
              <a:ext uri="{FF2B5EF4-FFF2-40B4-BE49-F238E27FC236}">
                <a16:creationId xmlns:a16="http://schemas.microsoft.com/office/drawing/2014/main" id="{2CF02BB4-E1AD-45CD-9082-FBD0AAE73C01}"/>
              </a:ext>
            </a:extLst>
          </p:cNvPr>
          <p:cNvSpPr txBox="1"/>
          <p:nvPr/>
        </p:nvSpPr>
        <p:spPr>
          <a:xfrm>
            <a:off x="6985908" y="3039870"/>
            <a:ext cx="2848430" cy="307777"/>
          </a:xfrm>
          <a:prstGeom prst="rect">
            <a:avLst/>
          </a:prstGeom>
          <a:noFill/>
        </p:spPr>
        <p:txBody>
          <a:bodyPr wrap="square" rtlCol="0" anchor="ctr">
            <a:spAutoFit/>
          </a:bodyPr>
          <a:lstStyle/>
          <a:p>
            <a:pPr algn="just"/>
            <a:r>
              <a:rPr lang="en-US" sz="1400" b="1" dirty="0"/>
              <a:t>Process Data</a:t>
            </a:r>
          </a:p>
        </p:txBody>
      </p:sp>
      <p:sp>
        <p:nvSpPr>
          <p:cNvPr id="15" name="TextBox 14">
            <a:extLst>
              <a:ext uri="{FF2B5EF4-FFF2-40B4-BE49-F238E27FC236}">
                <a16:creationId xmlns:a16="http://schemas.microsoft.com/office/drawing/2014/main" id="{8383ADB9-6C6D-46EE-BF8E-0269C8EB6458}"/>
              </a:ext>
            </a:extLst>
          </p:cNvPr>
          <p:cNvSpPr txBox="1"/>
          <p:nvPr/>
        </p:nvSpPr>
        <p:spPr>
          <a:xfrm>
            <a:off x="6985908" y="3482232"/>
            <a:ext cx="2848430" cy="307777"/>
          </a:xfrm>
          <a:prstGeom prst="rect">
            <a:avLst/>
          </a:prstGeom>
          <a:noFill/>
        </p:spPr>
        <p:txBody>
          <a:bodyPr wrap="square" rtlCol="0" anchor="ctr">
            <a:spAutoFit/>
          </a:bodyPr>
          <a:lstStyle/>
          <a:p>
            <a:pPr algn="just"/>
            <a:r>
              <a:rPr lang="en-US" sz="1400" b="1" dirty="0"/>
              <a:t>Contact Us</a:t>
            </a:r>
          </a:p>
        </p:txBody>
      </p:sp>
      <p:cxnSp>
        <p:nvCxnSpPr>
          <p:cNvPr id="18" name="Straight Connector 17">
            <a:extLst>
              <a:ext uri="{FF2B5EF4-FFF2-40B4-BE49-F238E27FC236}">
                <a16:creationId xmlns:a16="http://schemas.microsoft.com/office/drawing/2014/main" id="{39B20C80-07A3-4141-AF1D-8FA24CB12E1B}"/>
              </a:ext>
            </a:extLst>
          </p:cNvPr>
          <p:cNvCxnSpPr>
            <a:cxnSpLocks/>
          </p:cNvCxnSpPr>
          <p:nvPr/>
        </p:nvCxnSpPr>
        <p:spPr>
          <a:xfrm>
            <a:off x="8375650" y="1465056"/>
            <a:ext cx="24358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5CD1AB0-19D1-4073-B692-9A5F82CC74C5}"/>
              </a:ext>
            </a:extLst>
          </p:cNvPr>
          <p:cNvCxnSpPr>
            <a:cxnSpLocks/>
          </p:cNvCxnSpPr>
          <p:nvPr/>
        </p:nvCxnSpPr>
        <p:spPr>
          <a:xfrm>
            <a:off x="8116570" y="1905179"/>
            <a:ext cx="26949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F2490D-1A10-498C-B643-D796E00C763D}"/>
              </a:ext>
            </a:extLst>
          </p:cNvPr>
          <p:cNvCxnSpPr>
            <a:cxnSpLocks/>
          </p:cNvCxnSpPr>
          <p:nvPr/>
        </p:nvCxnSpPr>
        <p:spPr>
          <a:xfrm>
            <a:off x="8741410" y="2345302"/>
            <a:ext cx="20701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B34BD2-F096-4EDF-A4BC-819C0E199876}"/>
              </a:ext>
            </a:extLst>
          </p:cNvPr>
          <p:cNvCxnSpPr>
            <a:cxnSpLocks/>
          </p:cNvCxnSpPr>
          <p:nvPr/>
        </p:nvCxnSpPr>
        <p:spPr>
          <a:xfrm>
            <a:off x="8040370" y="2785425"/>
            <a:ext cx="27711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E8F7F6-19F4-4D46-BCE3-77CFDF3AF096}"/>
              </a:ext>
            </a:extLst>
          </p:cNvPr>
          <p:cNvCxnSpPr>
            <a:cxnSpLocks/>
          </p:cNvCxnSpPr>
          <p:nvPr/>
        </p:nvCxnSpPr>
        <p:spPr>
          <a:xfrm>
            <a:off x="8505190" y="3225548"/>
            <a:ext cx="23063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80D455B-F180-4218-80BD-102D202B7B61}"/>
              </a:ext>
            </a:extLst>
          </p:cNvPr>
          <p:cNvCxnSpPr>
            <a:cxnSpLocks/>
          </p:cNvCxnSpPr>
          <p:nvPr/>
        </p:nvCxnSpPr>
        <p:spPr>
          <a:xfrm>
            <a:off x="8307070" y="3665671"/>
            <a:ext cx="2504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EA8360E-329B-435F-AF2B-2C56BCBF3A4E}"/>
              </a:ext>
            </a:extLst>
          </p:cNvPr>
          <p:cNvSpPr txBox="1"/>
          <p:nvPr/>
        </p:nvSpPr>
        <p:spPr>
          <a:xfrm>
            <a:off x="10888800" y="1256092"/>
            <a:ext cx="469537" cy="307777"/>
          </a:xfrm>
          <a:prstGeom prst="rect">
            <a:avLst/>
          </a:prstGeom>
          <a:noFill/>
        </p:spPr>
        <p:txBody>
          <a:bodyPr wrap="square" rtlCol="0" anchor="ctr">
            <a:spAutoFit/>
          </a:bodyPr>
          <a:lstStyle/>
          <a:p>
            <a:pPr algn="ctr"/>
            <a:r>
              <a:rPr lang="en-US" sz="1400" dirty="0"/>
              <a:t>01</a:t>
            </a:r>
          </a:p>
        </p:txBody>
      </p:sp>
      <p:sp>
        <p:nvSpPr>
          <p:cNvPr id="32" name="TextBox 31">
            <a:extLst>
              <a:ext uri="{FF2B5EF4-FFF2-40B4-BE49-F238E27FC236}">
                <a16:creationId xmlns:a16="http://schemas.microsoft.com/office/drawing/2014/main" id="{DBD40983-A6E4-4FD9-8D81-0F0C39BCB5B6}"/>
              </a:ext>
            </a:extLst>
          </p:cNvPr>
          <p:cNvSpPr txBox="1"/>
          <p:nvPr/>
        </p:nvSpPr>
        <p:spPr>
          <a:xfrm>
            <a:off x="10888800" y="1698454"/>
            <a:ext cx="469537" cy="307777"/>
          </a:xfrm>
          <a:prstGeom prst="rect">
            <a:avLst/>
          </a:prstGeom>
          <a:noFill/>
        </p:spPr>
        <p:txBody>
          <a:bodyPr wrap="square" rtlCol="0" anchor="ctr">
            <a:spAutoFit/>
          </a:bodyPr>
          <a:lstStyle/>
          <a:p>
            <a:pPr algn="ctr"/>
            <a:r>
              <a:rPr lang="en-US" sz="1400" dirty="0"/>
              <a:t>02</a:t>
            </a:r>
          </a:p>
        </p:txBody>
      </p:sp>
      <p:sp>
        <p:nvSpPr>
          <p:cNvPr id="33" name="TextBox 32">
            <a:extLst>
              <a:ext uri="{FF2B5EF4-FFF2-40B4-BE49-F238E27FC236}">
                <a16:creationId xmlns:a16="http://schemas.microsoft.com/office/drawing/2014/main" id="{298A4455-5A7C-4A82-9386-EABDF7E2B964}"/>
              </a:ext>
            </a:extLst>
          </p:cNvPr>
          <p:cNvSpPr txBox="1"/>
          <p:nvPr/>
        </p:nvSpPr>
        <p:spPr>
          <a:xfrm>
            <a:off x="10888800" y="2140816"/>
            <a:ext cx="469537" cy="307777"/>
          </a:xfrm>
          <a:prstGeom prst="rect">
            <a:avLst/>
          </a:prstGeom>
          <a:noFill/>
        </p:spPr>
        <p:txBody>
          <a:bodyPr wrap="square" rtlCol="0" anchor="ctr">
            <a:spAutoFit/>
          </a:bodyPr>
          <a:lstStyle/>
          <a:p>
            <a:pPr algn="ctr"/>
            <a:r>
              <a:rPr lang="en-US" sz="1400" dirty="0"/>
              <a:t>03</a:t>
            </a:r>
          </a:p>
        </p:txBody>
      </p:sp>
      <p:sp>
        <p:nvSpPr>
          <p:cNvPr id="34" name="TextBox 33">
            <a:extLst>
              <a:ext uri="{FF2B5EF4-FFF2-40B4-BE49-F238E27FC236}">
                <a16:creationId xmlns:a16="http://schemas.microsoft.com/office/drawing/2014/main" id="{F84DD237-4B02-4415-9827-CBB7D53410C3}"/>
              </a:ext>
            </a:extLst>
          </p:cNvPr>
          <p:cNvSpPr txBox="1"/>
          <p:nvPr/>
        </p:nvSpPr>
        <p:spPr>
          <a:xfrm>
            <a:off x="10888800" y="2583178"/>
            <a:ext cx="469537" cy="307777"/>
          </a:xfrm>
          <a:prstGeom prst="rect">
            <a:avLst/>
          </a:prstGeom>
          <a:noFill/>
        </p:spPr>
        <p:txBody>
          <a:bodyPr wrap="square" rtlCol="0" anchor="ctr">
            <a:spAutoFit/>
          </a:bodyPr>
          <a:lstStyle/>
          <a:p>
            <a:pPr algn="ctr"/>
            <a:r>
              <a:rPr lang="en-US" sz="1400" dirty="0"/>
              <a:t>04</a:t>
            </a:r>
          </a:p>
        </p:txBody>
      </p:sp>
      <p:sp>
        <p:nvSpPr>
          <p:cNvPr id="35" name="TextBox 34">
            <a:extLst>
              <a:ext uri="{FF2B5EF4-FFF2-40B4-BE49-F238E27FC236}">
                <a16:creationId xmlns:a16="http://schemas.microsoft.com/office/drawing/2014/main" id="{4F48B0E6-8B6F-44F7-B77A-53BC59F2C802}"/>
              </a:ext>
            </a:extLst>
          </p:cNvPr>
          <p:cNvSpPr txBox="1"/>
          <p:nvPr/>
        </p:nvSpPr>
        <p:spPr>
          <a:xfrm>
            <a:off x="10888800" y="3025540"/>
            <a:ext cx="469537" cy="307777"/>
          </a:xfrm>
          <a:prstGeom prst="rect">
            <a:avLst/>
          </a:prstGeom>
          <a:noFill/>
        </p:spPr>
        <p:txBody>
          <a:bodyPr wrap="square" rtlCol="0" anchor="ctr">
            <a:spAutoFit/>
          </a:bodyPr>
          <a:lstStyle/>
          <a:p>
            <a:pPr algn="ctr"/>
            <a:r>
              <a:rPr lang="en-US" sz="1400" dirty="0"/>
              <a:t>05</a:t>
            </a:r>
          </a:p>
        </p:txBody>
      </p:sp>
      <p:sp>
        <p:nvSpPr>
          <p:cNvPr id="36" name="TextBox 35">
            <a:extLst>
              <a:ext uri="{FF2B5EF4-FFF2-40B4-BE49-F238E27FC236}">
                <a16:creationId xmlns:a16="http://schemas.microsoft.com/office/drawing/2014/main" id="{3ACCD44E-77A8-42E8-AD39-96E41A8E6548}"/>
              </a:ext>
            </a:extLst>
          </p:cNvPr>
          <p:cNvSpPr txBox="1"/>
          <p:nvPr/>
        </p:nvSpPr>
        <p:spPr>
          <a:xfrm>
            <a:off x="10888800" y="3467902"/>
            <a:ext cx="469537" cy="307777"/>
          </a:xfrm>
          <a:prstGeom prst="rect">
            <a:avLst/>
          </a:prstGeom>
          <a:noFill/>
        </p:spPr>
        <p:txBody>
          <a:bodyPr wrap="square" rtlCol="0" anchor="ctr">
            <a:spAutoFit/>
          </a:bodyPr>
          <a:lstStyle/>
          <a:p>
            <a:pPr algn="ctr"/>
            <a:r>
              <a:rPr lang="en-US" sz="1400" dirty="0"/>
              <a:t>06</a:t>
            </a:r>
          </a:p>
        </p:txBody>
      </p:sp>
      <p:sp>
        <p:nvSpPr>
          <p:cNvPr id="24" name="Freeform: Shape 23">
            <a:extLst>
              <a:ext uri="{FF2B5EF4-FFF2-40B4-BE49-F238E27FC236}">
                <a16:creationId xmlns:a16="http://schemas.microsoft.com/office/drawing/2014/main" id="{DFFC8FB8-888B-4E80-A8FA-7D823BB784DC}"/>
              </a:ext>
            </a:extLst>
          </p:cNvPr>
          <p:cNvSpPr/>
          <p:nvPr/>
        </p:nvSpPr>
        <p:spPr bwMode="auto">
          <a:xfrm>
            <a:off x="680421" y="3487984"/>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7" name="Picture Placeholder 6">
            <a:extLst>
              <a:ext uri="{FF2B5EF4-FFF2-40B4-BE49-F238E27FC236}">
                <a16:creationId xmlns:a16="http://schemas.microsoft.com/office/drawing/2014/main" id="{A9B9E017-E386-4198-831B-80F4FA9A770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6808" b="36808"/>
          <a:stretch>
            <a:fillRect/>
          </a:stretch>
        </p:blipFill>
        <p:spPr/>
      </p:pic>
    </p:spTree>
    <p:extLst>
      <p:ext uri="{BB962C8B-B14F-4D97-AF65-F5344CB8AC3E}">
        <p14:creationId xmlns:p14="http://schemas.microsoft.com/office/powerpoint/2010/main" val="1904524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5CBE608-0735-41E7-8F14-C9323534119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0536" b="30536"/>
          <a:stretch>
            <a:fillRect/>
          </a:stretch>
        </p:blipFill>
        <p:spPr/>
      </p:pic>
      <p:sp>
        <p:nvSpPr>
          <p:cNvPr id="10" name="Rectangle 9">
            <a:extLst>
              <a:ext uri="{FF2B5EF4-FFF2-40B4-BE49-F238E27FC236}">
                <a16:creationId xmlns:a16="http://schemas.microsoft.com/office/drawing/2014/main" id="{41CEE344-1BED-4C27-80BF-FE9BCB4C336E}"/>
              </a:ext>
            </a:extLst>
          </p:cNvPr>
          <p:cNvSpPr/>
          <p:nvPr/>
        </p:nvSpPr>
        <p:spPr bwMode="auto">
          <a:xfrm>
            <a:off x="928914" y="914400"/>
            <a:ext cx="10334172" cy="5029200"/>
          </a:xfrm>
          <a:prstGeom prst="rect">
            <a:avLst/>
          </a:prstGeom>
          <a:solidFill>
            <a:schemeClr val="tx2">
              <a:alpha val="8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dirty="0"/>
          </a:p>
        </p:txBody>
      </p:sp>
      <p:sp>
        <p:nvSpPr>
          <p:cNvPr id="9" name="Title 8">
            <a:extLst>
              <a:ext uri="{FF2B5EF4-FFF2-40B4-BE49-F238E27FC236}">
                <a16:creationId xmlns:a16="http://schemas.microsoft.com/office/drawing/2014/main" id="{4A3F9303-5C11-4F16-95B1-9E10275F61CC}"/>
              </a:ext>
            </a:extLst>
          </p:cNvPr>
          <p:cNvSpPr>
            <a:spLocks noGrp="1"/>
          </p:cNvSpPr>
          <p:nvPr>
            <p:ph type="title"/>
          </p:nvPr>
        </p:nvSpPr>
        <p:spPr/>
        <p:txBody>
          <a:bodyPr/>
          <a:lstStyle/>
          <a:p>
            <a:r>
              <a:rPr lang="en-US" dirty="0"/>
              <a:t>Great Introduction Is The First Step.</a:t>
            </a:r>
          </a:p>
        </p:txBody>
      </p:sp>
      <p:sp>
        <p:nvSpPr>
          <p:cNvPr id="11" name="TextBox 10">
            <a:extLst>
              <a:ext uri="{FF2B5EF4-FFF2-40B4-BE49-F238E27FC236}">
                <a16:creationId xmlns:a16="http://schemas.microsoft.com/office/drawing/2014/main" id="{5D615219-058A-4DCD-BEF6-470AA436B01C}"/>
              </a:ext>
            </a:extLst>
          </p:cNvPr>
          <p:cNvSpPr txBox="1"/>
          <p:nvPr/>
        </p:nvSpPr>
        <p:spPr>
          <a:xfrm>
            <a:off x="1924050" y="4087400"/>
            <a:ext cx="8343900" cy="614014"/>
          </a:xfrm>
          <a:prstGeom prst="rect">
            <a:avLst/>
          </a:prstGeom>
          <a:noFill/>
        </p:spPr>
        <p:txBody>
          <a:bodyPr wrap="square" rtlCol="0" anchor="ctr">
            <a:spAutoFit/>
          </a:bodyPr>
          <a:lstStyle/>
          <a:p>
            <a:pPr algn="ctr">
              <a:lnSpc>
                <a:spcPct val="150000"/>
              </a:lnSpc>
            </a:pPr>
            <a:r>
              <a:rPr lang="en-US" sz="1200" dirty="0">
                <a:solidFill>
                  <a:schemeClr val="bg2"/>
                </a:solidFill>
              </a:rPr>
              <a:t>When, while the lovely valley teems with vapour around me, and the meridian sun strikes the upper surface of the impenetrable foliage of my trees, and but a few stray gleams steal into</a:t>
            </a:r>
          </a:p>
        </p:txBody>
      </p:sp>
      <p:sp>
        <p:nvSpPr>
          <p:cNvPr id="12" name="Rectangle 11">
            <a:extLst>
              <a:ext uri="{FF2B5EF4-FFF2-40B4-BE49-F238E27FC236}">
                <a16:creationId xmlns:a16="http://schemas.microsoft.com/office/drawing/2014/main" id="{5CF9DA50-51AF-47B2-B4D3-C4950CFCEB2C}"/>
              </a:ext>
            </a:extLst>
          </p:cNvPr>
          <p:cNvSpPr/>
          <p:nvPr/>
        </p:nvSpPr>
        <p:spPr bwMode="auto">
          <a:xfrm>
            <a:off x="5762171" y="914400"/>
            <a:ext cx="667658" cy="1393371"/>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8" name="Freeform: Shape 7">
            <a:extLst>
              <a:ext uri="{FF2B5EF4-FFF2-40B4-BE49-F238E27FC236}">
                <a16:creationId xmlns:a16="http://schemas.microsoft.com/office/drawing/2014/main" id="{8F3F5F55-C7F3-45DD-AE42-CC5F156C158A}"/>
              </a:ext>
            </a:extLst>
          </p:cNvPr>
          <p:cNvSpPr/>
          <p:nvPr/>
        </p:nvSpPr>
        <p:spPr bwMode="auto">
          <a:xfrm>
            <a:off x="5943177" y="4885144"/>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2897261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6A2DC-9A51-4E76-ABC3-32A2DED2BC01}"/>
              </a:ext>
            </a:extLst>
          </p:cNvPr>
          <p:cNvSpPr>
            <a:spLocks noGrp="1"/>
          </p:cNvSpPr>
          <p:nvPr>
            <p:ph type="title"/>
          </p:nvPr>
        </p:nvSpPr>
        <p:spPr>
          <a:xfrm>
            <a:off x="7692570" y="1358728"/>
            <a:ext cx="3570515" cy="1877958"/>
          </a:xfrm>
        </p:spPr>
        <p:txBody>
          <a:bodyPr/>
          <a:lstStyle/>
          <a:p>
            <a:r>
              <a:rPr lang="en-US" dirty="0"/>
              <a:t>Everyone Needs A Little Inspiration.</a:t>
            </a:r>
          </a:p>
        </p:txBody>
      </p:sp>
      <p:sp>
        <p:nvSpPr>
          <p:cNvPr id="16" name="TextBox 15">
            <a:extLst>
              <a:ext uri="{FF2B5EF4-FFF2-40B4-BE49-F238E27FC236}">
                <a16:creationId xmlns:a16="http://schemas.microsoft.com/office/drawing/2014/main" id="{5DDE8565-81BF-44E9-B989-BDD6454FEE97}"/>
              </a:ext>
            </a:extLst>
          </p:cNvPr>
          <p:cNvSpPr txBox="1"/>
          <p:nvPr/>
        </p:nvSpPr>
        <p:spPr>
          <a:xfrm>
            <a:off x="7692570" y="3650785"/>
            <a:ext cx="3570515" cy="2005164"/>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 the impenetrable foliage to the inner sanctuary, I throw myself down among the tall When, while the lovely with vapour around me, and the meridian sun strikes the upper</a:t>
            </a:r>
          </a:p>
        </p:txBody>
      </p:sp>
      <p:sp>
        <p:nvSpPr>
          <p:cNvPr id="17" name="Rectangle 16">
            <a:extLst>
              <a:ext uri="{FF2B5EF4-FFF2-40B4-BE49-F238E27FC236}">
                <a16:creationId xmlns:a16="http://schemas.microsoft.com/office/drawing/2014/main" id="{BE0394AC-E110-447D-96D4-48EF67649474}"/>
              </a:ext>
            </a:extLst>
          </p:cNvPr>
          <p:cNvSpPr/>
          <p:nvPr/>
        </p:nvSpPr>
        <p:spPr bwMode="auto">
          <a:xfrm>
            <a:off x="4644570" y="4818743"/>
            <a:ext cx="2525487" cy="1124858"/>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18" name="TextBox 17">
            <a:extLst>
              <a:ext uri="{FF2B5EF4-FFF2-40B4-BE49-F238E27FC236}">
                <a16:creationId xmlns:a16="http://schemas.microsoft.com/office/drawing/2014/main" id="{BEA9548F-6BEB-48B6-8065-6512658DC9B8}"/>
              </a:ext>
            </a:extLst>
          </p:cNvPr>
          <p:cNvSpPr txBox="1"/>
          <p:nvPr/>
        </p:nvSpPr>
        <p:spPr>
          <a:xfrm>
            <a:off x="841828" y="1109170"/>
            <a:ext cx="3541486" cy="891013"/>
          </a:xfrm>
          <a:prstGeom prst="rect">
            <a:avLst/>
          </a:prstGeom>
          <a:noFill/>
        </p:spPr>
        <p:txBody>
          <a:bodyPr wrap="square" rtlCol="0" anchor="ctr">
            <a:spAutoFit/>
          </a:bodyPr>
          <a:lstStyle/>
          <a:p>
            <a:pPr algn="just">
              <a:lnSpc>
                <a:spcPct val="150000"/>
              </a:lnSpc>
            </a:pPr>
            <a:r>
              <a:rPr lang="en-US" sz="1200" i="1" dirty="0"/>
              <a:t>Meridian sun strikes the upper surface of the impenetrable foliage of my trees, and but a few stray gleams steal into the inner</a:t>
            </a:r>
          </a:p>
        </p:txBody>
      </p:sp>
      <p:sp>
        <p:nvSpPr>
          <p:cNvPr id="19" name="TextBox 18">
            <a:extLst>
              <a:ext uri="{FF2B5EF4-FFF2-40B4-BE49-F238E27FC236}">
                <a16:creationId xmlns:a16="http://schemas.microsoft.com/office/drawing/2014/main" id="{7331953B-8484-487E-A299-2993A1B1962C}"/>
              </a:ext>
            </a:extLst>
          </p:cNvPr>
          <p:cNvSpPr txBox="1"/>
          <p:nvPr/>
        </p:nvSpPr>
        <p:spPr>
          <a:xfrm>
            <a:off x="5053453" y="5458115"/>
            <a:ext cx="1707720" cy="338554"/>
          </a:xfrm>
          <a:prstGeom prst="rect">
            <a:avLst/>
          </a:prstGeom>
          <a:noFill/>
        </p:spPr>
        <p:txBody>
          <a:bodyPr wrap="square" rtlCol="0" anchor="ctr">
            <a:spAutoFit/>
          </a:bodyPr>
          <a:lstStyle/>
          <a:p>
            <a:pPr algn="ctr"/>
            <a:r>
              <a:rPr lang="en-US" sz="1600" b="1" dirty="0">
                <a:solidFill>
                  <a:schemeClr val="bg2"/>
                </a:solidFill>
              </a:rPr>
              <a:t>Total Sales</a:t>
            </a:r>
          </a:p>
        </p:txBody>
      </p:sp>
      <p:sp>
        <p:nvSpPr>
          <p:cNvPr id="20" name="TextBox 19">
            <a:extLst>
              <a:ext uri="{FF2B5EF4-FFF2-40B4-BE49-F238E27FC236}">
                <a16:creationId xmlns:a16="http://schemas.microsoft.com/office/drawing/2014/main" id="{7D38D9B3-88BA-472D-9C53-7EB508AEEB10}"/>
              </a:ext>
            </a:extLst>
          </p:cNvPr>
          <p:cNvSpPr txBox="1"/>
          <p:nvPr/>
        </p:nvSpPr>
        <p:spPr>
          <a:xfrm>
            <a:off x="5053453" y="4965674"/>
            <a:ext cx="1707720" cy="646331"/>
          </a:xfrm>
          <a:prstGeom prst="rect">
            <a:avLst/>
          </a:prstGeom>
          <a:noFill/>
        </p:spPr>
        <p:txBody>
          <a:bodyPr wrap="square" rtlCol="0" anchor="ctr">
            <a:spAutoFit/>
          </a:bodyPr>
          <a:lstStyle/>
          <a:p>
            <a:pPr algn="ctr"/>
            <a:r>
              <a:rPr lang="en-US" sz="3600" dirty="0">
                <a:solidFill>
                  <a:schemeClr val="bg2"/>
                </a:solidFill>
                <a:latin typeface="+mj-lt"/>
              </a:rPr>
              <a:t>527K</a:t>
            </a:r>
          </a:p>
        </p:txBody>
      </p:sp>
      <p:pic>
        <p:nvPicPr>
          <p:cNvPr id="22" name="Picture Placeholder 21">
            <a:extLst>
              <a:ext uri="{FF2B5EF4-FFF2-40B4-BE49-F238E27FC236}">
                <a16:creationId xmlns:a16="http://schemas.microsoft.com/office/drawing/2014/main" id="{949F3621-DEBE-4DC4-B773-F6C8BCE0167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002" b="9002"/>
          <a:stretch>
            <a:fillRect/>
          </a:stretch>
        </p:blipFill>
        <p:spPr/>
      </p:pic>
      <p:pic>
        <p:nvPicPr>
          <p:cNvPr id="24" name="Picture Placeholder 23">
            <a:extLst>
              <a:ext uri="{FF2B5EF4-FFF2-40B4-BE49-F238E27FC236}">
                <a16:creationId xmlns:a16="http://schemas.microsoft.com/office/drawing/2014/main" id="{94ED7067-73A3-48E5-99F5-74467D935C6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8422" r="28422"/>
          <a:stretch>
            <a:fillRect/>
          </a:stretch>
        </p:blipFill>
        <p:spPr/>
      </p:pic>
      <p:sp>
        <p:nvSpPr>
          <p:cNvPr id="11" name="Freeform: Shape 10">
            <a:extLst>
              <a:ext uri="{FF2B5EF4-FFF2-40B4-BE49-F238E27FC236}">
                <a16:creationId xmlns:a16="http://schemas.microsoft.com/office/drawing/2014/main" id="{AB9AF2F9-4654-4984-8D9D-B329E5A92F9B}"/>
              </a:ext>
            </a:extLst>
          </p:cNvPr>
          <p:cNvSpPr/>
          <p:nvPr/>
        </p:nvSpPr>
        <p:spPr bwMode="auto">
          <a:xfrm>
            <a:off x="776093" y="2349250"/>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2215052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D38656D-36B4-46A2-BB00-8B168F43D9F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 b="22"/>
          <a:stretch>
            <a:fillRect/>
          </a:stretch>
        </p:blipFill>
        <p:spPr/>
      </p:pic>
      <p:sp>
        <p:nvSpPr>
          <p:cNvPr id="11" name="Rectangle 10">
            <a:extLst>
              <a:ext uri="{FF2B5EF4-FFF2-40B4-BE49-F238E27FC236}">
                <a16:creationId xmlns:a16="http://schemas.microsoft.com/office/drawing/2014/main" id="{C95BF6F1-F9A3-43CE-87F7-076D3A0731F9}"/>
              </a:ext>
            </a:extLst>
          </p:cNvPr>
          <p:cNvSpPr/>
          <p:nvPr/>
        </p:nvSpPr>
        <p:spPr bwMode="auto">
          <a:xfrm>
            <a:off x="784678" y="1142223"/>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5" name="Title 4">
            <a:extLst>
              <a:ext uri="{FF2B5EF4-FFF2-40B4-BE49-F238E27FC236}">
                <a16:creationId xmlns:a16="http://schemas.microsoft.com/office/drawing/2014/main" id="{92413A0C-E36A-4181-8BC2-B50DD11F8F6D}"/>
              </a:ext>
            </a:extLst>
          </p:cNvPr>
          <p:cNvSpPr>
            <a:spLocks noGrp="1"/>
          </p:cNvSpPr>
          <p:nvPr>
            <p:ph type="title"/>
          </p:nvPr>
        </p:nvSpPr>
        <p:spPr/>
        <p:txBody>
          <a:bodyPr/>
          <a:lstStyle/>
          <a:p>
            <a:r>
              <a:rPr lang="en-US" dirty="0"/>
              <a:t>Get busy living or get busy dying.</a:t>
            </a:r>
          </a:p>
        </p:txBody>
      </p:sp>
      <p:sp>
        <p:nvSpPr>
          <p:cNvPr id="9" name="TextBox 8">
            <a:extLst>
              <a:ext uri="{FF2B5EF4-FFF2-40B4-BE49-F238E27FC236}">
                <a16:creationId xmlns:a16="http://schemas.microsoft.com/office/drawing/2014/main" id="{20A5AD3A-9325-4DF3-821F-1FDD0B3D25ED}"/>
              </a:ext>
            </a:extLst>
          </p:cNvPr>
          <p:cNvSpPr txBox="1"/>
          <p:nvPr/>
        </p:nvSpPr>
        <p:spPr>
          <a:xfrm>
            <a:off x="928914" y="3050365"/>
            <a:ext cx="5128986" cy="1174168"/>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 the impenetrable foliage of my trees, and but a few stray gleams steal into the inner sanctuary, down among the tall When</a:t>
            </a:r>
          </a:p>
        </p:txBody>
      </p:sp>
      <p:sp>
        <p:nvSpPr>
          <p:cNvPr id="16" name="TextBox 15">
            <a:extLst>
              <a:ext uri="{FF2B5EF4-FFF2-40B4-BE49-F238E27FC236}">
                <a16:creationId xmlns:a16="http://schemas.microsoft.com/office/drawing/2014/main" id="{69BA4D01-F61D-4652-8E95-6BEEF884EB14}"/>
              </a:ext>
            </a:extLst>
          </p:cNvPr>
          <p:cNvSpPr txBox="1"/>
          <p:nvPr/>
        </p:nvSpPr>
        <p:spPr>
          <a:xfrm>
            <a:off x="928914" y="5437422"/>
            <a:ext cx="1406513" cy="338554"/>
          </a:xfrm>
          <a:prstGeom prst="rect">
            <a:avLst/>
          </a:prstGeom>
          <a:noFill/>
        </p:spPr>
        <p:txBody>
          <a:bodyPr wrap="square" rtlCol="0" anchor="ctr">
            <a:spAutoFit/>
          </a:bodyPr>
          <a:lstStyle/>
          <a:p>
            <a:r>
              <a:rPr lang="en-US" sz="1600" b="1" dirty="0"/>
              <a:t>Total Sales</a:t>
            </a:r>
          </a:p>
        </p:txBody>
      </p:sp>
      <p:sp>
        <p:nvSpPr>
          <p:cNvPr id="17" name="TextBox 16">
            <a:extLst>
              <a:ext uri="{FF2B5EF4-FFF2-40B4-BE49-F238E27FC236}">
                <a16:creationId xmlns:a16="http://schemas.microsoft.com/office/drawing/2014/main" id="{31AF1C98-13F4-4B73-B837-7EE3A2830FCA}"/>
              </a:ext>
            </a:extLst>
          </p:cNvPr>
          <p:cNvSpPr txBox="1"/>
          <p:nvPr/>
        </p:nvSpPr>
        <p:spPr>
          <a:xfrm>
            <a:off x="928914" y="4868781"/>
            <a:ext cx="1406513" cy="646331"/>
          </a:xfrm>
          <a:prstGeom prst="rect">
            <a:avLst/>
          </a:prstGeom>
          <a:noFill/>
        </p:spPr>
        <p:txBody>
          <a:bodyPr wrap="square" rtlCol="0" anchor="ctr">
            <a:spAutoFit/>
          </a:bodyPr>
          <a:lstStyle/>
          <a:p>
            <a:r>
              <a:rPr lang="en-US" sz="3600" dirty="0">
                <a:solidFill>
                  <a:schemeClr val="accent1"/>
                </a:solidFill>
                <a:latin typeface="+mj-lt"/>
              </a:rPr>
              <a:t>527K</a:t>
            </a:r>
          </a:p>
        </p:txBody>
      </p:sp>
      <p:sp>
        <p:nvSpPr>
          <p:cNvPr id="18" name="TextBox 17">
            <a:extLst>
              <a:ext uri="{FF2B5EF4-FFF2-40B4-BE49-F238E27FC236}">
                <a16:creationId xmlns:a16="http://schemas.microsoft.com/office/drawing/2014/main" id="{07D3ACFC-D339-4E5F-8AC8-92DC7D7873F2}"/>
              </a:ext>
            </a:extLst>
          </p:cNvPr>
          <p:cNvSpPr txBox="1"/>
          <p:nvPr/>
        </p:nvSpPr>
        <p:spPr>
          <a:xfrm>
            <a:off x="2830727" y="4850245"/>
            <a:ext cx="3227173" cy="891013"/>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a:t>
            </a:r>
          </a:p>
        </p:txBody>
      </p:sp>
      <p:sp>
        <p:nvSpPr>
          <p:cNvPr id="10" name="Freeform: Shape 9">
            <a:extLst>
              <a:ext uri="{FF2B5EF4-FFF2-40B4-BE49-F238E27FC236}">
                <a16:creationId xmlns:a16="http://schemas.microsoft.com/office/drawing/2014/main" id="{A0A8EB56-C975-4639-9916-CD9E114512A6}"/>
              </a:ext>
            </a:extLst>
          </p:cNvPr>
          <p:cNvSpPr/>
          <p:nvPr/>
        </p:nvSpPr>
        <p:spPr bwMode="auto">
          <a:xfrm>
            <a:off x="6567293" y="761578"/>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3307515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D1845492-2C27-4F90-9023-2AB607EE194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7148" b="17148"/>
          <a:stretch>
            <a:fillRect/>
          </a:stretch>
        </p:blipFill>
        <p:spPr/>
      </p:pic>
      <p:sp>
        <p:nvSpPr>
          <p:cNvPr id="12" name="Rectangle 11">
            <a:extLst>
              <a:ext uri="{FF2B5EF4-FFF2-40B4-BE49-F238E27FC236}">
                <a16:creationId xmlns:a16="http://schemas.microsoft.com/office/drawing/2014/main" id="{A40EC3A3-5538-42BA-AC64-0E6EB2D7B440}"/>
              </a:ext>
            </a:extLst>
          </p:cNvPr>
          <p:cNvSpPr/>
          <p:nvPr/>
        </p:nvSpPr>
        <p:spPr bwMode="auto">
          <a:xfrm>
            <a:off x="3328139" y="5528938"/>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 name="Title 3">
            <a:extLst>
              <a:ext uri="{FF2B5EF4-FFF2-40B4-BE49-F238E27FC236}">
                <a16:creationId xmlns:a16="http://schemas.microsoft.com/office/drawing/2014/main" id="{2E6D50EF-F97B-4C06-A673-A2A9AD132973}"/>
              </a:ext>
            </a:extLst>
          </p:cNvPr>
          <p:cNvSpPr>
            <a:spLocks noGrp="1"/>
          </p:cNvSpPr>
          <p:nvPr>
            <p:ph type="title"/>
          </p:nvPr>
        </p:nvSpPr>
        <p:spPr>
          <a:xfrm>
            <a:off x="928914" y="4573643"/>
            <a:ext cx="6094186" cy="1369958"/>
          </a:xfrm>
        </p:spPr>
        <p:txBody>
          <a:bodyPr/>
          <a:lstStyle/>
          <a:p>
            <a:r>
              <a:rPr lang="en-US" dirty="0"/>
              <a:t>Taken When You Refuse To Be A Captive.</a:t>
            </a:r>
            <a:endParaRPr lang="en-US" b="1" dirty="0"/>
          </a:p>
        </p:txBody>
      </p:sp>
      <p:sp>
        <p:nvSpPr>
          <p:cNvPr id="5" name="TextBox 4">
            <a:extLst>
              <a:ext uri="{FF2B5EF4-FFF2-40B4-BE49-F238E27FC236}">
                <a16:creationId xmlns:a16="http://schemas.microsoft.com/office/drawing/2014/main" id="{34059D99-9387-4B71-B9D9-633491B99585}"/>
              </a:ext>
            </a:extLst>
          </p:cNvPr>
          <p:cNvSpPr txBox="1"/>
          <p:nvPr/>
        </p:nvSpPr>
        <p:spPr>
          <a:xfrm>
            <a:off x="8420100" y="3214066"/>
            <a:ext cx="3084286" cy="2005164"/>
          </a:xfrm>
          <a:prstGeom prst="rect">
            <a:avLst/>
          </a:prstGeom>
          <a:noFill/>
        </p:spPr>
        <p:txBody>
          <a:bodyPr wrap="square" rtlCol="0" anchor="ctr">
            <a:spAutoFit/>
          </a:bodyPr>
          <a:lstStyle/>
          <a:p>
            <a:pPr>
              <a:lnSpc>
                <a:spcPct val="150000"/>
              </a:lnSpc>
            </a:pPr>
            <a:r>
              <a:rPr lang="en-US" sz="1200" dirty="0"/>
              <a:t>When, while the lovely valley teems with vapour around me, and the meridian sun strikes the upper surface of the impenetrable foliage of my trees, and but a few stray gleams steal into the inner sanctuary, I throw myself down among the tall When</a:t>
            </a:r>
          </a:p>
        </p:txBody>
      </p:sp>
      <p:sp>
        <p:nvSpPr>
          <p:cNvPr id="6" name="TextBox 5">
            <a:extLst>
              <a:ext uri="{FF2B5EF4-FFF2-40B4-BE49-F238E27FC236}">
                <a16:creationId xmlns:a16="http://schemas.microsoft.com/office/drawing/2014/main" id="{0EB0CD6E-7454-4176-AF1C-D41639831F81}"/>
              </a:ext>
            </a:extLst>
          </p:cNvPr>
          <p:cNvSpPr txBox="1"/>
          <p:nvPr/>
        </p:nvSpPr>
        <p:spPr>
          <a:xfrm>
            <a:off x="8421914" y="2491656"/>
            <a:ext cx="2752271" cy="338554"/>
          </a:xfrm>
          <a:prstGeom prst="rect">
            <a:avLst/>
          </a:prstGeom>
          <a:noFill/>
        </p:spPr>
        <p:txBody>
          <a:bodyPr wrap="square" rtlCol="0" anchor="ctr">
            <a:spAutoFit/>
          </a:bodyPr>
          <a:lstStyle/>
          <a:p>
            <a:r>
              <a:rPr lang="en-US" sz="1600" b="1" dirty="0"/>
              <a:t>Total Sales</a:t>
            </a:r>
          </a:p>
        </p:txBody>
      </p:sp>
      <p:sp>
        <p:nvSpPr>
          <p:cNvPr id="8" name="TextBox 7">
            <a:extLst>
              <a:ext uri="{FF2B5EF4-FFF2-40B4-BE49-F238E27FC236}">
                <a16:creationId xmlns:a16="http://schemas.microsoft.com/office/drawing/2014/main" id="{7074DFEE-8371-47BF-AFF9-29BA838F06C3}"/>
              </a:ext>
            </a:extLst>
          </p:cNvPr>
          <p:cNvSpPr txBox="1"/>
          <p:nvPr/>
        </p:nvSpPr>
        <p:spPr>
          <a:xfrm>
            <a:off x="8434614" y="1900016"/>
            <a:ext cx="1406513" cy="646331"/>
          </a:xfrm>
          <a:prstGeom prst="rect">
            <a:avLst/>
          </a:prstGeom>
          <a:noFill/>
        </p:spPr>
        <p:txBody>
          <a:bodyPr wrap="square" rtlCol="0" anchor="ctr">
            <a:spAutoFit/>
          </a:bodyPr>
          <a:lstStyle/>
          <a:p>
            <a:r>
              <a:rPr lang="en-US" sz="3600" b="1" dirty="0">
                <a:solidFill>
                  <a:schemeClr val="accent1"/>
                </a:solidFill>
                <a:latin typeface="+mj-lt"/>
              </a:rPr>
              <a:t>74%</a:t>
            </a:r>
          </a:p>
        </p:txBody>
      </p:sp>
      <p:sp>
        <p:nvSpPr>
          <p:cNvPr id="11" name="Freeform: Shape 10">
            <a:extLst>
              <a:ext uri="{FF2B5EF4-FFF2-40B4-BE49-F238E27FC236}">
                <a16:creationId xmlns:a16="http://schemas.microsoft.com/office/drawing/2014/main" id="{EA86CE5D-3C66-4070-BA09-C372EEF8BC3F}"/>
              </a:ext>
            </a:extLst>
          </p:cNvPr>
          <p:cNvSpPr/>
          <p:nvPr/>
        </p:nvSpPr>
        <p:spPr bwMode="auto">
          <a:xfrm>
            <a:off x="776093" y="3860378"/>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Tree>
    <p:extLst>
      <p:ext uri="{BB962C8B-B14F-4D97-AF65-F5344CB8AC3E}">
        <p14:creationId xmlns:p14="http://schemas.microsoft.com/office/powerpoint/2010/main" val="311595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7E2931-A73F-458B-BCAA-951A3A05617E}"/>
              </a:ext>
            </a:extLst>
          </p:cNvPr>
          <p:cNvSpPr/>
          <p:nvPr/>
        </p:nvSpPr>
        <p:spPr bwMode="auto">
          <a:xfrm>
            <a:off x="9819820" y="1156015"/>
            <a:ext cx="1443264" cy="69371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sp>
        <p:nvSpPr>
          <p:cNvPr id="4" name="Title 3">
            <a:extLst>
              <a:ext uri="{FF2B5EF4-FFF2-40B4-BE49-F238E27FC236}">
                <a16:creationId xmlns:a16="http://schemas.microsoft.com/office/drawing/2014/main" id="{F8F4986D-BCFC-47FB-A889-F9ACFFBE33E6}"/>
              </a:ext>
            </a:extLst>
          </p:cNvPr>
          <p:cNvSpPr>
            <a:spLocks noGrp="1"/>
          </p:cNvSpPr>
          <p:nvPr>
            <p:ph type="title"/>
          </p:nvPr>
        </p:nvSpPr>
        <p:spPr>
          <a:xfrm>
            <a:off x="7373258" y="2401422"/>
            <a:ext cx="3646038" cy="1885214"/>
          </a:xfrm>
        </p:spPr>
        <p:txBody>
          <a:bodyPr/>
          <a:lstStyle/>
          <a:p>
            <a:r>
              <a:rPr lang="en-US" dirty="0"/>
              <a:t>When Door Of Happiness Closes.</a:t>
            </a:r>
          </a:p>
        </p:txBody>
      </p:sp>
      <p:sp>
        <p:nvSpPr>
          <p:cNvPr id="5" name="TextBox 4">
            <a:extLst>
              <a:ext uri="{FF2B5EF4-FFF2-40B4-BE49-F238E27FC236}">
                <a16:creationId xmlns:a16="http://schemas.microsoft.com/office/drawing/2014/main" id="{DFB8D63C-C7C9-46E3-BC6E-7E118985A3ED}"/>
              </a:ext>
            </a:extLst>
          </p:cNvPr>
          <p:cNvSpPr txBox="1"/>
          <p:nvPr/>
        </p:nvSpPr>
        <p:spPr>
          <a:xfrm>
            <a:off x="7373256" y="4579167"/>
            <a:ext cx="3889829" cy="1174168"/>
          </a:xfrm>
          <a:prstGeom prst="rect">
            <a:avLst/>
          </a:prstGeom>
          <a:noFill/>
        </p:spPr>
        <p:txBody>
          <a:bodyPr wrap="square" rtlCol="0" anchor="ctr">
            <a:spAutoFit/>
          </a:bodyPr>
          <a:lstStyle/>
          <a:p>
            <a:pPr algn="just">
              <a:lnSpc>
                <a:spcPct val="150000"/>
              </a:lnSpc>
            </a:pPr>
            <a:r>
              <a:rPr lang="en-US" sz="1200" dirty="0"/>
              <a:t>When, while the lovely valley teems with vapour around me, and the meridian sun strikes the upper surface of the impenetrable foliage of my trees, and but a few stray</a:t>
            </a:r>
          </a:p>
        </p:txBody>
      </p:sp>
      <p:sp>
        <p:nvSpPr>
          <p:cNvPr id="11" name="TextBox 10">
            <a:extLst>
              <a:ext uri="{FF2B5EF4-FFF2-40B4-BE49-F238E27FC236}">
                <a16:creationId xmlns:a16="http://schemas.microsoft.com/office/drawing/2014/main" id="{948299FC-9BBE-4A04-8815-561748203EDE}"/>
              </a:ext>
            </a:extLst>
          </p:cNvPr>
          <p:cNvSpPr txBox="1"/>
          <p:nvPr/>
        </p:nvSpPr>
        <p:spPr>
          <a:xfrm>
            <a:off x="928914" y="4308324"/>
            <a:ext cx="2452914" cy="1445011"/>
          </a:xfrm>
          <a:prstGeom prst="rect">
            <a:avLst/>
          </a:prstGeom>
          <a:noFill/>
        </p:spPr>
        <p:txBody>
          <a:bodyPr wrap="square" rtlCol="0" anchor="ctr">
            <a:spAutoFit/>
          </a:bodyPr>
          <a:lstStyle/>
          <a:p>
            <a:pPr algn="just">
              <a:lnSpc>
                <a:spcPct val="150000"/>
              </a:lnSpc>
            </a:pPr>
            <a:r>
              <a:rPr lang="en-US" sz="1200" i="1" dirty="0"/>
              <a:t>When, while the lovely valley teems with vapour around me, and the meridian sun strikes the upper surface of the impenetrable foliage</a:t>
            </a:r>
          </a:p>
        </p:txBody>
      </p:sp>
      <p:sp>
        <p:nvSpPr>
          <p:cNvPr id="12" name="Freeform: Shape 11">
            <a:extLst>
              <a:ext uri="{FF2B5EF4-FFF2-40B4-BE49-F238E27FC236}">
                <a16:creationId xmlns:a16="http://schemas.microsoft.com/office/drawing/2014/main" id="{675CBE8B-F325-4772-961B-B09C85477591}"/>
              </a:ext>
            </a:extLst>
          </p:cNvPr>
          <p:cNvSpPr/>
          <p:nvPr/>
        </p:nvSpPr>
        <p:spPr bwMode="auto">
          <a:xfrm>
            <a:off x="6726950" y="761576"/>
            <a:ext cx="305642" cy="305643"/>
          </a:xfrm>
          <a:custGeom>
            <a:avLst/>
            <a:gdLst>
              <a:gd name="connsiteX0" fmla="*/ 67666 w 305642"/>
              <a:gd name="connsiteY0" fmla="*/ 0 h 305643"/>
              <a:gd name="connsiteX1" fmla="*/ 152821 w 305642"/>
              <a:gd name="connsiteY1" fmla="*/ 85155 h 305643"/>
              <a:gd name="connsiteX2" fmla="*/ 237977 w 305642"/>
              <a:gd name="connsiteY2" fmla="*/ 0 h 305643"/>
              <a:gd name="connsiteX3" fmla="*/ 305642 w 305642"/>
              <a:gd name="connsiteY3" fmla="*/ 67666 h 305643"/>
              <a:gd name="connsiteX4" fmla="*/ 220487 w 305642"/>
              <a:gd name="connsiteY4" fmla="*/ 152821 h 305643"/>
              <a:gd name="connsiteX5" fmla="*/ 305642 w 305642"/>
              <a:gd name="connsiteY5" fmla="*/ 237977 h 305643"/>
              <a:gd name="connsiteX6" fmla="*/ 237977 w 305642"/>
              <a:gd name="connsiteY6" fmla="*/ 305643 h 305643"/>
              <a:gd name="connsiteX7" fmla="*/ 152821 w 305642"/>
              <a:gd name="connsiteY7" fmla="*/ 220487 h 305643"/>
              <a:gd name="connsiteX8" fmla="*/ 67666 w 305642"/>
              <a:gd name="connsiteY8" fmla="*/ 305643 h 305643"/>
              <a:gd name="connsiteX9" fmla="*/ 0 w 305642"/>
              <a:gd name="connsiteY9" fmla="*/ 237977 h 305643"/>
              <a:gd name="connsiteX10" fmla="*/ 85155 w 305642"/>
              <a:gd name="connsiteY10" fmla="*/ 152821 h 305643"/>
              <a:gd name="connsiteX11" fmla="*/ 0 w 305642"/>
              <a:gd name="connsiteY11" fmla="*/ 67666 h 3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642" h="305643">
                <a:moveTo>
                  <a:pt x="67666" y="0"/>
                </a:moveTo>
                <a:lnTo>
                  <a:pt x="152821" y="85155"/>
                </a:lnTo>
                <a:lnTo>
                  <a:pt x="237977" y="0"/>
                </a:lnTo>
                <a:lnTo>
                  <a:pt x="305642" y="67666"/>
                </a:lnTo>
                <a:lnTo>
                  <a:pt x="220487" y="152821"/>
                </a:lnTo>
                <a:lnTo>
                  <a:pt x="305642" y="237977"/>
                </a:lnTo>
                <a:lnTo>
                  <a:pt x="237977" y="305643"/>
                </a:lnTo>
                <a:lnTo>
                  <a:pt x="152821" y="220487"/>
                </a:lnTo>
                <a:lnTo>
                  <a:pt x="67666" y="305643"/>
                </a:lnTo>
                <a:lnTo>
                  <a:pt x="0" y="237977"/>
                </a:lnTo>
                <a:lnTo>
                  <a:pt x="85155" y="152821"/>
                </a:lnTo>
                <a:lnTo>
                  <a:pt x="0" y="6766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l"/>
            <a:endParaRPr lang="en-US"/>
          </a:p>
        </p:txBody>
      </p:sp>
      <p:pic>
        <p:nvPicPr>
          <p:cNvPr id="19" name="Picture Placeholder 18">
            <a:extLst>
              <a:ext uri="{FF2B5EF4-FFF2-40B4-BE49-F238E27FC236}">
                <a16:creationId xmlns:a16="http://schemas.microsoft.com/office/drawing/2014/main" id="{9E12A376-38A8-45AE-B61E-40836DA2E53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86" b="7886"/>
          <a:stretch>
            <a:fillRect/>
          </a:stretch>
        </p:blipFill>
        <p:spPr/>
      </p:pic>
      <p:pic>
        <p:nvPicPr>
          <p:cNvPr id="17" name="Picture Placeholder 16">
            <a:extLst>
              <a:ext uri="{FF2B5EF4-FFF2-40B4-BE49-F238E27FC236}">
                <a16:creationId xmlns:a16="http://schemas.microsoft.com/office/drawing/2014/main" id="{DA52418E-1C17-431A-98D5-06713877BB2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8641" r="28641"/>
          <a:stretch>
            <a:fillRect/>
          </a:stretch>
        </p:blipFill>
        <p:spPr/>
      </p:pic>
    </p:spTree>
    <p:extLst>
      <p:ext uri="{BB962C8B-B14F-4D97-AF65-F5344CB8AC3E}">
        <p14:creationId xmlns:p14="http://schemas.microsoft.com/office/powerpoint/2010/main" val="3337103464"/>
      </p:ext>
    </p:extLst>
  </p:cSld>
  <p:clrMapOvr>
    <a:masterClrMapping/>
  </p:clrMapOvr>
</p:sld>
</file>

<file path=ppt/theme/theme1.xml><?xml version="1.0" encoding="utf-8"?>
<a:theme xmlns:a="http://schemas.openxmlformats.org/drawingml/2006/main" name="Office Theme">
  <a:themeElements>
    <a:clrScheme name="Active">
      <a:dk1>
        <a:srgbClr val="FFFFFF"/>
      </a:dk1>
      <a:lt1>
        <a:srgbClr val="313131"/>
      </a:lt1>
      <a:dk2>
        <a:srgbClr val="000000"/>
      </a:dk2>
      <a:lt2>
        <a:srgbClr val="FFFFFF"/>
      </a:lt2>
      <a:accent1>
        <a:srgbClr val="FA7032"/>
      </a:accent1>
      <a:accent2>
        <a:srgbClr val="F77D19"/>
      </a:accent2>
      <a:accent3>
        <a:srgbClr val="F79701"/>
      </a:accent3>
      <a:accent4>
        <a:srgbClr val="FEA616"/>
      </a:accent4>
      <a:accent5>
        <a:srgbClr val="FEC21A"/>
      </a:accent5>
      <a:accent6>
        <a:srgbClr val="FFD937"/>
      </a:accent6>
      <a:hlink>
        <a:srgbClr val="8F8F8F"/>
      </a:hlink>
      <a:folHlink>
        <a:srgbClr val="A5A5A5"/>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1232</Words>
  <Application>Microsoft Office PowerPoint</Application>
  <PresentationFormat>Widescreen</PresentationFormat>
  <Paragraphs>126</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Poppins</vt:lpstr>
      <vt:lpstr>Office Theme</vt:lpstr>
      <vt:lpstr>PowerPoint Presentation</vt:lpstr>
      <vt:lpstr>Welcome To Active Lifestyle.</vt:lpstr>
      <vt:lpstr>Introduction About Company.</vt:lpstr>
      <vt:lpstr>Today’s Agenda.</vt:lpstr>
      <vt:lpstr>Great Introduction Is The First Step.</vt:lpstr>
      <vt:lpstr>Everyone Needs A Little Inspiration.</vt:lpstr>
      <vt:lpstr>Get busy living or get busy dying.</vt:lpstr>
      <vt:lpstr>Taken When You Refuse To Be A Captive.</vt:lpstr>
      <vt:lpstr>When Door Of Happiness Closes.</vt:lpstr>
      <vt:lpstr>Our Amazing Services.</vt:lpstr>
      <vt:lpstr>History Timeline.</vt:lpstr>
      <vt:lpstr>PowerPoint Presentation</vt:lpstr>
      <vt:lpstr>The Things That You Didn’t Do.</vt:lpstr>
      <vt:lpstr>Meet The Team.</vt:lpstr>
      <vt:lpstr>Meet The Team.</vt:lpstr>
      <vt:lpstr>Anthony Jonathan Dean.</vt:lpstr>
      <vt:lpstr>Great Works With Great Result.</vt:lpstr>
      <vt:lpstr>Great Portfolio Pictures.</vt:lpstr>
      <vt:lpstr>Three Portfolio.</vt:lpstr>
      <vt:lpstr>Best Picture Portfolio.</vt:lpstr>
      <vt:lpstr>Amazing Device Mockup.</vt:lpstr>
      <vt:lpstr>Testimonial.</vt:lpstr>
      <vt:lpstr>Process Data.</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59</cp:revision>
  <dcterms:created xsi:type="dcterms:W3CDTF">2021-02-09T15:50:15Z</dcterms:created>
  <dcterms:modified xsi:type="dcterms:W3CDTF">2021-03-09T07:33:02Z</dcterms:modified>
</cp:coreProperties>
</file>