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4" r:id="rId17"/>
    <p:sldId id="276" r:id="rId18"/>
    <p:sldId id="278" r:id="rId19"/>
    <p:sldId id="281" r:id="rId20"/>
    <p:sldId id="283" r:id="rId21"/>
    <p:sldId id="285" r:id="rId22"/>
    <p:sldId id="288" r:id="rId23"/>
    <p:sldId id="289" r:id="rId24"/>
    <p:sldId id="297" r:id="rId25"/>
    <p:sldId id="25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2" autoAdjust="0"/>
    <p:restoredTop sz="96229" autoAdjust="0"/>
  </p:normalViewPr>
  <p:slideViewPr>
    <p:cSldViewPr snapToGrid="0">
      <p:cViewPr>
        <p:scale>
          <a:sx n="69" d="100"/>
          <a:sy n="69" d="100"/>
        </p:scale>
        <p:origin x="1416" y="9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1A1C2B09-427E-4406-A9E1-E2A4EC6FA13F}"/>
              </a:ext>
            </a:extLst>
          </p:cNvPr>
          <p:cNvSpPr>
            <a:spLocks noGrp="1"/>
          </p:cNvSpPr>
          <p:nvPr>
            <p:ph type="pic" sz="quarter" idx="10"/>
          </p:nvPr>
        </p:nvSpPr>
        <p:spPr>
          <a:xfrm>
            <a:off x="5976729" y="0"/>
            <a:ext cx="6215271" cy="6858000"/>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766786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130EF8-DBAE-498D-A4E0-3F7EAB31788A}"/>
              </a:ext>
            </a:extLst>
          </p:cNvPr>
          <p:cNvSpPr/>
          <p:nvPr userDrawn="1"/>
        </p:nvSpPr>
        <p:spPr>
          <a:xfrm>
            <a:off x="1251855" y="629500"/>
            <a:ext cx="573315" cy="1716428"/>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Picture Placeholder 3">
            <a:extLst>
              <a:ext uri="{FF2B5EF4-FFF2-40B4-BE49-F238E27FC236}">
                <a16:creationId xmlns:a16="http://schemas.microsoft.com/office/drawing/2014/main" id="{3C84B3A1-9418-42F4-8452-354A6B59232F}"/>
              </a:ext>
            </a:extLst>
          </p:cNvPr>
          <p:cNvSpPr>
            <a:spLocks noGrp="1"/>
          </p:cNvSpPr>
          <p:nvPr>
            <p:ph type="pic" sz="quarter" idx="10"/>
          </p:nvPr>
        </p:nvSpPr>
        <p:spPr>
          <a:xfrm>
            <a:off x="1538513" y="1236775"/>
            <a:ext cx="3686629" cy="4133511"/>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11" name="Rectangle 10">
            <a:extLst>
              <a:ext uri="{FF2B5EF4-FFF2-40B4-BE49-F238E27FC236}">
                <a16:creationId xmlns:a16="http://schemas.microsoft.com/office/drawing/2014/main" id="{2D7DAB78-07B6-4DEF-864F-1D82D52C98EE}"/>
              </a:ext>
            </a:extLst>
          </p:cNvPr>
          <p:cNvSpPr/>
          <p:nvPr userDrawn="1"/>
        </p:nvSpPr>
        <p:spPr>
          <a:xfrm>
            <a:off x="11618685" y="4359671"/>
            <a:ext cx="573315" cy="1716428"/>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Tree>
    <p:extLst>
      <p:ext uri="{BB962C8B-B14F-4D97-AF65-F5344CB8AC3E}">
        <p14:creationId xmlns:p14="http://schemas.microsoft.com/office/powerpoint/2010/main" val="174833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378B08-CCB8-4774-AFE5-C20E9CAB40FA}"/>
              </a:ext>
            </a:extLst>
          </p:cNvPr>
          <p:cNvSpPr/>
          <p:nvPr userDrawn="1"/>
        </p:nvSpPr>
        <p:spPr>
          <a:xfrm>
            <a:off x="9956801" y="5727756"/>
            <a:ext cx="2235199" cy="591343"/>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Picture Placeholder 3">
            <a:extLst>
              <a:ext uri="{FF2B5EF4-FFF2-40B4-BE49-F238E27FC236}">
                <a16:creationId xmlns:a16="http://schemas.microsoft.com/office/drawing/2014/main" id="{9BFAA99C-5A6D-4628-9F15-8D8CF945297F}"/>
              </a:ext>
            </a:extLst>
          </p:cNvPr>
          <p:cNvSpPr>
            <a:spLocks noGrp="1"/>
          </p:cNvSpPr>
          <p:nvPr>
            <p:ph type="pic" sz="quarter" idx="10"/>
          </p:nvPr>
        </p:nvSpPr>
        <p:spPr>
          <a:xfrm>
            <a:off x="4455886" y="3026228"/>
            <a:ext cx="7561942" cy="2997200"/>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8" name="Rectangle 7">
            <a:extLst>
              <a:ext uri="{FF2B5EF4-FFF2-40B4-BE49-F238E27FC236}">
                <a16:creationId xmlns:a16="http://schemas.microsoft.com/office/drawing/2014/main" id="{453E4154-4336-4AF0-B526-703A6B667A39}"/>
              </a:ext>
            </a:extLst>
          </p:cNvPr>
          <p:cNvSpPr/>
          <p:nvPr userDrawn="1"/>
        </p:nvSpPr>
        <p:spPr>
          <a:xfrm>
            <a:off x="0" y="0"/>
            <a:ext cx="2235199" cy="591343"/>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Tree>
    <p:extLst>
      <p:ext uri="{BB962C8B-B14F-4D97-AF65-F5344CB8AC3E}">
        <p14:creationId xmlns:p14="http://schemas.microsoft.com/office/powerpoint/2010/main" val="1226648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CEEAF5-CDA0-4772-A5CF-4CB14F68873A}"/>
              </a:ext>
            </a:extLst>
          </p:cNvPr>
          <p:cNvSpPr/>
          <p:nvPr userDrawn="1"/>
        </p:nvSpPr>
        <p:spPr>
          <a:xfrm>
            <a:off x="0" y="1449784"/>
            <a:ext cx="2235199" cy="591343"/>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Picture Placeholder 3">
            <a:extLst>
              <a:ext uri="{FF2B5EF4-FFF2-40B4-BE49-F238E27FC236}">
                <a16:creationId xmlns:a16="http://schemas.microsoft.com/office/drawing/2014/main" id="{77462708-3361-4CFC-8A1C-6B0D2FCC7BBB}"/>
              </a:ext>
            </a:extLst>
          </p:cNvPr>
          <p:cNvSpPr>
            <a:spLocks noGrp="1"/>
          </p:cNvSpPr>
          <p:nvPr>
            <p:ph type="pic" sz="quarter" idx="10"/>
          </p:nvPr>
        </p:nvSpPr>
        <p:spPr>
          <a:xfrm>
            <a:off x="635000" y="1716428"/>
            <a:ext cx="2786743" cy="2997200"/>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7" name="Picture Placeholder 3">
            <a:extLst>
              <a:ext uri="{FF2B5EF4-FFF2-40B4-BE49-F238E27FC236}">
                <a16:creationId xmlns:a16="http://schemas.microsoft.com/office/drawing/2014/main" id="{3F3B7E8D-DD60-4332-97C3-CDBFACAB5F7B}"/>
              </a:ext>
            </a:extLst>
          </p:cNvPr>
          <p:cNvSpPr>
            <a:spLocks noGrp="1"/>
          </p:cNvSpPr>
          <p:nvPr>
            <p:ph type="pic" sz="quarter" idx="11"/>
          </p:nvPr>
        </p:nvSpPr>
        <p:spPr>
          <a:xfrm>
            <a:off x="3846285" y="1716428"/>
            <a:ext cx="2786743" cy="2997200"/>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8" name="Picture Placeholder 3">
            <a:extLst>
              <a:ext uri="{FF2B5EF4-FFF2-40B4-BE49-F238E27FC236}">
                <a16:creationId xmlns:a16="http://schemas.microsoft.com/office/drawing/2014/main" id="{E3763772-AFE9-4EB5-8598-B0894BA791CC}"/>
              </a:ext>
            </a:extLst>
          </p:cNvPr>
          <p:cNvSpPr>
            <a:spLocks noGrp="1"/>
          </p:cNvSpPr>
          <p:nvPr>
            <p:ph type="pic" sz="quarter" idx="12"/>
          </p:nvPr>
        </p:nvSpPr>
        <p:spPr>
          <a:xfrm>
            <a:off x="7057570" y="1716428"/>
            <a:ext cx="2786743" cy="2997200"/>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10" name="Rectangle 9">
            <a:extLst>
              <a:ext uri="{FF2B5EF4-FFF2-40B4-BE49-F238E27FC236}">
                <a16:creationId xmlns:a16="http://schemas.microsoft.com/office/drawing/2014/main" id="{78321B79-17A6-4A2F-A14C-6C4E69B4FC16}"/>
              </a:ext>
            </a:extLst>
          </p:cNvPr>
          <p:cNvSpPr/>
          <p:nvPr userDrawn="1"/>
        </p:nvSpPr>
        <p:spPr>
          <a:xfrm>
            <a:off x="11618685" y="0"/>
            <a:ext cx="573315" cy="1716428"/>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Tree>
    <p:extLst>
      <p:ext uri="{BB962C8B-B14F-4D97-AF65-F5344CB8AC3E}">
        <p14:creationId xmlns:p14="http://schemas.microsoft.com/office/powerpoint/2010/main" val="2579675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681E18-68FB-4F13-9704-586840CA0084}"/>
              </a:ext>
            </a:extLst>
          </p:cNvPr>
          <p:cNvSpPr/>
          <p:nvPr userDrawn="1"/>
        </p:nvSpPr>
        <p:spPr>
          <a:xfrm>
            <a:off x="0" y="5969725"/>
            <a:ext cx="2235199" cy="591343"/>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8" name="Rectangle 7">
            <a:extLst>
              <a:ext uri="{FF2B5EF4-FFF2-40B4-BE49-F238E27FC236}">
                <a16:creationId xmlns:a16="http://schemas.microsoft.com/office/drawing/2014/main" id="{E3110D6A-53B0-4F5B-8302-546A2445A680}"/>
              </a:ext>
            </a:extLst>
          </p:cNvPr>
          <p:cNvSpPr/>
          <p:nvPr userDrawn="1"/>
        </p:nvSpPr>
        <p:spPr>
          <a:xfrm>
            <a:off x="5594527" y="0"/>
            <a:ext cx="573315" cy="1716428"/>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9" name="Picture Placeholder 3">
            <a:extLst>
              <a:ext uri="{FF2B5EF4-FFF2-40B4-BE49-F238E27FC236}">
                <a16:creationId xmlns:a16="http://schemas.microsoft.com/office/drawing/2014/main" id="{4439C215-B81A-429D-B992-7D01AF51B812}"/>
              </a:ext>
            </a:extLst>
          </p:cNvPr>
          <p:cNvSpPr>
            <a:spLocks noGrp="1"/>
          </p:cNvSpPr>
          <p:nvPr>
            <p:ph type="pic" sz="quarter" idx="11"/>
          </p:nvPr>
        </p:nvSpPr>
        <p:spPr>
          <a:xfrm>
            <a:off x="9036592" y="431798"/>
            <a:ext cx="2786743" cy="5537927"/>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5" name="Picture Placeholder 3">
            <a:extLst>
              <a:ext uri="{FF2B5EF4-FFF2-40B4-BE49-F238E27FC236}">
                <a16:creationId xmlns:a16="http://schemas.microsoft.com/office/drawing/2014/main" id="{653B5699-DC96-4533-B2B8-D8B3540731B9}"/>
              </a:ext>
            </a:extLst>
          </p:cNvPr>
          <p:cNvSpPr>
            <a:spLocks noGrp="1"/>
          </p:cNvSpPr>
          <p:nvPr>
            <p:ph type="pic" sz="quarter" idx="10"/>
          </p:nvPr>
        </p:nvSpPr>
        <p:spPr>
          <a:xfrm>
            <a:off x="5881185" y="431798"/>
            <a:ext cx="2786743" cy="5537927"/>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2166150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1BABD2-279E-4A19-9DBC-3E50272CF558}"/>
              </a:ext>
            </a:extLst>
          </p:cNvPr>
          <p:cNvSpPr/>
          <p:nvPr userDrawn="1"/>
        </p:nvSpPr>
        <p:spPr>
          <a:xfrm>
            <a:off x="2382156" y="5817744"/>
            <a:ext cx="2235199" cy="591343"/>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Rectangle 4">
            <a:extLst>
              <a:ext uri="{FF2B5EF4-FFF2-40B4-BE49-F238E27FC236}">
                <a16:creationId xmlns:a16="http://schemas.microsoft.com/office/drawing/2014/main" id="{5765B42A-7C1D-4BA5-B2CD-736FD6933D78}"/>
              </a:ext>
            </a:extLst>
          </p:cNvPr>
          <p:cNvSpPr/>
          <p:nvPr userDrawn="1"/>
        </p:nvSpPr>
        <p:spPr>
          <a:xfrm>
            <a:off x="11478987" y="3047580"/>
            <a:ext cx="573315" cy="1716428"/>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6" name="Picture Placeholder 3">
            <a:extLst>
              <a:ext uri="{FF2B5EF4-FFF2-40B4-BE49-F238E27FC236}">
                <a16:creationId xmlns:a16="http://schemas.microsoft.com/office/drawing/2014/main" id="{C342A4FB-A684-44E8-9033-309DEF391118}"/>
              </a:ext>
            </a:extLst>
          </p:cNvPr>
          <p:cNvSpPr>
            <a:spLocks noGrp="1"/>
          </p:cNvSpPr>
          <p:nvPr>
            <p:ph type="pic" sz="quarter" idx="11"/>
          </p:nvPr>
        </p:nvSpPr>
        <p:spPr>
          <a:xfrm>
            <a:off x="713013" y="3905794"/>
            <a:ext cx="2786743" cy="2207622"/>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7" name="Picture Placeholder 3">
            <a:extLst>
              <a:ext uri="{FF2B5EF4-FFF2-40B4-BE49-F238E27FC236}">
                <a16:creationId xmlns:a16="http://schemas.microsoft.com/office/drawing/2014/main" id="{46C7A2F3-5015-4991-B08E-E7E7E9DD5C33}"/>
              </a:ext>
            </a:extLst>
          </p:cNvPr>
          <p:cNvSpPr>
            <a:spLocks noGrp="1"/>
          </p:cNvSpPr>
          <p:nvPr>
            <p:ph type="pic" sz="quarter" idx="10"/>
          </p:nvPr>
        </p:nvSpPr>
        <p:spPr>
          <a:xfrm>
            <a:off x="713013" y="744584"/>
            <a:ext cx="5740039" cy="3017519"/>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1213786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1BABD2-279E-4A19-9DBC-3E50272CF558}"/>
              </a:ext>
            </a:extLst>
          </p:cNvPr>
          <p:cNvSpPr/>
          <p:nvPr userDrawn="1"/>
        </p:nvSpPr>
        <p:spPr>
          <a:xfrm>
            <a:off x="1115059" y="0"/>
            <a:ext cx="2235199" cy="591343"/>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Rectangle 4">
            <a:extLst>
              <a:ext uri="{FF2B5EF4-FFF2-40B4-BE49-F238E27FC236}">
                <a16:creationId xmlns:a16="http://schemas.microsoft.com/office/drawing/2014/main" id="{5765B42A-7C1D-4BA5-B2CD-736FD6933D78}"/>
              </a:ext>
            </a:extLst>
          </p:cNvPr>
          <p:cNvSpPr/>
          <p:nvPr userDrawn="1"/>
        </p:nvSpPr>
        <p:spPr>
          <a:xfrm>
            <a:off x="11192329" y="5121555"/>
            <a:ext cx="573315" cy="1716428"/>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6" name="Picture Placeholder 3">
            <a:extLst>
              <a:ext uri="{FF2B5EF4-FFF2-40B4-BE49-F238E27FC236}">
                <a16:creationId xmlns:a16="http://schemas.microsoft.com/office/drawing/2014/main" id="{C342A4FB-A684-44E8-9033-309DEF391118}"/>
              </a:ext>
            </a:extLst>
          </p:cNvPr>
          <p:cNvSpPr>
            <a:spLocks noGrp="1"/>
          </p:cNvSpPr>
          <p:nvPr>
            <p:ph type="pic" sz="quarter" idx="11"/>
          </p:nvPr>
        </p:nvSpPr>
        <p:spPr>
          <a:xfrm>
            <a:off x="5453378" y="508612"/>
            <a:ext cx="2786743" cy="2207622"/>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8" name="Picture Placeholder 3">
            <a:extLst>
              <a:ext uri="{FF2B5EF4-FFF2-40B4-BE49-F238E27FC236}">
                <a16:creationId xmlns:a16="http://schemas.microsoft.com/office/drawing/2014/main" id="{688F2E46-99FA-4620-9393-BAE296441364}"/>
              </a:ext>
            </a:extLst>
          </p:cNvPr>
          <p:cNvSpPr>
            <a:spLocks noGrp="1"/>
          </p:cNvSpPr>
          <p:nvPr>
            <p:ph type="pic" sz="quarter" idx="12"/>
          </p:nvPr>
        </p:nvSpPr>
        <p:spPr>
          <a:xfrm>
            <a:off x="8552547" y="1612423"/>
            <a:ext cx="2786743" cy="2207622"/>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9" name="Picture Placeholder 3">
            <a:extLst>
              <a:ext uri="{FF2B5EF4-FFF2-40B4-BE49-F238E27FC236}">
                <a16:creationId xmlns:a16="http://schemas.microsoft.com/office/drawing/2014/main" id="{9938010C-D6DA-4AE4-AAF5-F76A1E2D2990}"/>
              </a:ext>
            </a:extLst>
          </p:cNvPr>
          <p:cNvSpPr>
            <a:spLocks noGrp="1"/>
          </p:cNvSpPr>
          <p:nvPr>
            <p:ph type="pic" sz="quarter" idx="13"/>
          </p:nvPr>
        </p:nvSpPr>
        <p:spPr>
          <a:xfrm>
            <a:off x="5453378" y="3097654"/>
            <a:ext cx="2786743" cy="2207622"/>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10" name="Picture Placeholder 3">
            <a:extLst>
              <a:ext uri="{FF2B5EF4-FFF2-40B4-BE49-F238E27FC236}">
                <a16:creationId xmlns:a16="http://schemas.microsoft.com/office/drawing/2014/main" id="{06F8BB98-2EDE-4299-BB94-56623265D48C}"/>
              </a:ext>
            </a:extLst>
          </p:cNvPr>
          <p:cNvSpPr>
            <a:spLocks noGrp="1"/>
          </p:cNvSpPr>
          <p:nvPr>
            <p:ph type="pic" sz="quarter" idx="14"/>
          </p:nvPr>
        </p:nvSpPr>
        <p:spPr>
          <a:xfrm>
            <a:off x="8552547" y="4201465"/>
            <a:ext cx="2786743" cy="2207622"/>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1529442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1BABD2-279E-4A19-9DBC-3E50272CF558}"/>
              </a:ext>
            </a:extLst>
          </p:cNvPr>
          <p:cNvSpPr/>
          <p:nvPr userDrawn="1"/>
        </p:nvSpPr>
        <p:spPr>
          <a:xfrm>
            <a:off x="3912444" y="0"/>
            <a:ext cx="2235199" cy="591343"/>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Rectangle 4">
            <a:extLst>
              <a:ext uri="{FF2B5EF4-FFF2-40B4-BE49-F238E27FC236}">
                <a16:creationId xmlns:a16="http://schemas.microsoft.com/office/drawing/2014/main" id="{5765B42A-7C1D-4BA5-B2CD-736FD6933D78}"/>
              </a:ext>
            </a:extLst>
          </p:cNvPr>
          <p:cNvSpPr/>
          <p:nvPr userDrawn="1"/>
        </p:nvSpPr>
        <p:spPr>
          <a:xfrm>
            <a:off x="11409773" y="3609741"/>
            <a:ext cx="573315" cy="1716428"/>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6" name="Picture Placeholder 3">
            <a:extLst>
              <a:ext uri="{FF2B5EF4-FFF2-40B4-BE49-F238E27FC236}">
                <a16:creationId xmlns:a16="http://schemas.microsoft.com/office/drawing/2014/main" id="{C342A4FB-A684-44E8-9033-309DEF391118}"/>
              </a:ext>
            </a:extLst>
          </p:cNvPr>
          <p:cNvSpPr>
            <a:spLocks noGrp="1"/>
          </p:cNvSpPr>
          <p:nvPr>
            <p:ph type="pic" sz="quarter" idx="11"/>
          </p:nvPr>
        </p:nvSpPr>
        <p:spPr>
          <a:xfrm>
            <a:off x="5450672" y="4222358"/>
            <a:ext cx="3161753" cy="2207622"/>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8" name="Picture Placeholder 3">
            <a:extLst>
              <a:ext uri="{FF2B5EF4-FFF2-40B4-BE49-F238E27FC236}">
                <a16:creationId xmlns:a16="http://schemas.microsoft.com/office/drawing/2014/main" id="{688F2E46-99FA-4620-9393-BAE296441364}"/>
              </a:ext>
            </a:extLst>
          </p:cNvPr>
          <p:cNvSpPr>
            <a:spLocks noGrp="1"/>
          </p:cNvSpPr>
          <p:nvPr>
            <p:ph type="pic" sz="quarter" idx="12"/>
          </p:nvPr>
        </p:nvSpPr>
        <p:spPr>
          <a:xfrm>
            <a:off x="8612425" y="4222358"/>
            <a:ext cx="3161753" cy="2207622"/>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9" name="Picture Placeholder 3">
            <a:extLst>
              <a:ext uri="{FF2B5EF4-FFF2-40B4-BE49-F238E27FC236}">
                <a16:creationId xmlns:a16="http://schemas.microsoft.com/office/drawing/2014/main" id="{9938010C-D6DA-4AE4-AAF5-F76A1E2D2990}"/>
              </a:ext>
            </a:extLst>
          </p:cNvPr>
          <p:cNvSpPr>
            <a:spLocks noGrp="1"/>
          </p:cNvSpPr>
          <p:nvPr>
            <p:ph type="pic" sz="quarter" idx="13"/>
          </p:nvPr>
        </p:nvSpPr>
        <p:spPr>
          <a:xfrm>
            <a:off x="2288919" y="4222358"/>
            <a:ext cx="3161753" cy="2207622"/>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2602986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1BABD2-279E-4A19-9DBC-3E50272CF558}"/>
              </a:ext>
            </a:extLst>
          </p:cNvPr>
          <p:cNvSpPr/>
          <p:nvPr userDrawn="1"/>
        </p:nvSpPr>
        <p:spPr>
          <a:xfrm>
            <a:off x="7061142" y="314346"/>
            <a:ext cx="2235199" cy="591343"/>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Rectangle 4">
            <a:extLst>
              <a:ext uri="{FF2B5EF4-FFF2-40B4-BE49-F238E27FC236}">
                <a16:creationId xmlns:a16="http://schemas.microsoft.com/office/drawing/2014/main" id="{5765B42A-7C1D-4BA5-B2CD-736FD6933D78}"/>
              </a:ext>
            </a:extLst>
          </p:cNvPr>
          <p:cNvSpPr/>
          <p:nvPr userDrawn="1"/>
        </p:nvSpPr>
        <p:spPr>
          <a:xfrm>
            <a:off x="5553939" y="3794757"/>
            <a:ext cx="573315" cy="1716428"/>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9" name="Picture Placeholder 3">
            <a:extLst>
              <a:ext uri="{FF2B5EF4-FFF2-40B4-BE49-F238E27FC236}">
                <a16:creationId xmlns:a16="http://schemas.microsoft.com/office/drawing/2014/main" id="{9938010C-D6DA-4AE4-AAF5-F76A1E2D2990}"/>
              </a:ext>
            </a:extLst>
          </p:cNvPr>
          <p:cNvSpPr>
            <a:spLocks noGrp="1"/>
          </p:cNvSpPr>
          <p:nvPr>
            <p:ph type="pic" sz="quarter" idx="13"/>
          </p:nvPr>
        </p:nvSpPr>
        <p:spPr>
          <a:xfrm>
            <a:off x="5974088" y="610018"/>
            <a:ext cx="1959425" cy="4042953"/>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10" name="Picture Placeholder 3">
            <a:extLst>
              <a:ext uri="{FF2B5EF4-FFF2-40B4-BE49-F238E27FC236}">
                <a16:creationId xmlns:a16="http://schemas.microsoft.com/office/drawing/2014/main" id="{EEA91B39-236B-4D7E-88F9-D4216AD51BB1}"/>
              </a:ext>
            </a:extLst>
          </p:cNvPr>
          <p:cNvSpPr>
            <a:spLocks noGrp="1"/>
          </p:cNvSpPr>
          <p:nvPr>
            <p:ph type="pic" sz="quarter" idx="14"/>
          </p:nvPr>
        </p:nvSpPr>
        <p:spPr>
          <a:xfrm>
            <a:off x="8103261" y="610018"/>
            <a:ext cx="1959425" cy="4042953"/>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dirty="0"/>
          </a:p>
        </p:txBody>
      </p:sp>
      <p:sp>
        <p:nvSpPr>
          <p:cNvPr id="11" name="Picture Placeholder 3">
            <a:extLst>
              <a:ext uri="{FF2B5EF4-FFF2-40B4-BE49-F238E27FC236}">
                <a16:creationId xmlns:a16="http://schemas.microsoft.com/office/drawing/2014/main" id="{5619C087-E06B-4136-82AB-F6375177FB56}"/>
              </a:ext>
            </a:extLst>
          </p:cNvPr>
          <p:cNvSpPr>
            <a:spLocks noGrp="1"/>
          </p:cNvSpPr>
          <p:nvPr>
            <p:ph type="pic" sz="quarter" idx="15"/>
          </p:nvPr>
        </p:nvSpPr>
        <p:spPr>
          <a:xfrm>
            <a:off x="10228219" y="610018"/>
            <a:ext cx="1959425" cy="4042953"/>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12" name="Picture Placeholder 3">
            <a:extLst>
              <a:ext uri="{FF2B5EF4-FFF2-40B4-BE49-F238E27FC236}">
                <a16:creationId xmlns:a16="http://schemas.microsoft.com/office/drawing/2014/main" id="{75568950-AA81-45CA-BB11-24B9A79953CF}"/>
              </a:ext>
            </a:extLst>
          </p:cNvPr>
          <p:cNvSpPr>
            <a:spLocks noGrp="1"/>
          </p:cNvSpPr>
          <p:nvPr>
            <p:ph type="pic" sz="quarter" idx="16"/>
          </p:nvPr>
        </p:nvSpPr>
        <p:spPr>
          <a:xfrm>
            <a:off x="3844915" y="2248735"/>
            <a:ext cx="1959425" cy="4042953"/>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2565490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1BABD2-279E-4A19-9DBC-3E50272CF558}"/>
              </a:ext>
            </a:extLst>
          </p:cNvPr>
          <p:cNvSpPr/>
          <p:nvPr userDrawn="1"/>
        </p:nvSpPr>
        <p:spPr>
          <a:xfrm>
            <a:off x="9887071" y="314346"/>
            <a:ext cx="2235199" cy="591343"/>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Rectangle 4">
            <a:extLst>
              <a:ext uri="{FF2B5EF4-FFF2-40B4-BE49-F238E27FC236}">
                <a16:creationId xmlns:a16="http://schemas.microsoft.com/office/drawing/2014/main" id="{5765B42A-7C1D-4BA5-B2CD-736FD6933D78}"/>
              </a:ext>
            </a:extLst>
          </p:cNvPr>
          <p:cNvSpPr/>
          <p:nvPr userDrawn="1"/>
        </p:nvSpPr>
        <p:spPr>
          <a:xfrm>
            <a:off x="4561162" y="4836563"/>
            <a:ext cx="573315" cy="1716428"/>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12" name="Picture Placeholder 3">
            <a:extLst>
              <a:ext uri="{FF2B5EF4-FFF2-40B4-BE49-F238E27FC236}">
                <a16:creationId xmlns:a16="http://schemas.microsoft.com/office/drawing/2014/main" id="{75568950-AA81-45CA-BB11-24B9A79953CF}"/>
              </a:ext>
            </a:extLst>
          </p:cNvPr>
          <p:cNvSpPr>
            <a:spLocks noGrp="1"/>
          </p:cNvSpPr>
          <p:nvPr>
            <p:ph type="pic" sz="quarter" idx="16"/>
          </p:nvPr>
        </p:nvSpPr>
        <p:spPr>
          <a:xfrm>
            <a:off x="817544" y="610018"/>
            <a:ext cx="1959425" cy="4042953"/>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13" name="Picture Placeholder 3">
            <a:extLst>
              <a:ext uri="{FF2B5EF4-FFF2-40B4-BE49-F238E27FC236}">
                <a16:creationId xmlns:a16="http://schemas.microsoft.com/office/drawing/2014/main" id="{4EF6F305-E503-42EB-A9D0-97E11CE3518D}"/>
              </a:ext>
            </a:extLst>
          </p:cNvPr>
          <p:cNvSpPr>
            <a:spLocks noGrp="1"/>
          </p:cNvSpPr>
          <p:nvPr>
            <p:ph type="pic" sz="quarter" idx="17"/>
          </p:nvPr>
        </p:nvSpPr>
        <p:spPr>
          <a:xfrm>
            <a:off x="2776969" y="2205029"/>
            <a:ext cx="1959425" cy="4042953"/>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2700651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1BABD2-279E-4A19-9DBC-3E50272CF558}"/>
              </a:ext>
            </a:extLst>
          </p:cNvPr>
          <p:cNvSpPr/>
          <p:nvPr userDrawn="1"/>
        </p:nvSpPr>
        <p:spPr>
          <a:xfrm>
            <a:off x="7541131" y="4188070"/>
            <a:ext cx="2235199" cy="591343"/>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Rectangle 4">
            <a:extLst>
              <a:ext uri="{FF2B5EF4-FFF2-40B4-BE49-F238E27FC236}">
                <a16:creationId xmlns:a16="http://schemas.microsoft.com/office/drawing/2014/main" id="{5765B42A-7C1D-4BA5-B2CD-736FD6933D78}"/>
              </a:ext>
            </a:extLst>
          </p:cNvPr>
          <p:cNvSpPr/>
          <p:nvPr userDrawn="1"/>
        </p:nvSpPr>
        <p:spPr>
          <a:xfrm>
            <a:off x="2275835" y="3137929"/>
            <a:ext cx="573315" cy="1716428"/>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12" name="Picture Placeholder 3">
            <a:extLst>
              <a:ext uri="{FF2B5EF4-FFF2-40B4-BE49-F238E27FC236}">
                <a16:creationId xmlns:a16="http://schemas.microsoft.com/office/drawing/2014/main" id="{75568950-AA81-45CA-BB11-24B9A79953CF}"/>
              </a:ext>
            </a:extLst>
          </p:cNvPr>
          <p:cNvSpPr>
            <a:spLocks noGrp="1"/>
          </p:cNvSpPr>
          <p:nvPr>
            <p:ph type="pic" sz="quarter" idx="16"/>
          </p:nvPr>
        </p:nvSpPr>
        <p:spPr>
          <a:xfrm>
            <a:off x="546232" y="4483742"/>
            <a:ext cx="4209239" cy="1740626"/>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13" name="Picture Placeholder 3">
            <a:extLst>
              <a:ext uri="{FF2B5EF4-FFF2-40B4-BE49-F238E27FC236}">
                <a16:creationId xmlns:a16="http://schemas.microsoft.com/office/drawing/2014/main" id="{4EF6F305-E503-42EB-A9D0-97E11CE3518D}"/>
              </a:ext>
            </a:extLst>
          </p:cNvPr>
          <p:cNvSpPr>
            <a:spLocks noGrp="1"/>
          </p:cNvSpPr>
          <p:nvPr>
            <p:ph type="pic" sz="quarter" idx="17"/>
          </p:nvPr>
        </p:nvSpPr>
        <p:spPr>
          <a:xfrm>
            <a:off x="546232" y="352781"/>
            <a:ext cx="1959425" cy="4042953"/>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8" name="Picture Placeholder 3">
            <a:extLst>
              <a:ext uri="{FF2B5EF4-FFF2-40B4-BE49-F238E27FC236}">
                <a16:creationId xmlns:a16="http://schemas.microsoft.com/office/drawing/2014/main" id="{4C5AAF16-D744-4471-8A5B-55A35E7C9B22}"/>
              </a:ext>
            </a:extLst>
          </p:cNvPr>
          <p:cNvSpPr>
            <a:spLocks noGrp="1"/>
          </p:cNvSpPr>
          <p:nvPr>
            <p:ph type="pic" sz="quarter" idx="18"/>
          </p:nvPr>
        </p:nvSpPr>
        <p:spPr>
          <a:xfrm>
            <a:off x="4880103" y="4483742"/>
            <a:ext cx="4209239" cy="1740626"/>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1510143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DA8B94-6EF9-4AA0-800B-5E72166372EC}"/>
              </a:ext>
            </a:extLst>
          </p:cNvPr>
          <p:cNvSpPr/>
          <p:nvPr userDrawn="1"/>
        </p:nvSpPr>
        <p:spPr>
          <a:xfrm>
            <a:off x="3631474" y="4395288"/>
            <a:ext cx="2560320" cy="1946366"/>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3" name="Picture Placeholder 3">
            <a:extLst>
              <a:ext uri="{FF2B5EF4-FFF2-40B4-BE49-F238E27FC236}">
                <a16:creationId xmlns:a16="http://schemas.microsoft.com/office/drawing/2014/main" id="{DF9C5CD3-F46F-45EB-BFA9-1E937384F7A3}"/>
              </a:ext>
            </a:extLst>
          </p:cNvPr>
          <p:cNvSpPr>
            <a:spLocks noGrp="1"/>
          </p:cNvSpPr>
          <p:nvPr>
            <p:ph type="pic" sz="quarter" idx="10"/>
          </p:nvPr>
        </p:nvSpPr>
        <p:spPr>
          <a:xfrm>
            <a:off x="0" y="698501"/>
            <a:ext cx="5496024" cy="4963886"/>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266728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1BABD2-279E-4A19-9DBC-3E50272CF558}"/>
              </a:ext>
            </a:extLst>
          </p:cNvPr>
          <p:cNvSpPr/>
          <p:nvPr userDrawn="1"/>
        </p:nvSpPr>
        <p:spPr>
          <a:xfrm>
            <a:off x="1730138" y="5755613"/>
            <a:ext cx="2235199" cy="591343"/>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Rectangle 4">
            <a:extLst>
              <a:ext uri="{FF2B5EF4-FFF2-40B4-BE49-F238E27FC236}">
                <a16:creationId xmlns:a16="http://schemas.microsoft.com/office/drawing/2014/main" id="{5765B42A-7C1D-4BA5-B2CD-736FD6933D78}"/>
              </a:ext>
            </a:extLst>
          </p:cNvPr>
          <p:cNvSpPr/>
          <p:nvPr userDrawn="1"/>
        </p:nvSpPr>
        <p:spPr>
          <a:xfrm>
            <a:off x="4684436" y="3030755"/>
            <a:ext cx="573315" cy="1716428"/>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12" name="Picture Placeholder 3">
            <a:extLst>
              <a:ext uri="{FF2B5EF4-FFF2-40B4-BE49-F238E27FC236}">
                <a16:creationId xmlns:a16="http://schemas.microsoft.com/office/drawing/2014/main" id="{75568950-AA81-45CA-BB11-24B9A79953CF}"/>
              </a:ext>
            </a:extLst>
          </p:cNvPr>
          <p:cNvSpPr>
            <a:spLocks noGrp="1"/>
          </p:cNvSpPr>
          <p:nvPr>
            <p:ph type="pic" sz="quarter" idx="16"/>
          </p:nvPr>
        </p:nvSpPr>
        <p:spPr>
          <a:xfrm>
            <a:off x="2991890" y="617051"/>
            <a:ext cx="1959425" cy="1740626"/>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13" name="Picture Placeholder 3">
            <a:extLst>
              <a:ext uri="{FF2B5EF4-FFF2-40B4-BE49-F238E27FC236}">
                <a16:creationId xmlns:a16="http://schemas.microsoft.com/office/drawing/2014/main" id="{4EF6F305-E503-42EB-A9D0-97E11CE3518D}"/>
              </a:ext>
            </a:extLst>
          </p:cNvPr>
          <p:cNvSpPr>
            <a:spLocks noGrp="1"/>
          </p:cNvSpPr>
          <p:nvPr>
            <p:ph type="pic" sz="quarter" idx="17"/>
          </p:nvPr>
        </p:nvSpPr>
        <p:spPr>
          <a:xfrm>
            <a:off x="888313" y="1487364"/>
            <a:ext cx="1959425" cy="4042953"/>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9" name="Picture Placeholder 3">
            <a:extLst>
              <a:ext uri="{FF2B5EF4-FFF2-40B4-BE49-F238E27FC236}">
                <a16:creationId xmlns:a16="http://schemas.microsoft.com/office/drawing/2014/main" id="{90448A55-AB1B-4BC0-9C93-EC73AD65461E}"/>
              </a:ext>
            </a:extLst>
          </p:cNvPr>
          <p:cNvSpPr>
            <a:spLocks noGrp="1"/>
          </p:cNvSpPr>
          <p:nvPr>
            <p:ph type="pic" sz="quarter" idx="18"/>
          </p:nvPr>
        </p:nvSpPr>
        <p:spPr>
          <a:xfrm>
            <a:off x="2991890" y="2470342"/>
            <a:ext cx="1959425" cy="1740626"/>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8" name="Picture Placeholder 3">
            <a:extLst>
              <a:ext uri="{FF2B5EF4-FFF2-40B4-BE49-F238E27FC236}">
                <a16:creationId xmlns:a16="http://schemas.microsoft.com/office/drawing/2014/main" id="{5979E251-6276-43DA-9C70-5D9D8B950B43}"/>
              </a:ext>
            </a:extLst>
          </p:cNvPr>
          <p:cNvSpPr>
            <a:spLocks noGrp="1"/>
          </p:cNvSpPr>
          <p:nvPr>
            <p:ph type="pic" sz="quarter" idx="19"/>
          </p:nvPr>
        </p:nvSpPr>
        <p:spPr>
          <a:xfrm>
            <a:off x="2991890" y="4323633"/>
            <a:ext cx="4209239" cy="1740626"/>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1425316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6CE934-DB20-4AA9-B555-C4AF0B8CC3A2}"/>
              </a:ext>
            </a:extLst>
          </p:cNvPr>
          <p:cNvSpPr/>
          <p:nvPr userDrawn="1"/>
        </p:nvSpPr>
        <p:spPr>
          <a:xfrm>
            <a:off x="9475262" y="6026088"/>
            <a:ext cx="2235199" cy="591343"/>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6" name="Rectangle 5">
            <a:extLst>
              <a:ext uri="{FF2B5EF4-FFF2-40B4-BE49-F238E27FC236}">
                <a16:creationId xmlns:a16="http://schemas.microsoft.com/office/drawing/2014/main" id="{D40B7C96-8845-4F95-B659-6A66EAA1B3EB}"/>
              </a:ext>
            </a:extLst>
          </p:cNvPr>
          <p:cNvSpPr/>
          <p:nvPr userDrawn="1"/>
        </p:nvSpPr>
        <p:spPr>
          <a:xfrm>
            <a:off x="343957" y="256726"/>
            <a:ext cx="573315" cy="1716428"/>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7" name="Picture Placeholder 3">
            <a:extLst>
              <a:ext uri="{FF2B5EF4-FFF2-40B4-BE49-F238E27FC236}">
                <a16:creationId xmlns:a16="http://schemas.microsoft.com/office/drawing/2014/main" id="{629C7F4E-B4BE-467A-A493-66C9563BDB55}"/>
              </a:ext>
            </a:extLst>
          </p:cNvPr>
          <p:cNvSpPr>
            <a:spLocks noGrp="1"/>
          </p:cNvSpPr>
          <p:nvPr>
            <p:ph type="pic" sz="quarter" idx="21"/>
          </p:nvPr>
        </p:nvSpPr>
        <p:spPr>
          <a:xfrm>
            <a:off x="8968598" y="1607559"/>
            <a:ext cx="1779841" cy="3068115"/>
          </a:xfrm>
          <a:prstGeom prst="rect">
            <a:avLst/>
          </a:prstGeom>
          <a:pattFill prst="divot">
            <a:fgClr>
              <a:schemeClr val="accent1"/>
            </a:fgClr>
            <a:bgClr>
              <a:schemeClr val="bg1"/>
            </a:bgClr>
          </a:pattFill>
          <a:effectLst/>
        </p:spPr>
        <p:txBody>
          <a:bodyPr/>
          <a:lstStyle>
            <a:lvl1pPr>
              <a:defRPr sz="1600">
                <a:latin typeface="Arial" panose="020B0604020202020204" pitchFamily="34" charset="0"/>
                <a:cs typeface="Arial" panose="020B0604020202020204" pitchFamily="34" charset="0"/>
              </a:defRPr>
            </a:lvl1pPr>
          </a:lstStyle>
          <a:p>
            <a:endParaRPr lang="en-ID"/>
          </a:p>
        </p:txBody>
      </p:sp>
      <p:sp>
        <p:nvSpPr>
          <p:cNvPr id="9" name="Picture Placeholder 3">
            <a:extLst>
              <a:ext uri="{FF2B5EF4-FFF2-40B4-BE49-F238E27FC236}">
                <a16:creationId xmlns:a16="http://schemas.microsoft.com/office/drawing/2014/main" id="{B5F472E0-0BD9-411C-9E39-23856D0B7CAD}"/>
              </a:ext>
            </a:extLst>
          </p:cNvPr>
          <p:cNvSpPr>
            <a:spLocks noGrp="1"/>
          </p:cNvSpPr>
          <p:nvPr>
            <p:ph type="pic" sz="quarter" idx="22"/>
          </p:nvPr>
        </p:nvSpPr>
        <p:spPr>
          <a:xfrm>
            <a:off x="6955982" y="2613399"/>
            <a:ext cx="1779841" cy="3068115"/>
          </a:xfrm>
          <a:prstGeom prst="rect">
            <a:avLst/>
          </a:prstGeom>
          <a:pattFill prst="divot">
            <a:fgClr>
              <a:schemeClr val="accent1"/>
            </a:fgClr>
            <a:bgClr>
              <a:schemeClr val="bg1"/>
            </a:bgClr>
          </a:pattFill>
          <a:effectLst/>
        </p:spPr>
        <p:txBody>
          <a:bodyPr/>
          <a:lstStyle>
            <a:lvl1pPr>
              <a:defRPr sz="1600">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2228107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87D6BC-BE09-45D3-9205-72B67D110619}"/>
              </a:ext>
            </a:extLst>
          </p:cNvPr>
          <p:cNvSpPr/>
          <p:nvPr userDrawn="1"/>
        </p:nvSpPr>
        <p:spPr>
          <a:xfrm>
            <a:off x="6070878" y="-7798"/>
            <a:ext cx="2235199" cy="591343"/>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Rectangle 4">
            <a:extLst>
              <a:ext uri="{FF2B5EF4-FFF2-40B4-BE49-F238E27FC236}">
                <a16:creationId xmlns:a16="http://schemas.microsoft.com/office/drawing/2014/main" id="{DC205C6C-4088-4990-9CCC-1E54C550A49F}"/>
              </a:ext>
            </a:extLst>
          </p:cNvPr>
          <p:cNvSpPr/>
          <p:nvPr userDrawn="1"/>
        </p:nvSpPr>
        <p:spPr>
          <a:xfrm>
            <a:off x="0" y="5149370"/>
            <a:ext cx="573315" cy="1716428"/>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Tree>
    <p:extLst>
      <p:ext uri="{BB962C8B-B14F-4D97-AF65-F5344CB8AC3E}">
        <p14:creationId xmlns:p14="http://schemas.microsoft.com/office/powerpoint/2010/main" val="3476197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85B516-1EC9-48A4-9451-5C7F47A2D6ED}"/>
              </a:ext>
            </a:extLst>
          </p:cNvPr>
          <p:cNvSpPr/>
          <p:nvPr userDrawn="1"/>
        </p:nvSpPr>
        <p:spPr>
          <a:xfrm>
            <a:off x="6070878" y="-7798"/>
            <a:ext cx="2235199" cy="591343"/>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Rectangle 4">
            <a:extLst>
              <a:ext uri="{FF2B5EF4-FFF2-40B4-BE49-F238E27FC236}">
                <a16:creationId xmlns:a16="http://schemas.microsoft.com/office/drawing/2014/main" id="{EF1B81B3-B90B-4A90-900B-3789BA79B66E}"/>
              </a:ext>
            </a:extLst>
          </p:cNvPr>
          <p:cNvSpPr/>
          <p:nvPr userDrawn="1"/>
        </p:nvSpPr>
        <p:spPr>
          <a:xfrm>
            <a:off x="927100" y="5141572"/>
            <a:ext cx="573315" cy="1716428"/>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6" name="Picture Placeholder 3">
            <a:extLst>
              <a:ext uri="{FF2B5EF4-FFF2-40B4-BE49-F238E27FC236}">
                <a16:creationId xmlns:a16="http://schemas.microsoft.com/office/drawing/2014/main" id="{C04F3BB8-E461-4328-AB94-94129A48CC72}"/>
              </a:ext>
            </a:extLst>
          </p:cNvPr>
          <p:cNvSpPr>
            <a:spLocks noGrp="1"/>
          </p:cNvSpPr>
          <p:nvPr>
            <p:ph type="pic" sz="quarter" idx="23"/>
          </p:nvPr>
        </p:nvSpPr>
        <p:spPr>
          <a:xfrm>
            <a:off x="1653880" y="2155611"/>
            <a:ext cx="2118020" cy="3495456"/>
          </a:xfrm>
          <a:prstGeom prst="rect">
            <a:avLst/>
          </a:prstGeom>
          <a:pattFill prst="divot">
            <a:fgClr>
              <a:schemeClr val="accent1"/>
            </a:fgClr>
            <a:bgClr>
              <a:schemeClr val="bg1"/>
            </a:bgClr>
          </a:pattFill>
          <a:effectLst/>
        </p:spPr>
        <p:txBody>
          <a:bodyPr/>
          <a:lstStyle>
            <a:lvl1pPr>
              <a:defRPr sz="1600">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2317060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00F2DF-4DD2-45DD-9370-F8FC6EE2D7EA}"/>
              </a:ext>
            </a:extLst>
          </p:cNvPr>
          <p:cNvSpPr/>
          <p:nvPr userDrawn="1"/>
        </p:nvSpPr>
        <p:spPr>
          <a:xfrm>
            <a:off x="0" y="5389702"/>
            <a:ext cx="2235199" cy="591343"/>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Rectangle 4">
            <a:extLst>
              <a:ext uri="{FF2B5EF4-FFF2-40B4-BE49-F238E27FC236}">
                <a16:creationId xmlns:a16="http://schemas.microsoft.com/office/drawing/2014/main" id="{77820622-7639-4F07-9171-D6DF6A80F580}"/>
              </a:ext>
            </a:extLst>
          </p:cNvPr>
          <p:cNvSpPr/>
          <p:nvPr userDrawn="1"/>
        </p:nvSpPr>
        <p:spPr>
          <a:xfrm>
            <a:off x="11103704" y="1712572"/>
            <a:ext cx="573315" cy="1716428"/>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7" name="Picture Placeholder 7">
            <a:extLst>
              <a:ext uri="{FF2B5EF4-FFF2-40B4-BE49-F238E27FC236}">
                <a16:creationId xmlns:a16="http://schemas.microsoft.com/office/drawing/2014/main" id="{5C6E8444-8882-40EF-A74D-4128D7B611EA}"/>
              </a:ext>
            </a:extLst>
          </p:cNvPr>
          <p:cNvSpPr>
            <a:spLocks noGrp="1"/>
          </p:cNvSpPr>
          <p:nvPr>
            <p:ph type="pic" sz="quarter" idx="12"/>
          </p:nvPr>
        </p:nvSpPr>
        <p:spPr>
          <a:xfrm>
            <a:off x="7188477" y="2570786"/>
            <a:ext cx="4201885" cy="1914981"/>
          </a:xfrm>
          <a:custGeom>
            <a:avLst/>
            <a:gdLst>
              <a:gd name="connsiteX0" fmla="*/ 0 w 4980989"/>
              <a:gd name="connsiteY0" fmla="*/ 0 h 2863690"/>
              <a:gd name="connsiteX1" fmla="*/ 4980989 w 4980989"/>
              <a:gd name="connsiteY1" fmla="*/ 0 h 2863690"/>
              <a:gd name="connsiteX2" fmla="*/ 4980989 w 4980989"/>
              <a:gd name="connsiteY2" fmla="*/ 2863690 h 2863690"/>
              <a:gd name="connsiteX3" fmla="*/ 0 w 4980989"/>
              <a:gd name="connsiteY3" fmla="*/ 2863690 h 2863690"/>
            </a:gdLst>
            <a:ahLst/>
            <a:cxnLst>
              <a:cxn ang="0">
                <a:pos x="connsiteX0" y="connsiteY0"/>
              </a:cxn>
              <a:cxn ang="0">
                <a:pos x="connsiteX1" y="connsiteY1"/>
              </a:cxn>
              <a:cxn ang="0">
                <a:pos x="connsiteX2" y="connsiteY2"/>
              </a:cxn>
              <a:cxn ang="0">
                <a:pos x="connsiteX3" y="connsiteY3"/>
              </a:cxn>
            </a:cxnLst>
            <a:rect l="l" t="t" r="r" b="b"/>
            <a:pathLst>
              <a:path w="4980989" h="2863690">
                <a:moveTo>
                  <a:pt x="0" y="0"/>
                </a:moveTo>
                <a:lnTo>
                  <a:pt x="4980989" y="0"/>
                </a:lnTo>
                <a:lnTo>
                  <a:pt x="4980989" y="2863690"/>
                </a:lnTo>
                <a:lnTo>
                  <a:pt x="0" y="2863690"/>
                </a:lnTo>
                <a:close/>
              </a:path>
            </a:pathLst>
          </a:custGeom>
          <a:pattFill prst="divot">
            <a:fgClr>
              <a:schemeClr val="accent1"/>
            </a:fgClr>
            <a:bgClr>
              <a:schemeClr val="bg1"/>
            </a:bgClr>
          </a:pattFill>
        </p:spPr>
        <p:txBody>
          <a:bodyPr wrap="square" anchor="ctr">
            <a:noAutofit/>
          </a:bodyPr>
          <a:lstStyle>
            <a:lvl1pPr marL="0" indent="0" algn="ctr">
              <a:buNone/>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317330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DDF79B-386D-42D0-BB1D-4BAC71B5EDD7}"/>
              </a:ext>
            </a:extLst>
          </p:cNvPr>
          <p:cNvSpPr/>
          <p:nvPr userDrawn="1"/>
        </p:nvSpPr>
        <p:spPr>
          <a:xfrm>
            <a:off x="0" y="1"/>
            <a:ext cx="3048000" cy="723900"/>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Picture Placeholder 3">
            <a:extLst>
              <a:ext uri="{FF2B5EF4-FFF2-40B4-BE49-F238E27FC236}">
                <a16:creationId xmlns:a16="http://schemas.microsoft.com/office/drawing/2014/main" id="{60351294-FC8A-48EA-BEC7-8BD149595658}"/>
              </a:ext>
            </a:extLst>
          </p:cNvPr>
          <p:cNvSpPr>
            <a:spLocks noGrp="1"/>
          </p:cNvSpPr>
          <p:nvPr>
            <p:ph type="pic" sz="quarter" idx="10"/>
          </p:nvPr>
        </p:nvSpPr>
        <p:spPr>
          <a:xfrm>
            <a:off x="7772400" y="947057"/>
            <a:ext cx="3819624" cy="4963886"/>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3654663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73B5B9-4FDD-4847-9946-925B24241109}"/>
              </a:ext>
            </a:extLst>
          </p:cNvPr>
          <p:cNvSpPr/>
          <p:nvPr userDrawn="1"/>
        </p:nvSpPr>
        <p:spPr>
          <a:xfrm>
            <a:off x="8955314" y="2008414"/>
            <a:ext cx="3048000" cy="723900"/>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Picture Placeholder 3">
            <a:extLst>
              <a:ext uri="{FF2B5EF4-FFF2-40B4-BE49-F238E27FC236}">
                <a16:creationId xmlns:a16="http://schemas.microsoft.com/office/drawing/2014/main" id="{5A7CA873-03C2-4C5D-B438-17020D1B7EAE}"/>
              </a:ext>
            </a:extLst>
          </p:cNvPr>
          <p:cNvSpPr>
            <a:spLocks noGrp="1"/>
          </p:cNvSpPr>
          <p:nvPr>
            <p:ph type="pic" sz="quarter" idx="10"/>
          </p:nvPr>
        </p:nvSpPr>
        <p:spPr>
          <a:xfrm>
            <a:off x="4775201" y="2370364"/>
            <a:ext cx="6628138" cy="2841172"/>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1373110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F92104-BAFA-4798-AEE8-97F58CE8396D}"/>
              </a:ext>
            </a:extLst>
          </p:cNvPr>
          <p:cNvSpPr/>
          <p:nvPr userDrawn="1"/>
        </p:nvSpPr>
        <p:spPr>
          <a:xfrm>
            <a:off x="11495313" y="4250871"/>
            <a:ext cx="696686" cy="2607129"/>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Picture Placeholder 3">
            <a:extLst>
              <a:ext uri="{FF2B5EF4-FFF2-40B4-BE49-F238E27FC236}">
                <a16:creationId xmlns:a16="http://schemas.microsoft.com/office/drawing/2014/main" id="{8321778B-0224-46D9-B693-3BD2A743C2FB}"/>
              </a:ext>
            </a:extLst>
          </p:cNvPr>
          <p:cNvSpPr>
            <a:spLocks noGrp="1"/>
          </p:cNvSpPr>
          <p:nvPr>
            <p:ph type="pic" sz="quarter" idx="10"/>
          </p:nvPr>
        </p:nvSpPr>
        <p:spPr>
          <a:xfrm>
            <a:off x="943430" y="913719"/>
            <a:ext cx="2728684" cy="5030562"/>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193183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119DDF-9CDE-435D-B37E-AB35A30A25A2}"/>
              </a:ext>
            </a:extLst>
          </p:cNvPr>
          <p:cNvSpPr/>
          <p:nvPr userDrawn="1"/>
        </p:nvSpPr>
        <p:spPr>
          <a:xfrm>
            <a:off x="246743" y="3106624"/>
            <a:ext cx="2235199" cy="64475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Picture Placeholder 3">
            <a:extLst>
              <a:ext uri="{FF2B5EF4-FFF2-40B4-BE49-F238E27FC236}">
                <a16:creationId xmlns:a16="http://schemas.microsoft.com/office/drawing/2014/main" id="{D526573A-5412-4C08-873C-79C7FD77BEBC}"/>
              </a:ext>
            </a:extLst>
          </p:cNvPr>
          <p:cNvSpPr>
            <a:spLocks noGrp="1"/>
          </p:cNvSpPr>
          <p:nvPr>
            <p:ph type="pic" sz="quarter" idx="10"/>
          </p:nvPr>
        </p:nvSpPr>
        <p:spPr>
          <a:xfrm>
            <a:off x="609601" y="913719"/>
            <a:ext cx="5762169" cy="2515281"/>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680980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AA2E8D-A34E-4AFB-BB42-3564A7A3237D}"/>
              </a:ext>
            </a:extLst>
          </p:cNvPr>
          <p:cNvSpPr/>
          <p:nvPr userDrawn="1"/>
        </p:nvSpPr>
        <p:spPr>
          <a:xfrm>
            <a:off x="6371771" y="591343"/>
            <a:ext cx="2235199" cy="64475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Picture Placeholder 3">
            <a:extLst>
              <a:ext uri="{FF2B5EF4-FFF2-40B4-BE49-F238E27FC236}">
                <a16:creationId xmlns:a16="http://schemas.microsoft.com/office/drawing/2014/main" id="{D710068F-826E-4A8E-B7D4-101648468809}"/>
              </a:ext>
            </a:extLst>
          </p:cNvPr>
          <p:cNvSpPr>
            <a:spLocks noGrp="1"/>
          </p:cNvSpPr>
          <p:nvPr>
            <p:ph type="pic" sz="quarter" idx="10"/>
          </p:nvPr>
        </p:nvSpPr>
        <p:spPr>
          <a:xfrm>
            <a:off x="6865259" y="913719"/>
            <a:ext cx="4542970" cy="2515281"/>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6" name="Picture Placeholder 3">
            <a:extLst>
              <a:ext uri="{FF2B5EF4-FFF2-40B4-BE49-F238E27FC236}">
                <a16:creationId xmlns:a16="http://schemas.microsoft.com/office/drawing/2014/main" id="{1DDB3949-6F99-4171-BFDC-D5ECDDF84B2C}"/>
              </a:ext>
            </a:extLst>
          </p:cNvPr>
          <p:cNvSpPr>
            <a:spLocks noGrp="1"/>
          </p:cNvSpPr>
          <p:nvPr>
            <p:ph type="pic" sz="quarter" idx="11"/>
          </p:nvPr>
        </p:nvSpPr>
        <p:spPr>
          <a:xfrm>
            <a:off x="6865259" y="3751376"/>
            <a:ext cx="4542970" cy="2515281"/>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8" name="Rectangle 7">
            <a:extLst>
              <a:ext uri="{FF2B5EF4-FFF2-40B4-BE49-F238E27FC236}">
                <a16:creationId xmlns:a16="http://schemas.microsoft.com/office/drawing/2014/main" id="{6A6E116E-DA30-47E4-967B-217F45CDA1B7}"/>
              </a:ext>
            </a:extLst>
          </p:cNvPr>
          <p:cNvSpPr/>
          <p:nvPr userDrawn="1"/>
        </p:nvSpPr>
        <p:spPr>
          <a:xfrm>
            <a:off x="0" y="6266656"/>
            <a:ext cx="2235199" cy="591343"/>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Tree>
    <p:extLst>
      <p:ext uri="{BB962C8B-B14F-4D97-AF65-F5344CB8AC3E}">
        <p14:creationId xmlns:p14="http://schemas.microsoft.com/office/powerpoint/2010/main" val="227444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AA2E8D-A34E-4AFB-BB42-3564A7A3237D}"/>
              </a:ext>
            </a:extLst>
          </p:cNvPr>
          <p:cNvSpPr/>
          <p:nvPr userDrawn="1"/>
        </p:nvSpPr>
        <p:spPr>
          <a:xfrm>
            <a:off x="10417626" y="3429000"/>
            <a:ext cx="573315" cy="1716428"/>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Picture Placeholder 3">
            <a:extLst>
              <a:ext uri="{FF2B5EF4-FFF2-40B4-BE49-F238E27FC236}">
                <a16:creationId xmlns:a16="http://schemas.microsoft.com/office/drawing/2014/main" id="{D710068F-826E-4A8E-B7D4-101648468809}"/>
              </a:ext>
            </a:extLst>
          </p:cNvPr>
          <p:cNvSpPr>
            <a:spLocks noGrp="1"/>
          </p:cNvSpPr>
          <p:nvPr>
            <p:ph type="pic" sz="quarter" idx="10"/>
          </p:nvPr>
        </p:nvSpPr>
        <p:spPr>
          <a:xfrm>
            <a:off x="1429659" y="3762829"/>
            <a:ext cx="3759198" cy="2515281"/>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6" name="Picture Placeholder 3">
            <a:extLst>
              <a:ext uri="{FF2B5EF4-FFF2-40B4-BE49-F238E27FC236}">
                <a16:creationId xmlns:a16="http://schemas.microsoft.com/office/drawing/2014/main" id="{1DDB3949-6F99-4171-BFDC-D5ECDDF84B2C}"/>
              </a:ext>
            </a:extLst>
          </p:cNvPr>
          <p:cNvSpPr>
            <a:spLocks noGrp="1"/>
          </p:cNvSpPr>
          <p:nvPr>
            <p:ph type="pic" sz="quarter" idx="11"/>
          </p:nvPr>
        </p:nvSpPr>
        <p:spPr>
          <a:xfrm>
            <a:off x="6945086" y="3762828"/>
            <a:ext cx="3759198" cy="2515281"/>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7" name="Rectangle 6">
            <a:extLst>
              <a:ext uri="{FF2B5EF4-FFF2-40B4-BE49-F238E27FC236}">
                <a16:creationId xmlns:a16="http://schemas.microsoft.com/office/drawing/2014/main" id="{A12D0E95-0E28-4AA8-AE09-10F09DDA1FF4}"/>
              </a:ext>
            </a:extLst>
          </p:cNvPr>
          <p:cNvSpPr/>
          <p:nvPr userDrawn="1"/>
        </p:nvSpPr>
        <p:spPr>
          <a:xfrm>
            <a:off x="498928" y="0"/>
            <a:ext cx="573315" cy="1716428"/>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Tree>
    <p:extLst>
      <p:ext uri="{BB962C8B-B14F-4D97-AF65-F5344CB8AC3E}">
        <p14:creationId xmlns:p14="http://schemas.microsoft.com/office/powerpoint/2010/main" val="3669715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7DB778-0789-4543-9E12-6F2673AED155}"/>
              </a:ext>
            </a:extLst>
          </p:cNvPr>
          <p:cNvSpPr/>
          <p:nvPr userDrawn="1"/>
        </p:nvSpPr>
        <p:spPr>
          <a:xfrm>
            <a:off x="3077028" y="4559470"/>
            <a:ext cx="2235199" cy="591343"/>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Picture Placeholder 3">
            <a:extLst>
              <a:ext uri="{FF2B5EF4-FFF2-40B4-BE49-F238E27FC236}">
                <a16:creationId xmlns:a16="http://schemas.microsoft.com/office/drawing/2014/main" id="{3C84B3A1-9418-42F4-8452-354A6B59232F}"/>
              </a:ext>
            </a:extLst>
          </p:cNvPr>
          <p:cNvSpPr>
            <a:spLocks noGrp="1"/>
          </p:cNvSpPr>
          <p:nvPr>
            <p:ph type="pic" sz="quarter" idx="10"/>
          </p:nvPr>
        </p:nvSpPr>
        <p:spPr>
          <a:xfrm>
            <a:off x="0" y="2339861"/>
            <a:ext cx="4898579" cy="2515281"/>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8" name="Picture Placeholder 3">
            <a:extLst>
              <a:ext uri="{FF2B5EF4-FFF2-40B4-BE49-F238E27FC236}">
                <a16:creationId xmlns:a16="http://schemas.microsoft.com/office/drawing/2014/main" id="{F271DFF6-D796-4655-A879-9AC4B310B9B9}"/>
              </a:ext>
            </a:extLst>
          </p:cNvPr>
          <p:cNvSpPr>
            <a:spLocks noGrp="1"/>
          </p:cNvSpPr>
          <p:nvPr>
            <p:ph type="pic" sz="quarter" idx="11"/>
          </p:nvPr>
        </p:nvSpPr>
        <p:spPr>
          <a:xfrm>
            <a:off x="7293420" y="4342719"/>
            <a:ext cx="4898579" cy="2515281"/>
          </a:xfrm>
          <a:prstGeom prst="rect">
            <a:avLst/>
          </a:prstGeom>
          <a:pattFill prst="divot">
            <a:fgClr>
              <a:schemeClr val="accent1"/>
            </a:fgClr>
            <a:bgClr>
              <a:schemeClr val="bg1"/>
            </a:bgClr>
          </a:pattFill>
        </p:spPr>
        <p:txBody>
          <a:bodyPr/>
          <a:lstStyle>
            <a:lvl1pPr>
              <a:defRPr sz="2000">
                <a:latin typeface="Arial" panose="020B0604020202020204" pitchFamily="34" charset="0"/>
                <a:cs typeface="Arial" panose="020B0604020202020204" pitchFamily="34" charset="0"/>
              </a:defRPr>
            </a:lvl1pPr>
          </a:lstStyle>
          <a:p>
            <a:endParaRPr lang="en-ID"/>
          </a:p>
        </p:txBody>
      </p:sp>
      <p:sp>
        <p:nvSpPr>
          <p:cNvPr id="10" name="Rectangle 9">
            <a:extLst>
              <a:ext uri="{FF2B5EF4-FFF2-40B4-BE49-F238E27FC236}">
                <a16:creationId xmlns:a16="http://schemas.microsoft.com/office/drawing/2014/main" id="{E9A986F5-6B90-4F3A-97F0-116A1E08E134}"/>
              </a:ext>
            </a:extLst>
          </p:cNvPr>
          <p:cNvSpPr/>
          <p:nvPr userDrawn="1"/>
        </p:nvSpPr>
        <p:spPr>
          <a:xfrm>
            <a:off x="9956800" y="0"/>
            <a:ext cx="2235199" cy="591343"/>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Tree>
    <p:extLst>
      <p:ext uri="{BB962C8B-B14F-4D97-AF65-F5344CB8AC3E}">
        <p14:creationId xmlns:p14="http://schemas.microsoft.com/office/powerpoint/2010/main" val="778412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65151"/>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6" r:id="rId16"/>
    <p:sldLayoutId id="2147483668" r:id="rId17"/>
    <p:sldLayoutId id="2147483669" r:id="rId18"/>
    <p:sldLayoutId id="2147483672" r:id="rId19"/>
    <p:sldLayoutId id="2147483674" r:id="rId20"/>
    <p:sldLayoutId id="2147483676" r:id="rId21"/>
    <p:sldLayoutId id="2147483680" r:id="rId22"/>
    <p:sldLayoutId id="2147483685" r:id="rId23"/>
    <p:sldLayoutId id="2147483686"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5.xml"/><Relationship Id="rId5" Type="http://schemas.openxmlformats.org/officeDocument/2006/relationships/image" Target="../media/image23.jp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6.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7.xml"/><Relationship Id="rId5" Type="http://schemas.openxmlformats.org/officeDocument/2006/relationships/image" Target="../media/image26.jp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2.jpeg"/><Relationship Id="rId1" Type="http://schemas.openxmlformats.org/officeDocument/2006/relationships/slideLayout" Target="../slideLayouts/slideLayout19.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0.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A3D9E0B-A10C-41DC-96DE-52326782A96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618" b="8618"/>
          <a:stretch>
            <a:fillRect/>
          </a:stretch>
        </p:blipFill>
        <p:spPr/>
      </p:pic>
      <p:sp>
        <p:nvSpPr>
          <p:cNvPr id="14" name="TextBox 13">
            <a:extLst>
              <a:ext uri="{FF2B5EF4-FFF2-40B4-BE49-F238E27FC236}">
                <a16:creationId xmlns:a16="http://schemas.microsoft.com/office/drawing/2014/main" id="{B2E18109-0032-415D-95D8-E09395484B10}"/>
              </a:ext>
            </a:extLst>
          </p:cNvPr>
          <p:cNvSpPr txBox="1"/>
          <p:nvPr/>
        </p:nvSpPr>
        <p:spPr>
          <a:xfrm>
            <a:off x="2836907" y="3786240"/>
            <a:ext cx="1887055" cy="307777"/>
          </a:xfrm>
          <a:prstGeom prst="rect">
            <a:avLst/>
          </a:prstGeom>
          <a:noFill/>
        </p:spPr>
        <p:txBody>
          <a:bodyPr wrap="none" rtlCol="0">
            <a:spAutoFit/>
          </a:bodyPr>
          <a:lstStyle/>
          <a:p>
            <a:r>
              <a:rPr lang="en-US" sz="1400" spc="200" dirty="0">
                <a:solidFill>
                  <a:schemeClr val="tx1">
                    <a:lumMod val="65000"/>
                    <a:lumOff val="35000"/>
                  </a:schemeClr>
                </a:solidFill>
                <a:latin typeface="+mj-lt"/>
              </a:rPr>
              <a:t> PRESENTATION.</a:t>
            </a:r>
          </a:p>
        </p:txBody>
      </p:sp>
      <p:sp>
        <p:nvSpPr>
          <p:cNvPr id="5" name="TextBox 4">
            <a:extLst>
              <a:ext uri="{FF2B5EF4-FFF2-40B4-BE49-F238E27FC236}">
                <a16:creationId xmlns:a16="http://schemas.microsoft.com/office/drawing/2014/main" id="{6047EF8F-6F11-4D8E-BBD1-5E4E7B9B75A2}"/>
              </a:ext>
            </a:extLst>
          </p:cNvPr>
          <p:cNvSpPr txBox="1"/>
          <p:nvPr/>
        </p:nvSpPr>
        <p:spPr>
          <a:xfrm>
            <a:off x="945132" y="2438159"/>
            <a:ext cx="2924197" cy="1446550"/>
          </a:xfrm>
          <a:prstGeom prst="rect">
            <a:avLst/>
          </a:prstGeom>
          <a:noFill/>
        </p:spPr>
        <p:txBody>
          <a:bodyPr wrap="none" rtlCol="0">
            <a:spAutoFit/>
          </a:bodyPr>
          <a:lstStyle/>
          <a:p>
            <a:pPr algn="ctr"/>
            <a:r>
              <a:rPr lang="en-US" sz="8800" b="1" spc="600" dirty="0">
                <a:solidFill>
                  <a:srgbClr val="63726F"/>
                </a:solidFill>
                <a:latin typeface="+mj-lt"/>
                <a:cs typeface="Poppins" panose="00000500000000000000" pitchFamily="2" charset="0"/>
              </a:rPr>
              <a:t>DIET</a:t>
            </a:r>
          </a:p>
        </p:txBody>
      </p:sp>
      <p:cxnSp>
        <p:nvCxnSpPr>
          <p:cNvPr id="22" name="Straight Connector 21">
            <a:extLst>
              <a:ext uri="{FF2B5EF4-FFF2-40B4-BE49-F238E27FC236}">
                <a16:creationId xmlns:a16="http://schemas.microsoft.com/office/drawing/2014/main" id="{641364AC-5393-4D25-B6C8-E450984D9A66}"/>
              </a:ext>
            </a:extLst>
          </p:cNvPr>
          <p:cNvCxnSpPr>
            <a:cxnSpLocks/>
          </p:cNvCxnSpPr>
          <p:nvPr/>
        </p:nvCxnSpPr>
        <p:spPr>
          <a:xfrm>
            <a:off x="1114730" y="3953983"/>
            <a:ext cx="1736035"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37AEF4D-AB31-4488-B6F7-0A5A1AA85394}"/>
              </a:ext>
            </a:extLst>
          </p:cNvPr>
          <p:cNvSpPr/>
          <p:nvPr/>
        </p:nvSpPr>
        <p:spPr>
          <a:xfrm>
            <a:off x="11495313" y="-17430"/>
            <a:ext cx="696686" cy="2607129"/>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Tree>
    <p:extLst>
      <p:ext uri="{BB962C8B-B14F-4D97-AF65-F5344CB8AC3E}">
        <p14:creationId xmlns:p14="http://schemas.microsoft.com/office/powerpoint/2010/main" val="275096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355E91-0690-4211-8CDB-EDCE30276BDA}"/>
              </a:ext>
            </a:extLst>
          </p:cNvPr>
          <p:cNvSpPr txBox="1"/>
          <p:nvPr/>
        </p:nvSpPr>
        <p:spPr>
          <a:xfrm>
            <a:off x="5516147" y="2094537"/>
            <a:ext cx="2445658" cy="538609"/>
          </a:xfrm>
          <a:prstGeom prst="rect">
            <a:avLst/>
          </a:prstGeom>
          <a:noFill/>
        </p:spPr>
        <p:txBody>
          <a:bodyPr wrap="square" rtlCol="0">
            <a:spAutoFit/>
          </a:bodyPr>
          <a:lstStyle/>
          <a:p>
            <a:r>
              <a:rPr lang="en-US" sz="2900">
                <a:solidFill>
                  <a:schemeClr val="tx1">
                    <a:lumMod val="85000"/>
                    <a:lumOff val="15000"/>
                  </a:schemeClr>
                </a:solidFill>
                <a:latin typeface="+mj-lt"/>
                <a:cs typeface="Poppins SemiBold" panose="00000700000000000000" pitchFamily="2" charset="0"/>
              </a:rPr>
              <a:t>Our C.E.O</a:t>
            </a:r>
            <a:endParaRPr lang="en-US" sz="2900" i="1">
              <a:solidFill>
                <a:schemeClr val="tx1">
                  <a:lumMod val="85000"/>
                  <a:lumOff val="15000"/>
                </a:schemeClr>
              </a:solidFill>
              <a:latin typeface="+mj-lt"/>
              <a:cs typeface="Poppins SemiBold" panose="00000700000000000000" pitchFamily="2" charset="0"/>
            </a:endParaRPr>
          </a:p>
        </p:txBody>
      </p:sp>
      <p:sp>
        <p:nvSpPr>
          <p:cNvPr id="6" name="TextBox 5">
            <a:extLst>
              <a:ext uri="{FF2B5EF4-FFF2-40B4-BE49-F238E27FC236}">
                <a16:creationId xmlns:a16="http://schemas.microsoft.com/office/drawing/2014/main" id="{EA3BDFCF-7846-4E10-8924-6AFADF6E5B79}"/>
              </a:ext>
            </a:extLst>
          </p:cNvPr>
          <p:cNvSpPr txBox="1"/>
          <p:nvPr/>
        </p:nvSpPr>
        <p:spPr>
          <a:xfrm>
            <a:off x="6157715" y="1195489"/>
            <a:ext cx="1818125" cy="830997"/>
          </a:xfrm>
          <a:prstGeom prst="rect">
            <a:avLst/>
          </a:prstGeom>
          <a:noFill/>
        </p:spPr>
        <p:txBody>
          <a:bodyPr wrap="none" rtlCol="0">
            <a:spAutoFit/>
          </a:bodyPr>
          <a:lstStyle/>
          <a:p>
            <a:pPr algn="ctr"/>
            <a:r>
              <a:rPr lang="en-US" sz="4800" b="1" spc="600" dirty="0">
                <a:solidFill>
                  <a:srgbClr val="63726F"/>
                </a:solidFill>
                <a:latin typeface="+mj-lt"/>
                <a:cs typeface="Poppins" panose="00000500000000000000" pitchFamily="2" charset="0"/>
              </a:rPr>
              <a:t>DIET</a:t>
            </a:r>
          </a:p>
        </p:txBody>
      </p:sp>
      <p:cxnSp>
        <p:nvCxnSpPr>
          <p:cNvPr id="7" name="Straight Connector 6">
            <a:extLst>
              <a:ext uri="{FF2B5EF4-FFF2-40B4-BE49-F238E27FC236}">
                <a16:creationId xmlns:a16="http://schemas.microsoft.com/office/drawing/2014/main" id="{D3728CC7-09F6-4603-AA13-D1594D41DE85}"/>
              </a:ext>
            </a:extLst>
          </p:cNvPr>
          <p:cNvCxnSpPr>
            <a:cxnSpLocks/>
          </p:cNvCxnSpPr>
          <p:nvPr/>
        </p:nvCxnSpPr>
        <p:spPr>
          <a:xfrm>
            <a:off x="7549153" y="2363841"/>
            <a:ext cx="765851"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9246E7E-C169-49E0-9D60-EFB396466427}"/>
              </a:ext>
            </a:extLst>
          </p:cNvPr>
          <p:cNvSpPr txBox="1"/>
          <p:nvPr/>
        </p:nvSpPr>
        <p:spPr>
          <a:xfrm>
            <a:off x="6096000" y="3296929"/>
            <a:ext cx="1941557"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MESSAGE FROM CEO</a:t>
            </a:r>
          </a:p>
        </p:txBody>
      </p:sp>
      <p:sp>
        <p:nvSpPr>
          <p:cNvPr id="9" name="Rectangle 8">
            <a:extLst>
              <a:ext uri="{FF2B5EF4-FFF2-40B4-BE49-F238E27FC236}">
                <a16:creationId xmlns:a16="http://schemas.microsoft.com/office/drawing/2014/main" id="{C2C1FAB1-0B48-4FEF-A9C3-762BDD7E28BB}"/>
              </a:ext>
            </a:extLst>
          </p:cNvPr>
          <p:cNvSpPr/>
          <p:nvPr/>
        </p:nvSpPr>
        <p:spPr>
          <a:xfrm>
            <a:off x="6096000" y="3573928"/>
            <a:ext cx="4701787" cy="1337930"/>
          </a:xfrm>
          <a:prstGeom prst="rect">
            <a:avLst/>
          </a:prstGeom>
        </p:spPr>
        <p:txBody>
          <a:bodyPr wrap="square">
            <a:spAutoFit/>
          </a:bodyPr>
          <a:lstStyle/>
          <a:p>
            <a:pPr algn="just">
              <a:lnSpc>
                <a:spcPct val="150000"/>
              </a:lnSpc>
            </a:pPr>
            <a:r>
              <a:rPr lang="en-US" sz="1100">
                <a:solidFill>
                  <a:schemeClr val="bg1">
                    <a:lumMod val="50000"/>
                  </a:schemeClr>
                </a:solidFill>
                <a:latin typeface="+mj-lt"/>
                <a:ea typeface="Noto Sans" panose="020B0502040504020204" pitchFamily="34" charset="0"/>
                <a:cs typeface="Noto Sans" panose="020B0502040504020204" pitchFamily="34" charset="0"/>
              </a:rPr>
              <a:t>At vero eos et accusamus et iusto odio dignissimos ducimus qui blanditiis ise praesentium voluptatum deleniti atque corrupti quos dolores et quas et molestias excepturi sint occaecati cupiditate non provident, similique molesti sunt in culpa qui officia deserunt mollitia animi, id est laborum.</a:t>
            </a:r>
          </a:p>
        </p:txBody>
      </p:sp>
      <p:grpSp>
        <p:nvGrpSpPr>
          <p:cNvPr id="10" name="Group 9">
            <a:extLst>
              <a:ext uri="{FF2B5EF4-FFF2-40B4-BE49-F238E27FC236}">
                <a16:creationId xmlns:a16="http://schemas.microsoft.com/office/drawing/2014/main" id="{2A0BE637-CFEF-4A14-8A56-681FD8354252}"/>
              </a:ext>
            </a:extLst>
          </p:cNvPr>
          <p:cNvGrpSpPr/>
          <p:nvPr/>
        </p:nvGrpSpPr>
        <p:grpSpPr>
          <a:xfrm>
            <a:off x="4856260" y="5621225"/>
            <a:ext cx="368882" cy="102182"/>
            <a:chOff x="2679118" y="1898068"/>
            <a:chExt cx="368882" cy="102182"/>
          </a:xfrm>
          <a:solidFill>
            <a:srgbClr val="404040"/>
          </a:solidFill>
        </p:grpSpPr>
        <p:sp>
          <p:nvSpPr>
            <p:cNvPr id="11" name="Rectangle 10">
              <a:extLst>
                <a:ext uri="{FF2B5EF4-FFF2-40B4-BE49-F238E27FC236}">
                  <a16:creationId xmlns:a16="http://schemas.microsoft.com/office/drawing/2014/main" id="{AF76B901-755A-440A-9F4C-B3AA9821254B}"/>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2" name="Rectangle 11">
              <a:extLst>
                <a:ext uri="{FF2B5EF4-FFF2-40B4-BE49-F238E27FC236}">
                  <a16:creationId xmlns:a16="http://schemas.microsoft.com/office/drawing/2014/main" id="{C9F83DCF-4F52-455C-B238-951ED8F2C822}"/>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3" name="Rectangle 12">
              <a:extLst>
                <a:ext uri="{FF2B5EF4-FFF2-40B4-BE49-F238E27FC236}">
                  <a16:creationId xmlns:a16="http://schemas.microsoft.com/office/drawing/2014/main" id="{159F0ED5-F6D2-442C-8F44-85C6FB7C9DA7}"/>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pic>
        <p:nvPicPr>
          <p:cNvPr id="4" name="Picture Placeholder 3">
            <a:extLst>
              <a:ext uri="{FF2B5EF4-FFF2-40B4-BE49-F238E27FC236}">
                <a16:creationId xmlns:a16="http://schemas.microsoft.com/office/drawing/2014/main" id="{459A2E5D-16F4-4B01-879F-632BBD3B942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153" b="5153"/>
          <a:stretch>
            <a:fillRect/>
          </a:stretch>
        </p:blipFill>
        <p:spPr/>
      </p:pic>
    </p:spTree>
    <p:extLst>
      <p:ext uri="{BB962C8B-B14F-4D97-AF65-F5344CB8AC3E}">
        <p14:creationId xmlns:p14="http://schemas.microsoft.com/office/powerpoint/2010/main" val="4004968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ACAC5D-12AA-445D-A772-0F6608B52635}"/>
              </a:ext>
            </a:extLst>
          </p:cNvPr>
          <p:cNvSpPr txBox="1"/>
          <p:nvPr/>
        </p:nvSpPr>
        <p:spPr>
          <a:xfrm>
            <a:off x="808220" y="2190199"/>
            <a:ext cx="2445658" cy="538609"/>
          </a:xfrm>
          <a:prstGeom prst="rect">
            <a:avLst/>
          </a:prstGeom>
          <a:noFill/>
        </p:spPr>
        <p:txBody>
          <a:bodyPr wrap="square" rtlCol="0">
            <a:spAutoFit/>
          </a:bodyPr>
          <a:lstStyle/>
          <a:p>
            <a:r>
              <a:rPr lang="en-US" sz="2900">
                <a:solidFill>
                  <a:schemeClr val="tx1">
                    <a:lumMod val="85000"/>
                    <a:lumOff val="15000"/>
                  </a:schemeClr>
                </a:solidFill>
                <a:latin typeface="+mj-lt"/>
                <a:cs typeface="Poppins SemiBold" panose="00000700000000000000" pitchFamily="2" charset="0"/>
              </a:rPr>
              <a:t>Our achive</a:t>
            </a:r>
            <a:endParaRPr lang="en-US" sz="2900" i="1">
              <a:solidFill>
                <a:schemeClr val="tx1">
                  <a:lumMod val="85000"/>
                  <a:lumOff val="15000"/>
                </a:schemeClr>
              </a:solidFill>
              <a:latin typeface="+mj-lt"/>
              <a:cs typeface="Poppins SemiBold" panose="00000700000000000000" pitchFamily="2" charset="0"/>
            </a:endParaRPr>
          </a:p>
        </p:txBody>
      </p:sp>
      <p:sp>
        <p:nvSpPr>
          <p:cNvPr id="5" name="TextBox 4">
            <a:extLst>
              <a:ext uri="{FF2B5EF4-FFF2-40B4-BE49-F238E27FC236}">
                <a16:creationId xmlns:a16="http://schemas.microsoft.com/office/drawing/2014/main" id="{7BA35212-001A-4C22-94FE-68A45A83E99E}"/>
              </a:ext>
            </a:extLst>
          </p:cNvPr>
          <p:cNvSpPr txBox="1"/>
          <p:nvPr/>
        </p:nvSpPr>
        <p:spPr>
          <a:xfrm>
            <a:off x="1449788" y="2708841"/>
            <a:ext cx="1818125" cy="830997"/>
          </a:xfrm>
          <a:prstGeom prst="rect">
            <a:avLst/>
          </a:prstGeom>
          <a:noFill/>
        </p:spPr>
        <p:txBody>
          <a:bodyPr wrap="none" rtlCol="0">
            <a:spAutoFit/>
          </a:bodyPr>
          <a:lstStyle/>
          <a:p>
            <a:pPr algn="ctr"/>
            <a:r>
              <a:rPr lang="en-US" sz="4800" b="1" spc="600" dirty="0">
                <a:solidFill>
                  <a:srgbClr val="63726F"/>
                </a:solidFill>
                <a:latin typeface="+mj-lt"/>
                <a:cs typeface="Poppins" panose="00000500000000000000" pitchFamily="2" charset="0"/>
              </a:rPr>
              <a:t>DIET</a:t>
            </a:r>
          </a:p>
        </p:txBody>
      </p:sp>
      <p:cxnSp>
        <p:nvCxnSpPr>
          <p:cNvPr id="6" name="Straight Connector 5">
            <a:extLst>
              <a:ext uri="{FF2B5EF4-FFF2-40B4-BE49-F238E27FC236}">
                <a16:creationId xmlns:a16="http://schemas.microsoft.com/office/drawing/2014/main" id="{A1036416-7E8A-4130-9870-D9C2C22F7E69}"/>
              </a:ext>
            </a:extLst>
          </p:cNvPr>
          <p:cNvCxnSpPr>
            <a:cxnSpLocks/>
          </p:cNvCxnSpPr>
          <p:nvPr/>
        </p:nvCxnSpPr>
        <p:spPr>
          <a:xfrm>
            <a:off x="2995299" y="2498672"/>
            <a:ext cx="535360"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E940D04-A0FA-424E-8193-01A890A4460B}"/>
              </a:ext>
            </a:extLst>
          </p:cNvPr>
          <p:cNvSpPr txBox="1"/>
          <p:nvPr/>
        </p:nvSpPr>
        <p:spPr>
          <a:xfrm>
            <a:off x="5596642" y="1112666"/>
            <a:ext cx="1273105" cy="276999"/>
          </a:xfrm>
          <a:prstGeom prst="rect">
            <a:avLst/>
          </a:prstGeom>
          <a:noFill/>
        </p:spPr>
        <p:txBody>
          <a:bodyPr wrap="none" rtlCol="0">
            <a:spAutoFit/>
          </a:bodyPr>
          <a:lstStyle/>
          <a:p>
            <a:r>
              <a:rPr lang="en-US" sz="1200" b="1" spc="100" dirty="0">
                <a:solidFill>
                  <a:srgbClr val="63726F"/>
                </a:solidFill>
                <a:latin typeface="+mj-lt"/>
                <a:ea typeface="Open Sans" panose="020B0606030504020204" pitchFamily="34" charset="0"/>
                <a:cs typeface="Poppins" panose="00000500000000000000" pitchFamily="2" charset="0"/>
              </a:rPr>
              <a:t>DIET ACHIVE</a:t>
            </a:r>
          </a:p>
        </p:txBody>
      </p:sp>
      <p:sp>
        <p:nvSpPr>
          <p:cNvPr id="8" name="Rectangle 7">
            <a:extLst>
              <a:ext uri="{FF2B5EF4-FFF2-40B4-BE49-F238E27FC236}">
                <a16:creationId xmlns:a16="http://schemas.microsoft.com/office/drawing/2014/main" id="{E546C691-BB9B-4840-8B16-05DCDB4AF7BC}"/>
              </a:ext>
            </a:extLst>
          </p:cNvPr>
          <p:cNvSpPr/>
          <p:nvPr/>
        </p:nvSpPr>
        <p:spPr>
          <a:xfrm>
            <a:off x="5596642" y="1389665"/>
            <a:ext cx="5226616" cy="1337930"/>
          </a:xfrm>
          <a:prstGeom prst="rect">
            <a:avLst/>
          </a:prstGeom>
        </p:spPr>
        <p:txBody>
          <a:bodyPr wrap="square">
            <a:spAutoFit/>
          </a:bodyPr>
          <a:lstStyle/>
          <a:p>
            <a:pPr algn="just">
              <a:lnSpc>
                <a:spcPct val="150000"/>
              </a:lnSpc>
            </a:pPr>
            <a:r>
              <a:rPr lang="en-US" sz="1100">
                <a:solidFill>
                  <a:schemeClr val="bg1">
                    <a:lumMod val="50000"/>
                  </a:schemeClr>
                </a:solidFill>
                <a:latin typeface="+mj-lt"/>
                <a:ea typeface="Noto Sans" panose="020B0502040504020204" pitchFamily="34" charset="0"/>
                <a:cs typeface="Noto Sans" panose="020B0502040504020204" pitchFamily="34" charset="0"/>
              </a:rPr>
              <a:t>At vero eos et accusamus et iusto odio dignissimos ducimus qui blanditiis ise praesentium voluptatum deleniti atque corrupti quos dolores et quas et molestias excepturi sint occaecati cupiditate non provident, similique molesti sunt in culpa qui officia deserunt mollitia animi, id est laborum.</a:t>
            </a:r>
          </a:p>
        </p:txBody>
      </p:sp>
      <p:grpSp>
        <p:nvGrpSpPr>
          <p:cNvPr id="9" name="Group 8">
            <a:extLst>
              <a:ext uri="{FF2B5EF4-FFF2-40B4-BE49-F238E27FC236}">
                <a16:creationId xmlns:a16="http://schemas.microsoft.com/office/drawing/2014/main" id="{B16CA938-3CBE-426C-B8D5-0EBF80A39142}"/>
              </a:ext>
            </a:extLst>
          </p:cNvPr>
          <p:cNvGrpSpPr/>
          <p:nvPr/>
        </p:nvGrpSpPr>
        <p:grpSpPr>
          <a:xfrm>
            <a:off x="4271445" y="6219980"/>
            <a:ext cx="368882" cy="102182"/>
            <a:chOff x="2679118" y="1898068"/>
            <a:chExt cx="368882" cy="102182"/>
          </a:xfrm>
          <a:solidFill>
            <a:srgbClr val="404040"/>
          </a:solidFill>
        </p:grpSpPr>
        <p:sp>
          <p:nvSpPr>
            <p:cNvPr id="10" name="Rectangle 9">
              <a:extLst>
                <a:ext uri="{FF2B5EF4-FFF2-40B4-BE49-F238E27FC236}">
                  <a16:creationId xmlns:a16="http://schemas.microsoft.com/office/drawing/2014/main" id="{A09BD32C-4DF6-4E11-950D-07D02C3FD5DF}"/>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1" name="Rectangle 10">
              <a:extLst>
                <a:ext uri="{FF2B5EF4-FFF2-40B4-BE49-F238E27FC236}">
                  <a16:creationId xmlns:a16="http://schemas.microsoft.com/office/drawing/2014/main" id="{9EC05416-D762-4152-9884-CF0851055F29}"/>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2" name="Rectangle 11">
              <a:extLst>
                <a:ext uri="{FF2B5EF4-FFF2-40B4-BE49-F238E27FC236}">
                  <a16:creationId xmlns:a16="http://schemas.microsoft.com/office/drawing/2014/main" id="{167C4CF2-DD59-428C-8E83-0B4CAB5BBC19}"/>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pic>
        <p:nvPicPr>
          <p:cNvPr id="13" name="Picture Placeholder 12">
            <a:extLst>
              <a:ext uri="{FF2B5EF4-FFF2-40B4-BE49-F238E27FC236}">
                <a16:creationId xmlns:a16="http://schemas.microsoft.com/office/drawing/2014/main" id="{E16539E3-C1B8-4AF7-B596-0897438996F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4857" b="34857"/>
          <a:stretch>
            <a:fillRect/>
          </a:stretch>
        </p:blipFill>
        <p:spPr/>
      </p:pic>
    </p:spTree>
    <p:extLst>
      <p:ext uri="{BB962C8B-B14F-4D97-AF65-F5344CB8AC3E}">
        <p14:creationId xmlns:p14="http://schemas.microsoft.com/office/powerpoint/2010/main" val="2106278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8E457C-4595-4485-B6FC-D69FAE954B32}"/>
              </a:ext>
            </a:extLst>
          </p:cNvPr>
          <p:cNvSpPr txBox="1"/>
          <p:nvPr/>
        </p:nvSpPr>
        <p:spPr>
          <a:xfrm>
            <a:off x="4720087" y="1023529"/>
            <a:ext cx="2859313" cy="538609"/>
          </a:xfrm>
          <a:prstGeom prst="rect">
            <a:avLst/>
          </a:prstGeom>
          <a:noFill/>
        </p:spPr>
        <p:txBody>
          <a:bodyPr wrap="square" rtlCol="0">
            <a:spAutoFit/>
          </a:bodyPr>
          <a:lstStyle/>
          <a:p>
            <a:r>
              <a:rPr lang="en-US" sz="2900" dirty="0">
                <a:solidFill>
                  <a:schemeClr val="tx1">
                    <a:lumMod val="85000"/>
                    <a:lumOff val="15000"/>
                  </a:schemeClr>
                </a:solidFill>
                <a:latin typeface="+mj-lt"/>
                <a:cs typeface="Poppins SemiBold" panose="00000700000000000000" pitchFamily="2" charset="0"/>
              </a:rPr>
              <a:t>DIET service</a:t>
            </a:r>
            <a:endParaRPr lang="en-US" sz="2900" i="1" dirty="0">
              <a:solidFill>
                <a:schemeClr val="tx1">
                  <a:lumMod val="85000"/>
                  <a:lumOff val="15000"/>
                </a:schemeClr>
              </a:solidFill>
              <a:latin typeface="+mj-lt"/>
              <a:cs typeface="Poppins SemiBold" panose="00000700000000000000" pitchFamily="2" charset="0"/>
            </a:endParaRPr>
          </a:p>
        </p:txBody>
      </p:sp>
      <p:sp>
        <p:nvSpPr>
          <p:cNvPr id="7" name="TextBox 6">
            <a:extLst>
              <a:ext uri="{FF2B5EF4-FFF2-40B4-BE49-F238E27FC236}">
                <a16:creationId xmlns:a16="http://schemas.microsoft.com/office/drawing/2014/main" id="{708C3CF2-CC1C-4E77-846D-3CCCF8958721}"/>
              </a:ext>
            </a:extLst>
          </p:cNvPr>
          <p:cNvSpPr txBox="1"/>
          <p:nvPr/>
        </p:nvSpPr>
        <p:spPr>
          <a:xfrm>
            <a:off x="4461578" y="290736"/>
            <a:ext cx="3268844" cy="830997"/>
          </a:xfrm>
          <a:prstGeom prst="rect">
            <a:avLst/>
          </a:prstGeom>
          <a:noFill/>
        </p:spPr>
        <p:txBody>
          <a:bodyPr wrap="none" rtlCol="0">
            <a:spAutoFit/>
          </a:bodyPr>
          <a:lstStyle/>
          <a:p>
            <a:pPr algn="ctr"/>
            <a:r>
              <a:rPr lang="en-US" sz="4800" b="1" spc="600" dirty="0">
                <a:solidFill>
                  <a:srgbClr val="63726F"/>
                </a:solidFill>
                <a:latin typeface="+mj-lt"/>
                <a:cs typeface="Poppins" panose="00000500000000000000" pitchFamily="2" charset="0"/>
              </a:rPr>
              <a:t>SERVICE</a:t>
            </a:r>
          </a:p>
        </p:txBody>
      </p:sp>
      <p:cxnSp>
        <p:nvCxnSpPr>
          <p:cNvPr id="8" name="Straight Connector 7">
            <a:extLst>
              <a:ext uri="{FF2B5EF4-FFF2-40B4-BE49-F238E27FC236}">
                <a16:creationId xmlns:a16="http://schemas.microsoft.com/office/drawing/2014/main" id="{FBDEDEC2-6185-4277-981A-8B08F42C6705}"/>
              </a:ext>
            </a:extLst>
          </p:cNvPr>
          <p:cNvCxnSpPr>
            <a:cxnSpLocks/>
          </p:cNvCxnSpPr>
          <p:nvPr/>
        </p:nvCxnSpPr>
        <p:spPr>
          <a:xfrm>
            <a:off x="7506830" y="1320543"/>
            <a:ext cx="399144"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0B4E366-3467-47C1-A5AD-CA2F326125B2}"/>
              </a:ext>
            </a:extLst>
          </p:cNvPr>
          <p:cNvSpPr txBox="1"/>
          <p:nvPr/>
        </p:nvSpPr>
        <p:spPr>
          <a:xfrm>
            <a:off x="634999" y="5057828"/>
            <a:ext cx="1402948"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TECH SERVICE</a:t>
            </a:r>
          </a:p>
        </p:txBody>
      </p:sp>
      <p:grpSp>
        <p:nvGrpSpPr>
          <p:cNvPr id="11" name="Group 10">
            <a:extLst>
              <a:ext uri="{FF2B5EF4-FFF2-40B4-BE49-F238E27FC236}">
                <a16:creationId xmlns:a16="http://schemas.microsoft.com/office/drawing/2014/main" id="{94AC1D4B-9394-453C-9FD9-2491931B456C}"/>
              </a:ext>
            </a:extLst>
          </p:cNvPr>
          <p:cNvGrpSpPr/>
          <p:nvPr/>
        </p:nvGrpSpPr>
        <p:grpSpPr>
          <a:xfrm>
            <a:off x="10152298" y="4611446"/>
            <a:ext cx="368882" cy="102182"/>
            <a:chOff x="2679118" y="1898068"/>
            <a:chExt cx="368882" cy="102182"/>
          </a:xfrm>
          <a:solidFill>
            <a:srgbClr val="404040"/>
          </a:solidFill>
        </p:grpSpPr>
        <p:sp>
          <p:nvSpPr>
            <p:cNvPr id="12" name="Rectangle 11">
              <a:extLst>
                <a:ext uri="{FF2B5EF4-FFF2-40B4-BE49-F238E27FC236}">
                  <a16:creationId xmlns:a16="http://schemas.microsoft.com/office/drawing/2014/main" id="{382888D4-2AE8-48AA-82F3-A33402E57D2B}"/>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3" name="Rectangle 12">
              <a:extLst>
                <a:ext uri="{FF2B5EF4-FFF2-40B4-BE49-F238E27FC236}">
                  <a16:creationId xmlns:a16="http://schemas.microsoft.com/office/drawing/2014/main" id="{6540B9B5-10EC-4882-8E34-1884A2756CDA}"/>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4" name="Rectangle 13">
              <a:extLst>
                <a:ext uri="{FF2B5EF4-FFF2-40B4-BE49-F238E27FC236}">
                  <a16:creationId xmlns:a16="http://schemas.microsoft.com/office/drawing/2014/main" id="{871224BD-82A9-41C1-9A23-1C955F98E4A7}"/>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sp>
        <p:nvSpPr>
          <p:cNvPr id="19" name="TextBox 18">
            <a:extLst>
              <a:ext uri="{FF2B5EF4-FFF2-40B4-BE49-F238E27FC236}">
                <a16:creationId xmlns:a16="http://schemas.microsoft.com/office/drawing/2014/main" id="{762EDE32-7A64-443A-A42C-B3F78DC91709}"/>
              </a:ext>
            </a:extLst>
          </p:cNvPr>
          <p:cNvSpPr txBox="1"/>
          <p:nvPr/>
        </p:nvSpPr>
        <p:spPr>
          <a:xfrm>
            <a:off x="3868053" y="5057828"/>
            <a:ext cx="1544012"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DRONE SERVICE</a:t>
            </a:r>
          </a:p>
        </p:txBody>
      </p:sp>
      <p:sp>
        <p:nvSpPr>
          <p:cNvPr id="34" name="TextBox 33">
            <a:extLst>
              <a:ext uri="{FF2B5EF4-FFF2-40B4-BE49-F238E27FC236}">
                <a16:creationId xmlns:a16="http://schemas.microsoft.com/office/drawing/2014/main" id="{EA9BA79C-EC9E-47C7-99A4-84AA961A66EF}"/>
              </a:ext>
            </a:extLst>
          </p:cNvPr>
          <p:cNvSpPr txBox="1"/>
          <p:nvPr/>
        </p:nvSpPr>
        <p:spPr>
          <a:xfrm>
            <a:off x="7057568" y="5057828"/>
            <a:ext cx="2151551"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PHOTOGRAPH SERVICE</a:t>
            </a:r>
          </a:p>
        </p:txBody>
      </p:sp>
      <p:sp>
        <p:nvSpPr>
          <p:cNvPr id="35" name="Rectangle 34">
            <a:extLst>
              <a:ext uri="{FF2B5EF4-FFF2-40B4-BE49-F238E27FC236}">
                <a16:creationId xmlns:a16="http://schemas.microsoft.com/office/drawing/2014/main" id="{BBF83B5C-C0EC-4784-BD5C-6689EDCD3605}"/>
              </a:ext>
            </a:extLst>
          </p:cNvPr>
          <p:cNvSpPr/>
          <p:nvPr/>
        </p:nvSpPr>
        <p:spPr>
          <a:xfrm>
            <a:off x="7057568" y="5334827"/>
            <a:ext cx="3022601" cy="830099"/>
          </a:xfrm>
          <a:prstGeom prst="rect">
            <a:avLst/>
          </a:prstGeom>
        </p:spPr>
        <p:txBody>
          <a:bodyPr wrap="square">
            <a:spAutoFit/>
          </a:bodyPr>
          <a:lstStyle/>
          <a:p>
            <a:pPr algn="just">
              <a:lnSpc>
                <a:spcPct val="150000"/>
              </a:lnSpc>
            </a:pPr>
            <a:r>
              <a:rPr lang="en-US" sz="1100" dirty="0">
                <a:solidFill>
                  <a:schemeClr val="bg1">
                    <a:lumMod val="50000"/>
                  </a:schemeClr>
                </a:solidFill>
                <a:latin typeface="+mj-lt"/>
                <a:ea typeface="Noto Sans" panose="020B0502040504020204" pitchFamily="34" charset="0"/>
                <a:cs typeface="Noto Sans" panose="020B0502040504020204" pitchFamily="34" charset="0"/>
              </a:rPr>
              <a:t>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vero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eos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accusamus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iusto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odio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dignissimos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ducimus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qui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blanditiis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ise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praesentium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voluptatum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deleniti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atque</a:t>
            </a:r>
            <a:r>
              <a:rPr lang="en-US" sz="1100" dirty="0">
                <a:solidFill>
                  <a:schemeClr val="bg1">
                    <a:lumMod val="50000"/>
                  </a:schemeClr>
                </a:solidFill>
                <a:latin typeface="+mj-lt"/>
                <a:ea typeface="Noto Sans" panose="020B0502040504020204" pitchFamily="34" charset="0"/>
                <a:cs typeface="Noto Sans" panose="020B0502040504020204" pitchFamily="34" charset="0"/>
              </a:rPr>
              <a:t>.</a:t>
            </a:r>
          </a:p>
        </p:txBody>
      </p:sp>
      <p:sp>
        <p:nvSpPr>
          <p:cNvPr id="41" name="Rectangle 40">
            <a:extLst>
              <a:ext uri="{FF2B5EF4-FFF2-40B4-BE49-F238E27FC236}">
                <a16:creationId xmlns:a16="http://schemas.microsoft.com/office/drawing/2014/main" id="{215C233E-3543-4EB2-99D6-C3570D858634}"/>
              </a:ext>
            </a:extLst>
          </p:cNvPr>
          <p:cNvSpPr/>
          <p:nvPr/>
        </p:nvSpPr>
        <p:spPr>
          <a:xfrm>
            <a:off x="634998" y="5334827"/>
            <a:ext cx="3022601" cy="830099"/>
          </a:xfrm>
          <a:prstGeom prst="rect">
            <a:avLst/>
          </a:prstGeom>
        </p:spPr>
        <p:txBody>
          <a:bodyPr wrap="square">
            <a:spAutoFit/>
          </a:bodyPr>
          <a:lstStyle/>
          <a:p>
            <a:pPr algn="just">
              <a:lnSpc>
                <a:spcPct val="150000"/>
              </a:lnSpc>
            </a:pPr>
            <a:r>
              <a:rPr lang="en-US" sz="1100">
                <a:solidFill>
                  <a:schemeClr val="bg1">
                    <a:lumMod val="50000"/>
                  </a:schemeClr>
                </a:solidFill>
                <a:latin typeface="+mj-lt"/>
                <a:ea typeface="Noto Sans" panose="020B0502040504020204" pitchFamily="34" charset="0"/>
                <a:cs typeface="Noto Sans" panose="020B0502040504020204" pitchFamily="34" charset="0"/>
              </a:rPr>
              <a:t>At vero eos et accusamus et iusto odio dignissimos ducimus qui blanditiis ise praesentium voluptatum deleniti atque.</a:t>
            </a:r>
          </a:p>
        </p:txBody>
      </p:sp>
      <p:sp>
        <p:nvSpPr>
          <p:cNvPr id="42" name="Rectangle 41">
            <a:extLst>
              <a:ext uri="{FF2B5EF4-FFF2-40B4-BE49-F238E27FC236}">
                <a16:creationId xmlns:a16="http://schemas.microsoft.com/office/drawing/2014/main" id="{803A7198-2300-46F2-AF53-BCA5C3612FF9}"/>
              </a:ext>
            </a:extLst>
          </p:cNvPr>
          <p:cNvSpPr/>
          <p:nvPr/>
        </p:nvSpPr>
        <p:spPr>
          <a:xfrm>
            <a:off x="3846283" y="5334827"/>
            <a:ext cx="3022601" cy="830099"/>
          </a:xfrm>
          <a:prstGeom prst="rect">
            <a:avLst/>
          </a:prstGeom>
        </p:spPr>
        <p:txBody>
          <a:bodyPr wrap="square">
            <a:spAutoFit/>
          </a:bodyPr>
          <a:lstStyle/>
          <a:p>
            <a:pPr algn="just">
              <a:lnSpc>
                <a:spcPct val="150000"/>
              </a:lnSpc>
            </a:pPr>
            <a:r>
              <a:rPr lang="en-US" sz="1100">
                <a:solidFill>
                  <a:schemeClr val="bg1">
                    <a:lumMod val="50000"/>
                  </a:schemeClr>
                </a:solidFill>
                <a:latin typeface="+mj-lt"/>
                <a:ea typeface="Noto Sans" panose="020B0502040504020204" pitchFamily="34" charset="0"/>
                <a:cs typeface="Noto Sans" panose="020B0502040504020204" pitchFamily="34" charset="0"/>
              </a:rPr>
              <a:t>At vero eos et accusamus et iusto odio dignissimos ducimus qui blanditiis ise praesentium voluptatum deleniti atque.</a:t>
            </a:r>
          </a:p>
        </p:txBody>
      </p:sp>
      <p:pic>
        <p:nvPicPr>
          <p:cNvPr id="4" name="Picture Placeholder 3">
            <a:extLst>
              <a:ext uri="{FF2B5EF4-FFF2-40B4-BE49-F238E27FC236}">
                <a16:creationId xmlns:a16="http://schemas.microsoft.com/office/drawing/2014/main" id="{E02D77AE-514C-4567-B69D-11140CC32A8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092" r="19092"/>
          <a:stretch>
            <a:fillRect/>
          </a:stretch>
        </p:blipFill>
        <p:spPr/>
      </p:pic>
      <p:pic>
        <p:nvPicPr>
          <p:cNvPr id="16" name="Picture Placeholder 15">
            <a:extLst>
              <a:ext uri="{FF2B5EF4-FFF2-40B4-BE49-F238E27FC236}">
                <a16:creationId xmlns:a16="http://schemas.microsoft.com/office/drawing/2014/main" id="{678C282B-1389-4F09-89A8-E9AD3A1C331B}"/>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9015" r="19015"/>
          <a:stretch>
            <a:fillRect/>
          </a:stretch>
        </p:blipFill>
        <p:spPr/>
      </p:pic>
      <p:pic>
        <p:nvPicPr>
          <p:cNvPr id="18" name="Picture Placeholder 17">
            <a:extLst>
              <a:ext uri="{FF2B5EF4-FFF2-40B4-BE49-F238E27FC236}">
                <a16:creationId xmlns:a16="http://schemas.microsoft.com/office/drawing/2014/main" id="{CC8B9C00-BA47-4B2B-A74C-98D420BB89B5}"/>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4141" b="14141"/>
          <a:stretch>
            <a:fillRect/>
          </a:stretch>
        </p:blipFill>
        <p:spPr/>
      </p:pic>
    </p:spTree>
    <p:extLst>
      <p:ext uri="{BB962C8B-B14F-4D97-AF65-F5344CB8AC3E}">
        <p14:creationId xmlns:p14="http://schemas.microsoft.com/office/powerpoint/2010/main" val="2456509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987CEE4-A92E-4907-B40E-F4F9EF9E1A43}"/>
              </a:ext>
            </a:extLst>
          </p:cNvPr>
          <p:cNvSpPr txBox="1"/>
          <p:nvPr/>
        </p:nvSpPr>
        <p:spPr>
          <a:xfrm>
            <a:off x="739803" y="1443010"/>
            <a:ext cx="2859313" cy="538609"/>
          </a:xfrm>
          <a:prstGeom prst="rect">
            <a:avLst/>
          </a:prstGeom>
          <a:noFill/>
        </p:spPr>
        <p:txBody>
          <a:bodyPr wrap="square" rtlCol="0">
            <a:spAutoFit/>
          </a:bodyPr>
          <a:lstStyle/>
          <a:p>
            <a:r>
              <a:rPr lang="en-US" sz="2900" dirty="0">
                <a:solidFill>
                  <a:schemeClr val="tx1">
                    <a:lumMod val="85000"/>
                    <a:lumOff val="15000"/>
                  </a:schemeClr>
                </a:solidFill>
                <a:latin typeface="+mj-lt"/>
                <a:cs typeface="Poppins SemiBold" panose="00000700000000000000" pitchFamily="2" charset="0"/>
              </a:rPr>
              <a:t>DIET service</a:t>
            </a:r>
            <a:endParaRPr lang="en-US" sz="2900" i="1" dirty="0">
              <a:solidFill>
                <a:schemeClr val="tx1">
                  <a:lumMod val="85000"/>
                  <a:lumOff val="15000"/>
                </a:schemeClr>
              </a:solidFill>
              <a:latin typeface="+mj-lt"/>
              <a:cs typeface="Poppins SemiBold" panose="00000700000000000000" pitchFamily="2" charset="0"/>
            </a:endParaRPr>
          </a:p>
        </p:txBody>
      </p:sp>
      <p:sp>
        <p:nvSpPr>
          <p:cNvPr id="8" name="TextBox 7">
            <a:extLst>
              <a:ext uri="{FF2B5EF4-FFF2-40B4-BE49-F238E27FC236}">
                <a16:creationId xmlns:a16="http://schemas.microsoft.com/office/drawing/2014/main" id="{D4D2FE89-B702-459B-8FC6-1D0C3AC9DCC8}"/>
              </a:ext>
            </a:extLst>
          </p:cNvPr>
          <p:cNvSpPr txBox="1"/>
          <p:nvPr/>
        </p:nvSpPr>
        <p:spPr>
          <a:xfrm>
            <a:off x="738483" y="557817"/>
            <a:ext cx="3268844" cy="830997"/>
          </a:xfrm>
          <a:prstGeom prst="rect">
            <a:avLst/>
          </a:prstGeom>
          <a:noFill/>
        </p:spPr>
        <p:txBody>
          <a:bodyPr wrap="none" rtlCol="0">
            <a:spAutoFit/>
          </a:bodyPr>
          <a:lstStyle/>
          <a:p>
            <a:pPr algn="ctr"/>
            <a:r>
              <a:rPr lang="en-US" sz="4800" b="1" spc="600">
                <a:solidFill>
                  <a:srgbClr val="63726F"/>
                </a:solidFill>
                <a:latin typeface="+mj-lt"/>
                <a:cs typeface="Poppins" panose="00000500000000000000" pitchFamily="2" charset="0"/>
              </a:rPr>
              <a:t>SERVICE</a:t>
            </a:r>
          </a:p>
        </p:txBody>
      </p:sp>
      <p:cxnSp>
        <p:nvCxnSpPr>
          <p:cNvPr id="9" name="Straight Connector 8">
            <a:extLst>
              <a:ext uri="{FF2B5EF4-FFF2-40B4-BE49-F238E27FC236}">
                <a16:creationId xmlns:a16="http://schemas.microsoft.com/office/drawing/2014/main" id="{B846FC51-3540-435C-AEB3-4D77400BBDF7}"/>
              </a:ext>
            </a:extLst>
          </p:cNvPr>
          <p:cNvCxnSpPr>
            <a:cxnSpLocks/>
          </p:cNvCxnSpPr>
          <p:nvPr/>
        </p:nvCxnSpPr>
        <p:spPr>
          <a:xfrm>
            <a:off x="3471128" y="1712314"/>
            <a:ext cx="399144"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B61E25B-398C-4548-ADAF-FA2350363068}"/>
              </a:ext>
            </a:extLst>
          </p:cNvPr>
          <p:cNvSpPr txBox="1"/>
          <p:nvPr/>
        </p:nvSpPr>
        <p:spPr>
          <a:xfrm>
            <a:off x="1466888" y="2503296"/>
            <a:ext cx="1516762"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MUSIC SERVICE</a:t>
            </a:r>
          </a:p>
        </p:txBody>
      </p:sp>
      <p:sp>
        <p:nvSpPr>
          <p:cNvPr id="18" name="TextBox 17">
            <a:extLst>
              <a:ext uri="{FF2B5EF4-FFF2-40B4-BE49-F238E27FC236}">
                <a16:creationId xmlns:a16="http://schemas.microsoft.com/office/drawing/2014/main" id="{C0998879-BD25-4D37-8CE5-96E4E5D38C20}"/>
              </a:ext>
            </a:extLst>
          </p:cNvPr>
          <p:cNvSpPr txBox="1"/>
          <p:nvPr/>
        </p:nvSpPr>
        <p:spPr>
          <a:xfrm>
            <a:off x="1466888" y="3994963"/>
            <a:ext cx="1499128"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PLANT SERVICE</a:t>
            </a:r>
          </a:p>
        </p:txBody>
      </p:sp>
      <p:grpSp>
        <p:nvGrpSpPr>
          <p:cNvPr id="28" name="Group 27">
            <a:extLst>
              <a:ext uri="{FF2B5EF4-FFF2-40B4-BE49-F238E27FC236}">
                <a16:creationId xmlns:a16="http://schemas.microsoft.com/office/drawing/2014/main" id="{CB69299A-A26C-4D3F-9918-FB22C4C559FE}"/>
              </a:ext>
            </a:extLst>
          </p:cNvPr>
          <p:cNvGrpSpPr/>
          <p:nvPr/>
        </p:nvGrpSpPr>
        <p:grpSpPr>
          <a:xfrm>
            <a:off x="8299046" y="6122194"/>
            <a:ext cx="368882" cy="102182"/>
            <a:chOff x="2679118" y="1898068"/>
            <a:chExt cx="368882" cy="102182"/>
          </a:xfrm>
          <a:solidFill>
            <a:srgbClr val="404040"/>
          </a:solidFill>
        </p:grpSpPr>
        <p:sp>
          <p:nvSpPr>
            <p:cNvPr id="29" name="Rectangle 28">
              <a:extLst>
                <a:ext uri="{FF2B5EF4-FFF2-40B4-BE49-F238E27FC236}">
                  <a16:creationId xmlns:a16="http://schemas.microsoft.com/office/drawing/2014/main" id="{D5C361E0-FC7F-46C6-B127-9FA8A03DB30A}"/>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30" name="Rectangle 29">
              <a:extLst>
                <a:ext uri="{FF2B5EF4-FFF2-40B4-BE49-F238E27FC236}">
                  <a16:creationId xmlns:a16="http://schemas.microsoft.com/office/drawing/2014/main" id="{F8CC6A1A-17BF-4AF6-AF6D-EFC298FDF919}"/>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31" name="Rectangle 30">
              <a:extLst>
                <a:ext uri="{FF2B5EF4-FFF2-40B4-BE49-F238E27FC236}">
                  <a16:creationId xmlns:a16="http://schemas.microsoft.com/office/drawing/2014/main" id="{83FB5C3A-B43D-4E87-B765-A4E005574D78}"/>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sp>
        <p:nvSpPr>
          <p:cNvPr id="32" name="Rectangle 31">
            <a:extLst>
              <a:ext uri="{FF2B5EF4-FFF2-40B4-BE49-F238E27FC236}">
                <a16:creationId xmlns:a16="http://schemas.microsoft.com/office/drawing/2014/main" id="{D7D47E88-3D90-4E88-9B58-911BBDF748C9}"/>
              </a:ext>
            </a:extLst>
          </p:cNvPr>
          <p:cNvSpPr/>
          <p:nvPr/>
        </p:nvSpPr>
        <p:spPr>
          <a:xfrm>
            <a:off x="1466888" y="2780295"/>
            <a:ext cx="2966567" cy="830099"/>
          </a:xfrm>
          <a:prstGeom prst="rect">
            <a:avLst/>
          </a:prstGeom>
        </p:spPr>
        <p:txBody>
          <a:bodyPr wrap="square">
            <a:spAutoFit/>
          </a:bodyPr>
          <a:lstStyle/>
          <a:p>
            <a:pPr algn="just">
              <a:lnSpc>
                <a:spcPct val="150000"/>
              </a:lnSpc>
            </a:pPr>
            <a:r>
              <a:rPr lang="en-US" sz="1100" dirty="0">
                <a:solidFill>
                  <a:schemeClr val="bg1">
                    <a:lumMod val="50000"/>
                  </a:schemeClr>
                </a:solidFill>
                <a:latin typeface="+mj-lt"/>
                <a:ea typeface="Noto Sans" panose="020B0502040504020204" pitchFamily="34" charset="0"/>
                <a:cs typeface="Noto Sans" panose="020B0502040504020204" pitchFamily="34" charset="0"/>
              </a:rPr>
              <a:t>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vero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eos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accusamus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iusto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odio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dignissimos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ducimus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qui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blanditiis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ise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praesentium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voluptatum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deleniti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atque</a:t>
            </a:r>
            <a:r>
              <a:rPr lang="en-US" sz="1100" dirty="0">
                <a:solidFill>
                  <a:schemeClr val="bg1">
                    <a:lumMod val="50000"/>
                  </a:schemeClr>
                </a:solidFill>
                <a:latin typeface="+mj-lt"/>
                <a:ea typeface="Noto Sans" panose="020B0502040504020204" pitchFamily="34" charset="0"/>
                <a:cs typeface="Noto Sans" panose="020B0502040504020204" pitchFamily="34" charset="0"/>
              </a:rPr>
              <a:t>.</a:t>
            </a:r>
          </a:p>
        </p:txBody>
      </p:sp>
      <p:sp>
        <p:nvSpPr>
          <p:cNvPr id="33" name="Rectangle 32">
            <a:extLst>
              <a:ext uri="{FF2B5EF4-FFF2-40B4-BE49-F238E27FC236}">
                <a16:creationId xmlns:a16="http://schemas.microsoft.com/office/drawing/2014/main" id="{8AC2D3FA-1C29-437A-8E29-1B2C38E785E5}"/>
              </a:ext>
            </a:extLst>
          </p:cNvPr>
          <p:cNvSpPr/>
          <p:nvPr/>
        </p:nvSpPr>
        <p:spPr>
          <a:xfrm>
            <a:off x="1466888" y="4274325"/>
            <a:ext cx="2966567" cy="830099"/>
          </a:xfrm>
          <a:prstGeom prst="rect">
            <a:avLst/>
          </a:prstGeom>
        </p:spPr>
        <p:txBody>
          <a:bodyPr wrap="square">
            <a:spAutoFit/>
          </a:bodyPr>
          <a:lstStyle/>
          <a:p>
            <a:pPr algn="just">
              <a:lnSpc>
                <a:spcPct val="150000"/>
              </a:lnSpc>
            </a:pPr>
            <a:r>
              <a:rPr lang="en-US" sz="1100">
                <a:solidFill>
                  <a:schemeClr val="bg1">
                    <a:lumMod val="50000"/>
                  </a:schemeClr>
                </a:solidFill>
                <a:latin typeface="+mj-lt"/>
                <a:ea typeface="Noto Sans" panose="020B0502040504020204" pitchFamily="34" charset="0"/>
                <a:cs typeface="Noto Sans" panose="020B0502040504020204" pitchFamily="34" charset="0"/>
              </a:rPr>
              <a:t>At vero eos et accusamus et iusto odio dignissimos ducimus qui blanditiis ise praesentium voluptatum deleniti atque.</a:t>
            </a:r>
          </a:p>
        </p:txBody>
      </p:sp>
      <p:pic>
        <p:nvPicPr>
          <p:cNvPr id="15" name="Picture Placeholder 14">
            <a:extLst>
              <a:ext uri="{FF2B5EF4-FFF2-40B4-BE49-F238E27FC236}">
                <a16:creationId xmlns:a16="http://schemas.microsoft.com/office/drawing/2014/main" id="{4B8D27E8-75B1-423A-9734-E6873743A40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2242" r="12242"/>
          <a:stretch>
            <a:fillRect/>
          </a:stretch>
        </p:blipFill>
        <p:spPr/>
      </p:pic>
      <p:pic>
        <p:nvPicPr>
          <p:cNvPr id="20" name="Picture Placeholder 19">
            <a:extLst>
              <a:ext uri="{FF2B5EF4-FFF2-40B4-BE49-F238E27FC236}">
                <a16:creationId xmlns:a16="http://schemas.microsoft.com/office/drawing/2014/main" id="{615F2C63-61B9-4F53-B358-ACBCF87863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263" r="12263"/>
          <a:stretch>
            <a:fillRect/>
          </a:stretch>
        </p:blipFill>
        <p:spPr/>
      </p:pic>
    </p:spTree>
    <p:extLst>
      <p:ext uri="{BB962C8B-B14F-4D97-AF65-F5344CB8AC3E}">
        <p14:creationId xmlns:p14="http://schemas.microsoft.com/office/powerpoint/2010/main" val="2853538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C72312-E3D1-416C-B1D6-3D40A3BE01BE}"/>
              </a:ext>
            </a:extLst>
          </p:cNvPr>
          <p:cNvSpPr txBox="1"/>
          <p:nvPr/>
        </p:nvSpPr>
        <p:spPr>
          <a:xfrm>
            <a:off x="7908321" y="4249675"/>
            <a:ext cx="2859313" cy="538609"/>
          </a:xfrm>
          <a:prstGeom prst="rect">
            <a:avLst/>
          </a:prstGeom>
          <a:noFill/>
        </p:spPr>
        <p:txBody>
          <a:bodyPr wrap="square" rtlCol="0">
            <a:spAutoFit/>
          </a:bodyPr>
          <a:lstStyle/>
          <a:p>
            <a:r>
              <a:rPr lang="en-US" sz="2900" dirty="0">
                <a:solidFill>
                  <a:schemeClr val="tx1">
                    <a:lumMod val="85000"/>
                    <a:lumOff val="15000"/>
                  </a:schemeClr>
                </a:solidFill>
                <a:latin typeface="+mj-lt"/>
                <a:cs typeface="Poppins SemiBold" panose="00000700000000000000" pitchFamily="2" charset="0"/>
              </a:rPr>
              <a:t>DIET service</a:t>
            </a:r>
            <a:endParaRPr lang="en-US" sz="2900" i="1" dirty="0">
              <a:solidFill>
                <a:schemeClr val="tx1">
                  <a:lumMod val="85000"/>
                  <a:lumOff val="15000"/>
                </a:schemeClr>
              </a:solidFill>
              <a:latin typeface="+mj-lt"/>
              <a:cs typeface="Poppins SemiBold" panose="00000700000000000000" pitchFamily="2" charset="0"/>
            </a:endParaRPr>
          </a:p>
        </p:txBody>
      </p:sp>
      <p:sp>
        <p:nvSpPr>
          <p:cNvPr id="7" name="TextBox 6">
            <a:extLst>
              <a:ext uri="{FF2B5EF4-FFF2-40B4-BE49-F238E27FC236}">
                <a16:creationId xmlns:a16="http://schemas.microsoft.com/office/drawing/2014/main" id="{A336F752-C197-4373-B2EC-4B058C396854}"/>
              </a:ext>
            </a:extLst>
          </p:cNvPr>
          <p:cNvSpPr txBox="1"/>
          <p:nvPr/>
        </p:nvSpPr>
        <p:spPr>
          <a:xfrm>
            <a:off x="7879293" y="4712357"/>
            <a:ext cx="3268844" cy="830997"/>
          </a:xfrm>
          <a:prstGeom prst="rect">
            <a:avLst/>
          </a:prstGeom>
          <a:noFill/>
        </p:spPr>
        <p:txBody>
          <a:bodyPr wrap="none" rtlCol="0">
            <a:spAutoFit/>
          </a:bodyPr>
          <a:lstStyle/>
          <a:p>
            <a:pPr algn="ctr"/>
            <a:r>
              <a:rPr lang="en-US" sz="4800" b="1" spc="600">
                <a:solidFill>
                  <a:srgbClr val="63726F"/>
                </a:solidFill>
                <a:latin typeface="+mj-lt"/>
                <a:cs typeface="Poppins" panose="00000500000000000000" pitchFamily="2" charset="0"/>
              </a:rPr>
              <a:t>SERVICE</a:t>
            </a:r>
          </a:p>
        </p:txBody>
      </p:sp>
      <p:cxnSp>
        <p:nvCxnSpPr>
          <p:cNvPr id="8" name="Straight Connector 7">
            <a:extLst>
              <a:ext uri="{FF2B5EF4-FFF2-40B4-BE49-F238E27FC236}">
                <a16:creationId xmlns:a16="http://schemas.microsoft.com/office/drawing/2014/main" id="{BF6DC895-C173-4FCE-A38A-CDC3BD9BB9E6}"/>
              </a:ext>
            </a:extLst>
          </p:cNvPr>
          <p:cNvCxnSpPr>
            <a:cxnSpLocks/>
          </p:cNvCxnSpPr>
          <p:nvPr/>
        </p:nvCxnSpPr>
        <p:spPr>
          <a:xfrm>
            <a:off x="10695064" y="4532127"/>
            <a:ext cx="399144"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CD17F5F-542F-4C9D-8883-EA0EA08B67A8}"/>
              </a:ext>
            </a:extLst>
          </p:cNvPr>
          <p:cNvSpPr txBox="1"/>
          <p:nvPr/>
        </p:nvSpPr>
        <p:spPr>
          <a:xfrm>
            <a:off x="6770469" y="1569147"/>
            <a:ext cx="1792478"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MORNING SERVICE</a:t>
            </a:r>
          </a:p>
        </p:txBody>
      </p:sp>
      <p:sp>
        <p:nvSpPr>
          <p:cNvPr id="10" name="TextBox 9">
            <a:extLst>
              <a:ext uri="{FF2B5EF4-FFF2-40B4-BE49-F238E27FC236}">
                <a16:creationId xmlns:a16="http://schemas.microsoft.com/office/drawing/2014/main" id="{91D622FA-BF06-4E24-83B5-0CB7D99A5075}"/>
              </a:ext>
            </a:extLst>
          </p:cNvPr>
          <p:cNvSpPr txBox="1"/>
          <p:nvPr/>
        </p:nvSpPr>
        <p:spPr>
          <a:xfrm>
            <a:off x="3808415" y="4351839"/>
            <a:ext cx="2007281"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AFTERNOON SERVICE</a:t>
            </a:r>
          </a:p>
        </p:txBody>
      </p:sp>
      <p:grpSp>
        <p:nvGrpSpPr>
          <p:cNvPr id="11" name="Group 10">
            <a:extLst>
              <a:ext uri="{FF2B5EF4-FFF2-40B4-BE49-F238E27FC236}">
                <a16:creationId xmlns:a16="http://schemas.microsoft.com/office/drawing/2014/main" id="{295D47B8-4BA4-41BE-AFF9-1F49C0DEDC3F}"/>
              </a:ext>
            </a:extLst>
          </p:cNvPr>
          <p:cNvGrpSpPr/>
          <p:nvPr/>
        </p:nvGrpSpPr>
        <p:grpSpPr>
          <a:xfrm>
            <a:off x="9423863" y="5673872"/>
            <a:ext cx="368882" cy="102182"/>
            <a:chOff x="2679118" y="1898068"/>
            <a:chExt cx="368882" cy="102182"/>
          </a:xfrm>
          <a:solidFill>
            <a:srgbClr val="404040"/>
          </a:solidFill>
        </p:grpSpPr>
        <p:sp>
          <p:nvSpPr>
            <p:cNvPr id="12" name="Rectangle 11">
              <a:extLst>
                <a:ext uri="{FF2B5EF4-FFF2-40B4-BE49-F238E27FC236}">
                  <a16:creationId xmlns:a16="http://schemas.microsoft.com/office/drawing/2014/main" id="{23F8BA53-3F86-4CE5-8062-AEE49DD199B8}"/>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3" name="Rectangle 12">
              <a:extLst>
                <a:ext uri="{FF2B5EF4-FFF2-40B4-BE49-F238E27FC236}">
                  <a16:creationId xmlns:a16="http://schemas.microsoft.com/office/drawing/2014/main" id="{6CE40E42-2401-440E-A1B7-83CAC92B4354}"/>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4" name="Rectangle 13">
              <a:extLst>
                <a:ext uri="{FF2B5EF4-FFF2-40B4-BE49-F238E27FC236}">
                  <a16:creationId xmlns:a16="http://schemas.microsoft.com/office/drawing/2014/main" id="{42A2C0F2-3F1B-42C2-B583-71F7CB273542}"/>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sp>
        <p:nvSpPr>
          <p:cNvPr id="15" name="Rectangle 14">
            <a:extLst>
              <a:ext uri="{FF2B5EF4-FFF2-40B4-BE49-F238E27FC236}">
                <a16:creationId xmlns:a16="http://schemas.microsoft.com/office/drawing/2014/main" id="{64470339-4D46-4899-9FF4-658E13EF6EBC}"/>
              </a:ext>
            </a:extLst>
          </p:cNvPr>
          <p:cNvSpPr/>
          <p:nvPr/>
        </p:nvSpPr>
        <p:spPr>
          <a:xfrm>
            <a:off x="6770468" y="1846146"/>
            <a:ext cx="3008021" cy="830099"/>
          </a:xfrm>
          <a:prstGeom prst="rect">
            <a:avLst/>
          </a:prstGeom>
        </p:spPr>
        <p:txBody>
          <a:bodyPr wrap="square">
            <a:spAutoFit/>
          </a:bodyPr>
          <a:lstStyle/>
          <a:p>
            <a:pPr algn="just">
              <a:lnSpc>
                <a:spcPct val="150000"/>
              </a:lnSpc>
            </a:pPr>
            <a:r>
              <a:rPr lang="en-US" sz="1100" dirty="0">
                <a:solidFill>
                  <a:schemeClr val="bg1">
                    <a:lumMod val="50000"/>
                  </a:schemeClr>
                </a:solidFill>
                <a:latin typeface="+mj-lt"/>
                <a:ea typeface="Noto Sans" panose="020B0502040504020204" pitchFamily="34" charset="0"/>
                <a:cs typeface="Noto Sans" panose="020B0502040504020204" pitchFamily="34" charset="0"/>
              </a:rPr>
              <a:t>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vero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eos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accusamus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iusto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odio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dignissimos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ducimus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qui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blanditiis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ise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praesentium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voluptatum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deleniti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atque</a:t>
            </a:r>
            <a:r>
              <a:rPr lang="en-US" sz="1100" dirty="0">
                <a:solidFill>
                  <a:schemeClr val="bg1">
                    <a:lumMod val="50000"/>
                  </a:schemeClr>
                </a:solidFill>
                <a:latin typeface="+mj-lt"/>
                <a:ea typeface="Noto Sans" panose="020B0502040504020204" pitchFamily="34" charset="0"/>
                <a:cs typeface="Noto Sans" panose="020B0502040504020204" pitchFamily="34" charset="0"/>
              </a:rPr>
              <a:t>.</a:t>
            </a:r>
          </a:p>
        </p:txBody>
      </p:sp>
      <p:sp>
        <p:nvSpPr>
          <p:cNvPr id="16" name="Rectangle 15">
            <a:extLst>
              <a:ext uri="{FF2B5EF4-FFF2-40B4-BE49-F238E27FC236}">
                <a16:creationId xmlns:a16="http://schemas.microsoft.com/office/drawing/2014/main" id="{227AA915-D1FC-47A6-8949-E5E007946E15}"/>
              </a:ext>
            </a:extLst>
          </p:cNvPr>
          <p:cNvSpPr/>
          <p:nvPr/>
        </p:nvSpPr>
        <p:spPr>
          <a:xfrm>
            <a:off x="3808414" y="4631201"/>
            <a:ext cx="3008021" cy="830099"/>
          </a:xfrm>
          <a:prstGeom prst="rect">
            <a:avLst/>
          </a:prstGeom>
        </p:spPr>
        <p:txBody>
          <a:bodyPr wrap="square">
            <a:spAutoFit/>
          </a:bodyPr>
          <a:lstStyle/>
          <a:p>
            <a:pPr algn="just">
              <a:lnSpc>
                <a:spcPct val="150000"/>
              </a:lnSpc>
            </a:pPr>
            <a:r>
              <a:rPr lang="en-US" sz="1100">
                <a:solidFill>
                  <a:schemeClr val="bg1">
                    <a:lumMod val="50000"/>
                  </a:schemeClr>
                </a:solidFill>
                <a:latin typeface="+mj-lt"/>
                <a:ea typeface="Noto Sans" panose="020B0502040504020204" pitchFamily="34" charset="0"/>
                <a:cs typeface="Noto Sans" panose="020B0502040504020204" pitchFamily="34" charset="0"/>
              </a:rPr>
              <a:t>At vero eos et accusamus et iusto odio dignissimos ducimus qui blanditiis ise praesentium voluptatum deleniti atque.</a:t>
            </a:r>
          </a:p>
        </p:txBody>
      </p:sp>
      <p:pic>
        <p:nvPicPr>
          <p:cNvPr id="4" name="Picture Placeholder 3">
            <a:extLst>
              <a:ext uri="{FF2B5EF4-FFF2-40B4-BE49-F238E27FC236}">
                <a16:creationId xmlns:a16="http://schemas.microsoft.com/office/drawing/2014/main" id="{D837ABDC-03E8-4088-9DC8-E159E23918E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2476" b="32476"/>
          <a:stretch>
            <a:fillRect/>
          </a:stretch>
        </p:blipFill>
        <p:spPr/>
      </p:pic>
      <p:pic>
        <p:nvPicPr>
          <p:cNvPr id="18" name="Picture Placeholder 17">
            <a:extLst>
              <a:ext uri="{FF2B5EF4-FFF2-40B4-BE49-F238E27FC236}">
                <a16:creationId xmlns:a16="http://schemas.microsoft.com/office/drawing/2014/main" id="{6A099A6A-BF68-4964-840F-DB90EB240A1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0292" b="20292"/>
          <a:stretch>
            <a:fillRect/>
          </a:stretch>
        </p:blipFill>
        <p:spPr/>
      </p:pic>
    </p:spTree>
    <p:extLst>
      <p:ext uri="{BB962C8B-B14F-4D97-AF65-F5344CB8AC3E}">
        <p14:creationId xmlns:p14="http://schemas.microsoft.com/office/powerpoint/2010/main" val="3738108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C103878-A190-40B6-A67B-29AAAB35341E}"/>
              </a:ext>
            </a:extLst>
          </p:cNvPr>
          <p:cNvSpPr txBox="1"/>
          <p:nvPr/>
        </p:nvSpPr>
        <p:spPr>
          <a:xfrm>
            <a:off x="794260" y="1150458"/>
            <a:ext cx="2859313" cy="538609"/>
          </a:xfrm>
          <a:prstGeom prst="rect">
            <a:avLst/>
          </a:prstGeom>
          <a:noFill/>
        </p:spPr>
        <p:txBody>
          <a:bodyPr wrap="square" rtlCol="0">
            <a:spAutoFit/>
          </a:bodyPr>
          <a:lstStyle/>
          <a:p>
            <a:r>
              <a:rPr lang="en-US" sz="2900" dirty="0">
                <a:solidFill>
                  <a:schemeClr val="tx1">
                    <a:lumMod val="85000"/>
                    <a:lumOff val="15000"/>
                  </a:schemeClr>
                </a:solidFill>
                <a:latin typeface="+mj-lt"/>
                <a:cs typeface="Poppins SemiBold" panose="00000700000000000000" pitchFamily="2" charset="0"/>
              </a:rPr>
              <a:t>DIET service</a:t>
            </a:r>
            <a:endParaRPr lang="en-US" sz="2900" i="1" dirty="0">
              <a:solidFill>
                <a:schemeClr val="tx1">
                  <a:lumMod val="85000"/>
                  <a:lumOff val="15000"/>
                </a:schemeClr>
              </a:solidFill>
              <a:latin typeface="+mj-lt"/>
              <a:cs typeface="Poppins SemiBold" panose="00000700000000000000" pitchFamily="2" charset="0"/>
            </a:endParaRPr>
          </a:p>
        </p:txBody>
      </p:sp>
      <p:sp>
        <p:nvSpPr>
          <p:cNvPr id="18" name="TextBox 17">
            <a:extLst>
              <a:ext uri="{FF2B5EF4-FFF2-40B4-BE49-F238E27FC236}">
                <a16:creationId xmlns:a16="http://schemas.microsoft.com/office/drawing/2014/main" id="{9EBA5F3D-6F9B-402C-B206-4A6691739873}"/>
              </a:ext>
            </a:extLst>
          </p:cNvPr>
          <p:cNvSpPr txBox="1"/>
          <p:nvPr/>
        </p:nvSpPr>
        <p:spPr>
          <a:xfrm>
            <a:off x="765228" y="1654704"/>
            <a:ext cx="3268844" cy="830997"/>
          </a:xfrm>
          <a:prstGeom prst="rect">
            <a:avLst/>
          </a:prstGeom>
          <a:noFill/>
        </p:spPr>
        <p:txBody>
          <a:bodyPr wrap="none" rtlCol="0">
            <a:spAutoFit/>
          </a:bodyPr>
          <a:lstStyle/>
          <a:p>
            <a:pPr algn="ctr"/>
            <a:r>
              <a:rPr lang="en-US" sz="4800" b="1" spc="600">
                <a:solidFill>
                  <a:srgbClr val="63726F"/>
                </a:solidFill>
                <a:latin typeface="+mj-lt"/>
                <a:cs typeface="Poppins" panose="00000500000000000000" pitchFamily="2" charset="0"/>
              </a:rPr>
              <a:t>SERVICE</a:t>
            </a:r>
          </a:p>
        </p:txBody>
      </p:sp>
      <p:cxnSp>
        <p:nvCxnSpPr>
          <p:cNvPr id="19" name="Straight Connector 18">
            <a:extLst>
              <a:ext uri="{FF2B5EF4-FFF2-40B4-BE49-F238E27FC236}">
                <a16:creationId xmlns:a16="http://schemas.microsoft.com/office/drawing/2014/main" id="{D1966BAB-4587-4658-91C2-F398B3AD5DD2}"/>
              </a:ext>
            </a:extLst>
          </p:cNvPr>
          <p:cNvCxnSpPr>
            <a:cxnSpLocks/>
          </p:cNvCxnSpPr>
          <p:nvPr/>
        </p:nvCxnSpPr>
        <p:spPr>
          <a:xfrm>
            <a:off x="3497873" y="1432910"/>
            <a:ext cx="399144"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A52E373-5372-4C46-B79A-6281A2AF0583}"/>
              </a:ext>
            </a:extLst>
          </p:cNvPr>
          <p:cNvSpPr txBox="1"/>
          <p:nvPr/>
        </p:nvSpPr>
        <p:spPr>
          <a:xfrm>
            <a:off x="827374" y="2820655"/>
            <a:ext cx="1617751"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TRENDS SERVICE</a:t>
            </a:r>
          </a:p>
        </p:txBody>
      </p:sp>
      <p:grpSp>
        <p:nvGrpSpPr>
          <p:cNvPr id="21" name="Group 20">
            <a:extLst>
              <a:ext uri="{FF2B5EF4-FFF2-40B4-BE49-F238E27FC236}">
                <a16:creationId xmlns:a16="http://schemas.microsoft.com/office/drawing/2014/main" id="{3AD9D0CD-D125-47D6-868F-B82D7A637370}"/>
              </a:ext>
            </a:extLst>
          </p:cNvPr>
          <p:cNvGrpSpPr/>
          <p:nvPr/>
        </p:nvGrpSpPr>
        <p:grpSpPr>
          <a:xfrm>
            <a:off x="5453378" y="5686696"/>
            <a:ext cx="368882" cy="102182"/>
            <a:chOff x="2679118" y="1898068"/>
            <a:chExt cx="368882" cy="102182"/>
          </a:xfrm>
          <a:solidFill>
            <a:srgbClr val="404040"/>
          </a:solidFill>
        </p:grpSpPr>
        <p:sp>
          <p:nvSpPr>
            <p:cNvPr id="22" name="Rectangle 21">
              <a:extLst>
                <a:ext uri="{FF2B5EF4-FFF2-40B4-BE49-F238E27FC236}">
                  <a16:creationId xmlns:a16="http://schemas.microsoft.com/office/drawing/2014/main" id="{0EB43F22-3995-485D-A336-91075169CF58}"/>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23" name="Rectangle 22">
              <a:extLst>
                <a:ext uri="{FF2B5EF4-FFF2-40B4-BE49-F238E27FC236}">
                  <a16:creationId xmlns:a16="http://schemas.microsoft.com/office/drawing/2014/main" id="{EA0A3762-39BF-4160-8DC3-AE3E6BF022E3}"/>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24" name="Rectangle 23">
              <a:extLst>
                <a:ext uri="{FF2B5EF4-FFF2-40B4-BE49-F238E27FC236}">
                  <a16:creationId xmlns:a16="http://schemas.microsoft.com/office/drawing/2014/main" id="{53D0BF24-536E-4DDA-86A0-2821D920D29D}"/>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sp>
        <p:nvSpPr>
          <p:cNvPr id="34" name="Rectangle 33">
            <a:extLst>
              <a:ext uri="{FF2B5EF4-FFF2-40B4-BE49-F238E27FC236}">
                <a16:creationId xmlns:a16="http://schemas.microsoft.com/office/drawing/2014/main" id="{09E07C7D-D1AF-46CA-B60C-E4396368D903}"/>
              </a:ext>
            </a:extLst>
          </p:cNvPr>
          <p:cNvSpPr/>
          <p:nvPr/>
        </p:nvSpPr>
        <p:spPr>
          <a:xfrm>
            <a:off x="827374" y="3097654"/>
            <a:ext cx="3325320" cy="2099677"/>
          </a:xfrm>
          <a:prstGeom prst="rect">
            <a:avLst/>
          </a:prstGeom>
        </p:spPr>
        <p:txBody>
          <a:bodyPr wrap="square">
            <a:spAutoFit/>
          </a:bodyPr>
          <a:lstStyle/>
          <a:p>
            <a:pPr algn="just">
              <a:lnSpc>
                <a:spcPct val="150000"/>
              </a:lnSpc>
            </a:pPr>
            <a:r>
              <a:rPr lang="en-US" sz="1100">
                <a:solidFill>
                  <a:schemeClr val="bg1">
                    <a:lumMod val="50000"/>
                  </a:schemeClr>
                </a:solidFill>
                <a:latin typeface="+mj-lt"/>
                <a:ea typeface="Noto Sans" panose="020B0502040504020204" pitchFamily="34" charset="0"/>
                <a:cs typeface="Noto Sans" panose="020B0502040504020204" pitchFamily="34" charset="0"/>
              </a:rPr>
              <a:t>At vero eos et accusamus et iusto odio dignissimos ducimus qui blanditiis ise praesentium voluptatum deleniti atque corrupti quos dolores et quas et molestias excepturi sint occaecati cupiditate non provident, similique molesti sunt in culpa qui officia deserunt mollitia animi, id est laborum.</a:t>
            </a:r>
          </a:p>
        </p:txBody>
      </p:sp>
      <p:pic>
        <p:nvPicPr>
          <p:cNvPr id="31" name="Picture Placeholder 30">
            <a:extLst>
              <a:ext uri="{FF2B5EF4-FFF2-40B4-BE49-F238E27FC236}">
                <a16:creationId xmlns:a16="http://schemas.microsoft.com/office/drawing/2014/main" id="{FD8DDDF5-7CD7-4676-AFE8-D7BFC1ECFCF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7920" r="7920"/>
          <a:stretch>
            <a:fillRect/>
          </a:stretch>
        </p:blipFill>
        <p:spPr/>
      </p:pic>
      <p:pic>
        <p:nvPicPr>
          <p:cNvPr id="33" name="Picture Placeholder 32">
            <a:extLst>
              <a:ext uri="{FF2B5EF4-FFF2-40B4-BE49-F238E27FC236}">
                <a16:creationId xmlns:a16="http://schemas.microsoft.com/office/drawing/2014/main" id="{2678C863-7F7F-427E-9B78-4400214E737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3614" b="23614"/>
          <a:stretch>
            <a:fillRect/>
          </a:stretch>
        </p:blipFill>
        <p:spPr/>
      </p:pic>
      <p:pic>
        <p:nvPicPr>
          <p:cNvPr id="39" name="Picture Placeholder 38">
            <a:extLst>
              <a:ext uri="{FF2B5EF4-FFF2-40B4-BE49-F238E27FC236}">
                <a16:creationId xmlns:a16="http://schemas.microsoft.com/office/drawing/2014/main" id="{B0230362-1AD6-4575-9D70-A6F0C6CF61E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9861" b="19861"/>
          <a:stretch>
            <a:fillRect/>
          </a:stretch>
        </p:blipFill>
        <p:spPr/>
      </p:pic>
      <p:pic>
        <p:nvPicPr>
          <p:cNvPr id="41" name="Picture Placeholder 40">
            <a:extLst>
              <a:ext uri="{FF2B5EF4-FFF2-40B4-BE49-F238E27FC236}">
                <a16:creationId xmlns:a16="http://schemas.microsoft.com/office/drawing/2014/main" id="{ADD562FA-2306-4BA9-B330-1C530E9CCBD6}"/>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8669" r="8669"/>
          <a:stretch>
            <a:fillRect/>
          </a:stretch>
        </p:blipFill>
        <p:spPr/>
      </p:pic>
    </p:spTree>
    <p:extLst>
      <p:ext uri="{BB962C8B-B14F-4D97-AF65-F5344CB8AC3E}">
        <p14:creationId xmlns:p14="http://schemas.microsoft.com/office/powerpoint/2010/main" val="184421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CA103A3-A14B-4826-8DC7-D828320AD191}"/>
              </a:ext>
            </a:extLst>
          </p:cNvPr>
          <p:cNvGrpSpPr/>
          <p:nvPr/>
        </p:nvGrpSpPr>
        <p:grpSpPr>
          <a:xfrm>
            <a:off x="9044948" y="3524750"/>
            <a:ext cx="2237312" cy="628034"/>
            <a:chOff x="3724368" y="3857985"/>
            <a:chExt cx="2237312" cy="628034"/>
          </a:xfrm>
        </p:grpSpPr>
        <p:sp>
          <p:nvSpPr>
            <p:cNvPr id="9" name="TextBox 8">
              <a:extLst>
                <a:ext uri="{FF2B5EF4-FFF2-40B4-BE49-F238E27FC236}">
                  <a16:creationId xmlns:a16="http://schemas.microsoft.com/office/drawing/2014/main" id="{D61FAF7E-2709-4328-9C2D-664BA56F4EF2}"/>
                </a:ext>
              </a:extLst>
            </p:cNvPr>
            <p:cNvSpPr txBox="1"/>
            <p:nvPr/>
          </p:nvSpPr>
          <p:spPr>
            <a:xfrm>
              <a:off x="3724368" y="4116687"/>
              <a:ext cx="2233305" cy="369332"/>
            </a:xfrm>
            <a:prstGeom prst="rect">
              <a:avLst/>
            </a:prstGeom>
            <a:noFill/>
          </p:spPr>
          <p:txBody>
            <a:bodyPr wrap="none" rtlCol="0">
              <a:spAutoFit/>
            </a:bodyPr>
            <a:lstStyle/>
            <a:p>
              <a:pPr algn="r"/>
              <a:r>
                <a:rPr lang="en-US">
                  <a:latin typeface="+mj-lt"/>
                  <a:cs typeface="Poppins SemiBold" panose="00000700000000000000" pitchFamily="2" charset="0"/>
                </a:rPr>
                <a:t>Valentine Pasque</a:t>
              </a:r>
            </a:p>
          </p:txBody>
        </p:sp>
        <p:sp>
          <p:nvSpPr>
            <p:cNvPr id="10" name="TextBox 9">
              <a:extLst>
                <a:ext uri="{FF2B5EF4-FFF2-40B4-BE49-F238E27FC236}">
                  <a16:creationId xmlns:a16="http://schemas.microsoft.com/office/drawing/2014/main" id="{20500456-BBD3-4A43-B920-35763EEA22A2}"/>
                </a:ext>
              </a:extLst>
            </p:cNvPr>
            <p:cNvSpPr txBox="1"/>
            <p:nvPr/>
          </p:nvSpPr>
          <p:spPr>
            <a:xfrm>
              <a:off x="4909789" y="3857985"/>
              <a:ext cx="1051891" cy="276999"/>
            </a:xfrm>
            <a:prstGeom prst="rect">
              <a:avLst/>
            </a:prstGeom>
            <a:noFill/>
          </p:spPr>
          <p:txBody>
            <a:bodyPr wrap="none" rtlCol="0">
              <a:spAutoFit/>
            </a:bodyPr>
            <a:lstStyle/>
            <a:p>
              <a:pPr algn="r"/>
              <a:r>
                <a:rPr lang="en-US" sz="1200" b="1" spc="100">
                  <a:solidFill>
                    <a:srgbClr val="63726F"/>
                  </a:solidFill>
                  <a:latin typeface="+mj-lt"/>
                  <a:ea typeface="Open Sans" panose="020B0606030504020204" pitchFamily="34" charset="0"/>
                  <a:cs typeface="Poppins" panose="00000500000000000000" pitchFamily="2" charset="0"/>
                </a:rPr>
                <a:t>DIRECTOR</a:t>
              </a:r>
            </a:p>
          </p:txBody>
        </p:sp>
      </p:grpSp>
      <p:grpSp>
        <p:nvGrpSpPr>
          <p:cNvPr id="11" name="Group 10">
            <a:extLst>
              <a:ext uri="{FF2B5EF4-FFF2-40B4-BE49-F238E27FC236}">
                <a16:creationId xmlns:a16="http://schemas.microsoft.com/office/drawing/2014/main" id="{47EA2561-F7C9-493B-B680-23DB41CC20CA}"/>
              </a:ext>
            </a:extLst>
          </p:cNvPr>
          <p:cNvGrpSpPr/>
          <p:nvPr/>
        </p:nvGrpSpPr>
        <p:grpSpPr>
          <a:xfrm>
            <a:off x="6678086" y="3524750"/>
            <a:ext cx="1711526" cy="628034"/>
            <a:chOff x="4250154" y="3857985"/>
            <a:chExt cx="1711526" cy="628034"/>
          </a:xfrm>
        </p:grpSpPr>
        <p:sp>
          <p:nvSpPr>
            <p:cNvPr id="12" name="TextBox 11">
              <a:extLst>
                <a:ext uri="{FF2B5EF4-FFF2-40B4-BE49-F238E27FC236}">
                  <a16:creationId xmlns:a16="http://schemas.microsoft.com/office/drawing/2014/main" id="{0674F858-1139-4D67-8350-BBCB23888A4C}"/>
                </a:ext>
              </a:extLst>
            </p:cNvPr>
            <p:cNvSpPr txBox="1"/>
            <p:nvPr/>
          </p:nvSpPr>
          <p:spPr>
            <a:xfrm>
              <a:off x="4250154" y="4116687"/>
              <a:ext cx="1707519" cy="369332"/>
            </a:xfrm>
            <a:prstGeom prst="rect">
              <a:avLst/>
            </a:prstGeom>
            <a:noFill/>
          </p:spPr>
          <p:txBody>
            <a:bodyPr wrap="none" rtlCol="0">
              <a:spAutoFit/>
            </a:bodyPr>
            <a:lstStyle/>
            <a:p>
              <a:pPr algn="r"/>
              <a:r>
                <a:rPr lang="en-US">
                  <a:latin typeface="+mj-lt"/>
                  <a:cs typeface="Poppins SemiBold" panose="00000700000000000000" pitchFamily="2" charset="0"/>
                </a:rPr>
                <a:t>Malo Renaud</a:t>
              </a:r>
            </a:p>
          </p:txBody>
        </p:sp>
        <p:sp>
          <p:nvSpPr>
            <p:cNvPr id="13" name="TextBox 12">
              <a:extLst>
                <a:ext uri="{FF2B5EF4-FFF2-40B4-BE49-F238E27FC236}">
                  <a16:creationId xmlns:a16="http://schemas.microsoft.com/office/drawing/2014/main" id="{0E8D4DBB-F8FA-485C-A51A-CEB29FA4DFF6}"/>
                </a:ext>
              </a:extLst>
            </p:cNvPr>
            <p:cNvSpPr txBox="1"/>
            <p:nvPr/>
          </p:nvSpPr>
          <p:spPr>
            <a:xfrm>
              <a:off x="4866508" y="3857985"/>
              <a:ext cx="1095172" cy="276999"/>
            </a:xfrm>
            <a:prstGeom prst="rect">
              <a:avLst/>
            </a:prstGeom>
            <a:noFill/>
          </p:spPr>
          <p:txBody>
            <a:bodyPr wrap="none" rtlCol="0">
              <a:spAutoFit/>
            </a:bodyPr>
            <a:lstStyle/>
            <a:p>
              <a:pPr algn="r"/>
              <a:r>
                <a:rPr lang="en-US" sz="1200" b="1" spc="100">
                  <a:solidFill>
                    <a:srgbClr val="63726F"/>
                  </a:solidFill>
                  <a:latin typeface="+mj-lt"/>
                  <a:ea typeface="Open Sans" panose="020B0606030504020204" pitchFamily="34" charset="0"/>
                  <a:cs typeface="Poppins" panose="00000500000000000000" pitchFamily="2" charset="0"/>
                </a:rPr>
                <a:t>PRODUSER</a:t>
              </a:r>
            </a:p>
          </p:txBody>
        </p:sp>
      </p:grpSp>
      <p:grpSp>
        <p:nvGrpSpPr>
          <p:cNvPr id="14" name="Group 13">
            <a:extLst>
              <a:ext uri="{FF2B5EF4-FFF2-40B4-BE49-F238E27FC236}">
                <a16:creationId xmlns:a16="http://schemas.microsoft.com/office/drawing/2014/main" id="{46A5DC76-2BA7-4B9A-8FD0-00926F3E70E3}"/>
              </a:ext>
            </a:extLst>
          </p:cNvPr>
          <p:cNvGrpSpPr/>
          <p:nvPr/>
        </p:nvGrpSpPr>
        <p:grpSpPr>
          <a:xfrm>
            <a:off x="3644573" y="3524750"/>
            <a:ext cx="1583286" cy="628034"/>
            <a:chOff x="4378394" y="3857985"/>
            <a:chExt cx="1583286" cy="628034"/>
          </a:xfrm>
        </p:grpSpPr>
        <p:sp>
          <p:nvSpPr>
            <p:cNvPr id="15" name="TextBox 14">
              <a:extLst>
                <a:ext uri="{FF2B5EF4-FFF2-40B4-BE49-F238E27FC236}">
                  <a16:creationId xmlns:a16="http://schemas.microsoft.com/office/drawing/2014/main" id="{6F2F822E-594E-4DDD-9D0C-32D14C5EEFFA}"/>
                </a:ext>
              </a:extLst>
            </p:cNvPr>
            <p:cNvSpPr txBox="1"/>
            <p:nvPr/>
          </p:nvSpPr>
          <p:spPr>
            <a:xfrm>
              <a:off x="4378394" y="4116687"/>
              <a:ext cx="1579279" cy="369332"/>
            </a:xfrm>
            <a:prstGeom prst="rect">
              <a:avLst/>
            </a:prstGeom>
            <a:noFill/>
          </p:spPr>
          <p:txBody>
            <a:bodyPr wrap="none" rtlCol="0">
              <a:spAutoFit/>
            </a:bodyPr>
            <a:lstStyle/>
            <a:p>
              <a:pPr algn="r"/>
              <a:r>
                <a:rPr lang="en-US">
                  <a:latin typeface="+mj-lt"/>
                  <a:cs typeface="Poppins SemiBold" panose="00000700000000000000" pitchFamily="2" charset="0"/>
                </a:rPr>
                <a:t>Kylien Leroy</a:t>
              </a:r>
            </a:p>
          </p:txBody>
        </p:sp>
        <p:sp>
          <p:nvSpPr>
            <p:cNvPr id="16" name="TextBox 15">
              <a:extLst>
                <a:ext uri="{FF2B5EF4-FFF2-40B4-BE49-F238E27FC236}">
                  <a16:creationId xmlns:a16="http://schemas.microsoft.com/office/drawing/2014/main" id="{6401DEB8-1181-4387-8859-BBA205BCAF49}"/>
                </a:ext>
              </a:extLst>
            </p:cNvPr>
            <p:cNvSpPr txBox="1"/>
            <p:nvPr/>
          </p:nvSpPr>
          <p:spPr>
            <a:xfrm>
              <a:off x="4449728" y="3857985"/>
              <a:ext cx="1511952" cy="276999"/>
            </a:xfrm>
            <a:prstGeom prst="rect">
              <a:avLst/>
            </a:prstGeom>
            <a:noFill/>
          </p:spPr>
          <p:txBody>
            <a:bodyPr wrap="none" rtlCol="0">
              <a:spAutoFit/>
            </a:bodyPr>
            <a:lstStyle/>
            <a:p>
              <a:pPr algn="r"/>
              <a:r>
                <a:rPr lang="en-US" sz="1200" b="1" spc="100">
                  <a:solidFill>
                    <a:srgbClr val="63726F"/>
                  </a:solidFill>
                  <a:latin typeface="+mj-lt"/>
                  <a:ea typeface="Open Sans" panose="020B0606030504020204" pitchFamily="34" charset="0"/>
                  <a:cs typeface="Poppins" panose="00000500000000000000" pitchFamily="2" charset="0"/>
                </a:rPr>
                <a:t>SCRIPT WRITER</a:t>
              </a:r>
            </a:p>
          </p:txBody>
        </p:sp>
      </p:grpSp>
      <p:sp>
        <p:nvSpPr>
          <p:cNvPr id="17" name="TextBox 16">
            <a:extLst>
              <a:ext uri="{FF2B5EF4-FFF2-40B4-BE49-F238E27FC236}">
                <a16:creationId xmlns:a16="http://schemas.microsoft.com/office/drawing/2014/main" id="{A4226B84-02DB-4484-B7CC-E50C0CEF6AA9}"/>
              </a:ext>
            </a:extLst>
          </p:cNvPr>
          <p:cNvSpPr txBox="1"/>
          <p:nvPr/>
        </p:nvSpPr>
        <p:spPr>
          <a:xfrm>
            <a:off x="942969" y="1357141"/>
            <a:ext cx="2859313" cy="538609"/>
          </a:xfrm>
          <a:prstGeom prst="rect">
            <a:avLst/>
          </a:prstGeom>
          <a:noFill/>
        </p:spPr>
        <p:txBody>
          <a:bodyPr wrap="square" rtlCol="0">
            <a:spAutoFit/>
          </a:bodyPr>
          <a:lstStyle/>
          <a:p>
            <a:r>
              <a:rPr lang="en-US" sz="2900" dirty="0">
                <a:solidFill>
                  <a:schemeClr val="tx1">
                    <a:lumMod val="85000"/>
                    <a:lumOff val="15000"/>
                  </a:schemeClr>
                </a:solidFill>
                <a:latin typeface="+mj-lt"/>
                <a:cs typeface="Poppins SemiBold" panose="00000700000000000000" pitchFamily="2" charset="0"/>
              </a:rPr>
              <a:t>DIET teams</a:t>
            </a:r>
            <a:endParaRPr lang="en-US" sz="2900" i="1" dirty="0">
              <a:solidFill>
                <a:schemeClr val="tx1">
                  <a:lumMod val="85000"/>
                  <a:lumOff val="15000"/>
                </a:schemeClr>
              </a:solidFill>
              <a:latin typeface="+mj-lt"/>
              <a:cs typeface="Poppins SemiBold" panose="00000700000000000000" pitchFamily="2" charset="0"/>
            </a:endParaRPr>
          </a:p>
        </p:txBody>
      </p:sp>
      <p:sp>
        <p:nvSpPr>
          <p:cNvPr id="18" name="TextBox 17">
            <a:extLst>
              <a:ext uri="{FF2B5EF4-FFF2-40B4-BE49-F238E27FC236}">
                <a16:creationId xmlns:a16="http://schemas.microsoft.com/office/drawing/2014/main" id="{57C6A65E-BA60-4E3B-9696-C39754A90052}"/>
              </a:ext>
            </a:extLst>
          </p:cNvPr>
          <p:cNvSpPr txBox="1"/>
          <p:nvPr/>
        </p:nvSpPr>
        <p:spPr>
          <a:xfrm>
            <a:off x="956663" y="1854483"/>
            <a:ext cx="2664511" cy="830997"/>
          </a:xfrm>
          <a:prstGeom prst="rect">
            <a:avLst/>
          </a:prstGeom>
          <a:noFill/>
        </p:spPr>
        <p:txBody>
          <a:bodyPr wrap="none" rtlCol="0">
            <a:spAutoFit/>
          </a:bodyPr>
          <a:lstStyle/>
          <a:p>
            <a:pPr algn="ctr"/>
            <a:r>
              <a:rPr lang="en-US" sz="4800" b="1" spc="600" dirty="0">
                <a:solidFill>
                  <a:srgbClr val="63726F"/>
                </a:solidFill>
                <a:latin typeface="+mj-lt"/>
                <a:cs typeface="Poppins" panose="00000500000000000000" pitchFamily="2" charset="0"/>
              </a:rPr>
              <a:t>TEAMS</a:t>
            </a:r>
          </a:p>
        </p:txBody>
      </p:sp>
      <p:cxnSp>
        <p:nvCxnSpPr>
          <p:cNvPr id="19" name="Straight Connector 18">
            <a:extLst>
              <a:ext uri="{FF2B5EF4-FFF2-40B4-BE49-F238E27FC236}">
                <a16:creationId xmlns:a16="http://schemas.microsoft.com/office/drawing/2014/main" id="{25DC6C18-9A1A-4DB6-B29B-3C113DC01A2E}"/>
              </a:ext>
            </a:extLst>
          </p:cNvPr>
          <p:cNvCxnSpPr>
            <a:cxnSpLocks/>
          </p:cNvCxnSpPr>
          <p:nvPr/>
        </p:nvCxnSpPr>
        <p:spPr>
          <a:xfrm>
            <a:off x="3544736" y="1639593"/>
            <a:ext cx="399144"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828CA46-33E5-411D-A636-1C320B8E9953}"/>
              </a:ext>
            </a:extLst>
          </p:cNvPr>
          <p:cNvSpPr txBox="1"/>
          <p:nvPr/>
        </p:nvSpPr>
        <p:spPr>
          <a:xfrm>
            <a:off x="7530872" y="1370996"/>
            <a:ext cx="1697901"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AWESOME TEAMS</a:t>
            </a:r>
          </a:p>
        </p:txBody>
      </p:sp>
      <p:sp>
        <p:nvSpPr>
          <p:cNvPr id="21" name="Rectangle 20">
            <a:extLst>
              <a:ext uri="{FF2B5EF4-FFF2-40B4-BE49-F238E27FC236}">
                <a16:creationId xmlns:a16="http://schemas.microsoft.com/office/drawing/2014/main" id="{6BEE6198-B776-452B-9616-260B84D4F4E5}"/>
              </a:ext>
            </a:extLst>
          </p:cNvPr>
          <p:cNvSpPr/>
          <p:nvPr/>
        </p:nvSpPr>
        <p:spPr>
          <a:xfrm>
            <a:off x="7530872" y="1650358"/>
            <a:ext cx="2991354" cy="830099"/>
          </a:xfrm>
          <a:prstGeom prst="rect">
            <a:avLst/>
          </a:prstGeom>
        </p:spPr>
        <p:txBody>
          <a:bodyPr wrap="square">
            <a:spAutoFit/>
          </a:bodyPr>
          <a:lstStyle/>
          <a:p>
            <a:pPr algn="just">
              <a:lnSpc>
                <a:spcPct val="150000"/>
              </a:lnSpc>
            </a:pPr>
            <a:r>
              <a:rPr lang="en-US" sz="1100">
                <a:solidFill>
                  <a:schemeClr val="bg1">
                    <a:lumMod val="50000"/>
                  </a:schemeClr>
                </a:solidFill>
                <a:latin typeface="+mj-lt"/>
                <a:ea typeface="Noto Sans" panose="020B0502040504020204" pitchFamily="34" charset="0"/>
                <a:cs typeface="Noto Sans" panose="020B0502040504020204" pitchFamily="34" charset="0"/>
              </a:rPr>
              <a:t>At vero eos et accusamus et iusto odio dignissimos ducimus qui blanditiis ise praesentium voluptatum deleniti atque.</a:t>
            </a:r>
          </a:p>
        </p:txBody>
      </p:sp>
      <p:grpSp>
        <p:nvGrpSpPr>
          <p:cNvPr id="26" name="Group 25">
            <a:extLst>
              <a:ext uri="{FF2B5EF4-FFF2-40B4-BE49-F238E27FC236}">
                <a16:creationId xmlns:a16="http://schemas.microsoft.com/office/drawing/2014/main" id="{4CA75016-BD2F-426D-88BA-9A4C3C3D27AD}"/>
              </a:ext>
            </a:extLst>
          </p:cNvPr>
          <p:cNvGrpSpPr/>
          <p:nvPr/>
        </p:nvGrpSpPr>
        <p:grpSpPr>
          <a:xfrm>
            <a:off x="10008860" y="2685940"/>
            <a:ext cx="368882" cy="102182"/>
            <a:chOff x="2679118" y="1898068"/>
            <a:chExt cx="368882" cy="102182"/>
          </a:xfrm>
          <a:solidFill>
            <a:srgbClr val="404040"/>
          </a:solidFill>
        </p:grpSpPr>
        <p:sp>
          <p:nvSpPr>
            <p:cNvPr id="27" name="Rectangle 26">
              <a:extLst>
                <a:ext uri="{FF2B5EF4-FFF2-40B4-BE49-F238E27FC236}">
                  <a16:creationId xmlns:a16="http://schemas.microsoft.com/office/drawing/2014/main" id="{E0DD85D9-BF39-4DD0-89BE-C189C8C6B137}"/>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28" name="Rectangle 27">
              <a:extLst>
                <a:ext uri="{FF2B5EF4-FFF2-40B4-BE49-F238E27FC236}">
                  <a16:creationId xmlns:a16="http://schemas.microsoft.com/office/drawing/2014/main" id="{A01E0012-62FB-4AC4-A0B4-B8A8E7A62568}"/>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29" name="Rectangle 28">
              <a:extLst>
                <a:ext uri="{FF2B5EF4-FFF2-40B4-BE49-F238E27FC236}">
                  <a16:creationId xmlns:a16="http://schemas.microsoft.com/office/drawing/2014/main" id="{43218388-95AC-46C6-B3C3-436A592B32AB}"/>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pic>
        <p:nvPicPr>
          <p:cNvPr id="4" name="Picture Placeholder 3">
            <a:extLst>
              <a:ext uri="{FF2B5EF4-FFF2-40B4-BE49-F238E27FC236}">
                <a16:creationId xmlns:a16="http://schemas.microsoft.com/office/drawing/2014/main" id="{59BA40A1-DB0B-49B4-9BD0-A93D5F2E748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2081" b="22081"/>
          <a:stretch>
            <a:fillRect/>
          </a:stretch>
        </p:blipFill>
        <p:spPr/>
      </p:pic>
      <p:pic>
        <p:nvPicPr>
          <p:cNvPr id="22" name="Picture Placeholder 21">
            <a:extLst>
              <a:ext uri="{FF2B5EF4-FFF2-40B4-BE49-F238E27FC236}">
                <a16:creationId xmlns:a16="http://schemas.microsoft.com/office/drawing/2014/main" id="{C6C0594C-6CEA-4525-B22B-289F64710DF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6740" b="26740"/>
          <a:stretch>
            <a:fillRect/>
          </a:stretch>
        </p:blipFill>
        <p:spPr/>
      </p:pic>
      <p:pic>
        <p:nvPicPr>
          <p:cNvPr id="24" name="Picture Placeholder 23">
            <a:extLst>
              <a:ext uri="{FF2B5EF4-FFF2-40B4-BE49-F238E27FC236}">
                <a16:creationId xmlns:a16="http://schemas.microsoft.com/office/drawing/2014/main" id="{6504B40A-FB71-4423-A778-D210C5103D98}"/>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6745" b="26745"/>
          <a:stretch>
            <a:fillRect/>
          </a:stretch>
        </p:blipFill>
        <p:spPr/>
      </p:pic>
    </p:spTree>
    <p:extLst>
      <p:ext uri="{BB962C8B-B14F-4D97-AF65-F5344CB8AC3E}">
        <p14:creationId xmlns:p14="http://schemas.microsoft.com/office/powerpoint/2010/main" val="647207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E789F3-1156-4D2F-AE4C-04D3A88AB3B6}"/>
              </a:ext>
            </a:extLst>
          </p:cNvPr>
          <p:cNvSpPr txBox="1"/>
          <p:nvPr/>
        </p:nvSpPr>
        <p:spPr>
          <a:xfrm>
            <a:off x="1668260" y="676955"/>
            <a:ext cx="2859313" cy="538609"/>
          </a:xfrm>
          <a:prstGeom prst="rect">
            <a:avLst/>
          </a:prstGeom>
          <a:noFill/>
        </p:spPr>
        <p:txBody>
          <a:bodyPr wrap="square" rtlCol="0">
            <a:spAutoFit/>
          </a:bodyPr>
          <a:lstStyle/>
          <a:p>
            <a:r>
              <a:rPr lang="en-US" sz="2900" dirty="0">
                <a:solidFill>
                  <a:schemeClr val="tx1">
                    <a:lumMod val="85000"/>
                    <a:lumOff val="15000"/>
                  </a:schemeClr>
                </a:solidFill>
                <a:latin typeface="+mj-lt"/>
                <a:cs typeface="Poppins SemiBold" panose="00000700000000000000" pitchFamily="2" charset="0"/>
              </a:rPr>
              <a:t>DIET teams</a:t>
            </a:r>
            <a:endParaRPr lang="en-US" sz="2900" i="1" dirty="0">
              <a:solidFill>
                <a:schemeClr val="tx1">
                  <a:lumMod val="85000"/>
                  <a:lumOff val="15000"/>
                </a:schemeClr>
              </a:solidFill>
              <a:latin typeface="+mj-lt"/>
              <a:cs typeface="Poppins SemiBold" panose="00000700000000000000" pitchFamily="2" charset="0"/>
            </a:endParaRPr>
          </a:p>
        </p:txBody>
      </p:sp>
      <p:sp>
        <p:nvSpPr>
          <p:cNvPr id="10" name="TextBox 9">
            <a:extLst>
              <a:ext uri="{FF2B5EF4-FFF2-40B4-BE49-F238E27FC236}">
                <a16:creationId xmlns:a16="http://schemas.microsoft.com/office/drawing/2014/main" id="{DCA6776D-4B8A-41AA-9909-9BA2B72D38A4}"/>
              </a:ext>
            </a:extLst>
          </p:cNvPr>
          <p:cNvSpPr txBox="1"/>
          <p:nvPr/>
        </p:nvSpPr>
        <p:spPr>
          <a:xfrm>
            <a:off x="1668099" y="1188155"/>
            <a:ext cx="2664511" cy="830997"/>
          </a:xfrm>
          <a:prstGeom prst="rect">
            <a:avLst/>
          </a:prstGeom>
          <a:noFill/>
        </p:spPr>
        <p:txBody>
          <a:bodyPr wrap="none" rtlCol="0">
            <a:spAutoFit/>
          </a:bodyPr>
          <a:lstStyle/>
          <a:p>
            <a:pPr algn="ctr"/>
            <a:r>
              <a:rPr lang="en-US" sz="4800" b="1" spc="600" dirty="0">
                <a:solidFill>
                  <a:srgbClr val="63726F"/>
                </a:solidFill>
                <a:latin typeface="+mj-lt"/>
                <a:cs typeface="Poppins" panose="00000500000000000000" pitchFamily="2" charset="0"/>
              </a:rPr>
              <a:t>TEAMS</a:t>
            </a:r>
          </a:p>
        </p:txBody>
      </p:sp>
      <p:cxnSp>
        <p:nvCxnSpPr>
          <p:cNvPr id="11" name="Straight Connector 10">
            <a:extLst>
              <a:ext uri="{FF2B5EF4-FFF2-40B4-BE49-F238E27FC236}">
                <a16:creationId xmlns:a16="http://schemas.microsoft.com/office/drawing/2014/main" id="{1DCCAA0B-128B-4F71-9195-260643673AAB}"/>
              </a:ext>
            </a:extLst>
          </p:cNvPr>
          <p:cNvCxnSpPr>
            <a:cxnSpLocks/>
          </p:cNvCxnSpPr>
          <p:nvPr/>
        </p:nvCxnSpPr>
        <p:spPr>
          <a:xfrm>
            <a:off x="4283882" y="959407"/>
            <a:ext cx="399144"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BAF2955-3C1D-41C8-A54A-D9F67C04FD7A}"/>
              </a:ext>
            </a:extLst>
          </p:cNvPr>
          <p:cNvSpPr txBox="1"/>
          <p:nvPr/>
        </p:nvSpPr>
        <p:spPr>
          <a:xfrm>
            <a:off x="566773" y="2712042"/>
            <a:ext cx="1202573"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FULL TEAMS</a:t>
            </a:r>
          </a:p>
        </p:txBody>
      </p:sp>
      <p:sp>
        <p:nvSpPr>
          <p:cNvPr id="13" name="Rectangle 12">
            <a:extLst>
              <a:ext uri="{FF2B5EF4-FFF2-40B4-BE49-F238E27FC236}">
                <a16:creationId xmlns:a16="http://schemas.microsoft.com/office/drawing/2014/main" id="{B1349682-D466-4798-AE45-F1F232479DFE}"/>
              </a:ext>
            </a:extLst>
          </p:cNvPr>
          <p:cNvSpPr/>
          <p:nvPr/>
        </p:nvSpPr>
        <p:spPr>
          <a:xfrm>
            <a:off x="566772" y="3032969"/>
            <a:ext cx="2788803" cy="1084015"/>
          </a:xfrm>
          <a:prstGeom prst="rect">
            <a:avLst/>
          </a:prstGeom>
        </p:spPr>
        <p:txBody>
          <a:bodyPr wrap="square">
            <a:spAutoFit/>
          </a:bodyPr>
          <a:lstStyle/>
          <a:p>
            <a:pPr algn="just">
              <a:lnSpc>
                <a:spcPct val="150000"/>
              </a:lnSpc>
            </a:pPr>
            <a:r>
              <a:rPr lang="en-US" sz="1100" dirty="0">
                <a:solidFill>
                  <a:schemeClr val="bg1">
                    <a:lumMod val="50000"/>
                  </a:schemeClr>
                </a:solidFill>
                <a:latin typeface="+mj-lt"/>
                <a:ea typeface="Noto Sans" panose="020B0502040504020204" pitchFamily="34" charset="0"/>
                <a:cs typeface="Noto Sans" panose="020B0502040504020204" pitchFamily="34" charset="0"/>
              </a:rPr>
              <a:t>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vero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eos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accusamus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iusto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odio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dignissimos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ducimus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qui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blanditiis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ise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praesentium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voluptatum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deleniti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atque</a:t>
            </a:r>
            <a:r>
              <a:rPr lang="en-US" sz="1100" dirty="0">
                <a:solidFill>
                  <a:schemeClr val="bg1">
                    <a:lumMod val="50000"/>
                  </a:schemeClr>
                </a:solidFill>
                <a:latin typeface="+mj-lt"/>
                <a:ea typeface="Noto Sans" panose="020B0502040504020204" pitchFamily="34" charset="0"/>
                <a:cs typeface="Noto Sans" panose="020B0502040504020204" pitchFamily="34" charset="0"/>
              </a:rPr>
              <a:t>.</a:t>
            </a:r>
          </a:p>
        </p:txBody>
      </p:sp>
      <p:grpSp>
        <p:nvGrpSpPr>
          <p:cNvPr id="14" name="Group 13">
            <a:extLst>
              <a:ext uri="{FF2B5EF4-FFF2-40B4-BE49-F238E27FC236}">
                <a16:creationId xmlns:a16="http://schemas.microsoft.com/office/drawing/2014/main" id="{98CAA1EF-7780-45C3-BEB5-210BE2CF22E0}"/>
              </a:ext>
            </a:extLst>
          </p:cNvPr>
          <p:cNvGrpSpPr/>
          <p:nvPr/>
        </p:nvGrpSpPr>
        <p:grpSpPr>
          <a:xfrm>
            <a:off x="1292800" y="5888628"/>
            <a:ext cx="368882" cy="102182"/>
            <a:chOff x="2679118" y="1898068"/>
            <a:chExt cx="368882" cy="102182"/>
          </a:xfrm>
          <a:solidFill>
            <a:srgbClr val="404040"/>
          </a:solidFill>
        </p:grpSpPr>
        <p:sp>
          <p:nvSpPr>
            <p:cNvPr id="15" name="Rectangle 14">
              <a:extLst>
                <a:ext uri="{FF2B5EF4-FFF2-40B4-BE49-F238E27FC236}">
                  <a16:creationId xmlns:a16="http://schemas.microsoft.com/office/drawing/2014/main" id="{D63CEBFE-2863-4C8B-96EF-0DC7F1682165}"/>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6" name="Rectangle 15">
              <a:extLst>
                <a:ext uri="{FF2B5EF4-FFF2-40B4-BE49-F238E27FC236}">
                  <a16:creationId xmlns:a16="http://schemas.microsoft.com/office/drawing/2014/main" id="{7C3D7DA1-3166-40B8-A054-D039DB347A2F}"/>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7" name="Rectangle 16">
              <a:extLst>
                <a:ext uri="{FF2B5EF4-FFF2-40B4-BE49-F238E27FC236}">
                  <a16:creationId xmlns:a16="http://schemas.microsoft.com/office/drawing/2014/main" id="{4E1AA848-3F78-4C64-8A38-4F23AAF4477C}"/>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grpSp>
        <p:nvGrpSpPr>
          <p:cNvPr id="18" name="Group 17">
            <a:extLst>
              <a:ext uri="{FF2B5EF4-FFF2-40B4-BE49-F238E27FC236}">
                <a16:creationId xmlns:a16="http://schemas.microsoft.com/office/drawing/2014/main" id="{78547338-801F-4820-BBF6-A4CD75EE10BA}"/>
              </a:ext>
            </a:extLst>
          </p:cNvPr>
          <p:cNvGrpSpPr/>
          <p:nvPr/>
        </p:nvGrpSpPr>
        <p:grpSpPr>
          <a:xfrm>
            <a:off x="6031915" y="5445260"/>
            <a:ext cx="1843774" cy="628034"/>
            <a:chOff x="4360763" y="3857985"/>
            <a:chExt cx="1843774" cy="628034"/>
          </a:xfrm>
        </p:grpSpPr>
        <p:sp>
          <p:nvSpPr>
            <p:cNvPr id="19" name="TextBox 18">
              <a:extLst>
                <a:ext uri="{FF2B5EF4-FFF2-40B4-BE49-F238E27FC236}">
                  <a16:creationId xmlns:a16="http://schemas.microsoft.com/office/drawing/2014/main" id="{84AF4521-D8FB-4546-B663-3EF04A0D0C3D}"/>
                </a:ext>
              </a:extLst>
            </p:cNvPr>
            <p:cNvSpPr txBox="1"/>
            <p:nvPr/>
          </p:nvSpPr>
          <p:spPr>
            <a:xfrm>
              <a:off x="4360763" y="4116687"/>
              <a:ext cx="1843774" cy="369332"/>
            </a:xfrm>
            <a:prstGeom prst="rect">
              <a:avLst/>
            </a:prstGeom>
            <a:noFill/>
          </p:spPr>
          <p:txBody>
            <a:bodyPr wrap="none" rtlCol="0">
              <a:spAutoFit/>
            </a:bodyPr>
            <a:lstStyle/>
            <a:p>
              <a:pPr algn="ctr"/>
              <a:r>
                <a:rPr lang="en-US">
                  <a:latin typeface="+mj-lt"/>
                  <a:cs typeface="Poppins SemiBold" panose="00000700000000000000" pitchFamily="2" charset="0"/>
                </a:rPr>
                <a:t>Tatioana Hera</a:t>
              </a:r>
            </a:p>
          </p:txBody>
        </p:sp>
        <p:sp>
          <p:nvSpPr>
            <p:cNvPr id="20" name="TextBox 19">
              <a:extLst>
                <a:ext uri="{FF2B5EF4-FFF2-40B4-BE49-F238E27FC236}">
                  <a16:creationId xmlns:a16="http://schemas.microsoft.com/office/drawing/2014/main" id="{E9615AC9-F4B2-4CBB-A55F-D95B2C48C5EF}"/>
                </a:ext>
              </a:extLst>
            </p:cNvPr>
            <p:cNvSpPr txBox="1"/>
            <p:nvPr/>
          </p:nvSpPr>
          <p:spPr>
            <a:xfrm>
              <a:off x="4892157" y="3857985"/>
              <a:ext cx="780984" cy="276999"/>
            </a:xfrm>
            <a:prstGeom prst="rect">
              <a:avLst/>
            </a:prstGeom>
            <a:noFill/>
          </p:spPr>
          <p:txBody>
            <a:bodyPr wrap="none" rtlCol="0">
              <a:spAutoFit/>
            </a:bodyPr>
            <a:lstStyle/>
            <a:p>
              <a:pPr algn="ctr"/>
              <a:r>
                <a:rPr lang="en-US" sz="1200" b="1" spc="100">
                  <a:solidFill>
                    <a:srgbClr val="63726F"/>
                  </a:solidFill>
                  <a:latin typeface="+mj-lt"/>
                  <a:ea typeface="Open Sans" panose="020B0606030504020204" pitchFamily="34" charset="0"/>
                  <a:cs typeface="Poppins" panose="00000500000000000000" pitchFamily="2" charset="0"/>
                </a:rPr>
                <a:t>MODEL</a:t>
              </a:r>
            </a:p>
          </p:txBody>
        </p:sp>
      </p:grpSp>
      <p:grpSp>
        <p:nvGrpSpPr>
          <p:cNvPr id="27" name="Group 26">
            <a:extLst>
              <a:ext uri="{FF2B5EF4-FFF2-40B4-BE49-F238E27FC236}">
                <a16:creationId xmlns:a16="http://schemas.microsoft.com/office/drawing/2014/main" id="{6C7CA2B3-9A86-4177-A97B-4EEC712ADA58}"/>
              </a:ext>
            </a:extLst>
          </p:cNvPr>
          <p:cNvGrpSpPr/>
          <p:nvPr/>
        </p:nvGrpSpPr>
        <p:grpSpPr>
          <a:xfrm>
            <a:off x="1906352" y="5445260"/>
            <a:ext cx="1835760" cy="628034"/>
            <a:chOff x="4364769" y="3857985"/>
            <a:chExt cx="1835760" cy="628034"/>
          </a:xfrm>
        </p:grpSpPr>
        <p:sp>
          <p:nvSpPr>
            <p:cNvPr id="28" name="TextBox 27">
              <a:extLst>
                <a:ext uri="{FF2B5EF4-FFF2-40B4-BE49-F238E27FC236}">
                  <a16:creationId xmlns:a16="http://schemas.microsoft.com/office/drawing/2014/main" id="{CF6E486F-8704-489B-A4D2-5A201CA53223}"/>
                </a:ext>
              </a:extLst>
            </p:cNvPr>
            <p:cNvSpPr txBox="1"/>
            <p:nvPr/>
          </p:nvSpPr>
          <p:spPr>
            <a:xfrm>
              <a:off x="4364769" y="4116687"/>
              <a:ext cx="1835760" cy="369332"/>
            </a:xfrm>
            <a:prstGeom prst="rect">
              <a:avLst/>
            </a:prstGeom>
            <a:noFill/>
          </p:spPr>
          <p:txBody>
            <a:bodyPr wrap="none" rtlCol="0">
              <a:spAutoFit/>
            </a:bodyPr>
            <a:lstStyle/>
            <a:p>
              <a:pPr algn="ctr"/>
              <a:r>
                <a:rPr lang="en-US">
                  <a:latin typeface="+mj-lt"/>
                  <a:cs typeface="Poppins SemiBold" panose="00000700000000000000" pitchFamily="2" charset="0"/>
                </a:rPr>
                <a:t>Amadine Faur</a:t>
              </a:r>
            </a:p>
          </p:txBody>
        </p:sp>
        <p:sp>
          <p:nvSpPr>
            <p:cNvPr id="29" name="TextBox 28">
              <a:extLst>
                <a:ext uri="{FF2B5EF4-FFF2-40B4-BE49-F238E27FC236}">
                  <a16:creationId xmlns:a16="http://schemas.microsoft.com/office/drawing/2014/main" id="{17470D27-D9DF-4152-BECA-C06E748FA819}"/>
                </a:ext>
              </a:extLst>
            </p:cNvPr>
            <p:cNvSpPr txBox="1"/>
            <p:nvPr/>
          </p:nvSpPr>
          <p:spPr>
            <a:xfrm>
              <a:off x="4755902" y="3857985"/>
              <a:ext cx="1053494" cy="276999"/>
            </a:xfrm>
            <a:prstGeom prst="rect">
              <a:avLst/>
            </a:prstGeom>
            <a:noFill/>
          </p:spPr>
          <p:txBody>
            <a:bodyPr wrap="none" rtlCol="0">
              <a:spAutoFit/>
            </a:bodyPr>
            <a:lstStyle/>
            <a:p>
              <a:pPr algn="ctr"/>
              <a:r>
                <a:rPr lang="en-US" sz="1200" b="1" spc="100">
                  <a:solidFill>
                    <a:srgbClr val="63726F"/>
                  </a:solidFill>
                  <a:latin typeface="+mj-lt"/>
                  <a:ea typeface="Open Sans" panose="020B0606030504020204" pitchFamily="34" charset="0"/>
                  <a:cs typeface="Poppins" panose="00000500000000000000" pitchFamily="2" charset="0"/>
                </a:rPr>
                <a:t>MANAGER</a:t>
              </a:r>
            </a:p>
          </p:txBody>
        </p:sp>
      </p:grpSp>
      <p:grpSp>
        <p:nvGrpSpPr>
          <p:cNvPr id="46" name="Group 45">
            <a:extLst>
              <a:ext uri="{FF2B5EF4-FFF2-40B4-BE49-F238E27FC236}">
                <a16:creationId xmlns:a16="http://schemas.microsoft.com/office/drawing/2014/main" id="{43FAFABD-D79D-4C9E-9CA6-7E2C2A1FEB40}"/>
              </a:ext>
            </a:extLst>
          </p:cNvPr>
          <p:cNvGrpSpPr/>
          <p:nvPr/>
        </p:nvGrpSpPr>
        <p:grpSpPr>
          <a:xfrm>
            <a:off x="8268490" y="5445260"/>
            <a:ext cx="1628972" cy="628034"/>
            <a:chOff x="4468165" y="3857985"/>
            <a:chExt cx="1628972" cy="628034"/>
          </a:xfrm>
        </p:grpSpPr>
        <p:sp>
          <p:nvSpPr>
            <p:cNvPr id="47" name="TextBox 46">
              <a:extLst>
                <a:ext uri="{FF2B5EF4-FFF2-40B4-BE49-F238E27FC236}">
                  <a16:creationId xmlns:a16="http://schemas.microsoft.com/office/drawing/2014/main" id="{59521ACF-E127-4CC9-A69D-601A440206AD}"/>
                </a:ext>
              </a:extLst>
            </p:cNvPr>
            <p:cNvSpPr txBox="1"/>
            <p:nvPr/>
          </p:nvSpPr>
          <p:spPr>
            <a:xfrm>
              <a:off x="4468165" y="4116687"/>
              <a:ext cx="1628972" cy="369332"/>
            </a:xfrm>
            <a:prstGeom prst="rect">
              <a:avLst/>
            </a:prstGeom>
            <a:noFill/>
          </p:spPr>
          <p:txBody>
            <a:bodyPr wrap="none" rtlCol="0">
              <a:spAutoFit/>
            </a:bodyPr>
            <a:lstStyle/>
            <a:p>
              <a:pPr algn="ctr"/>
              <a:r>
                <a:rPr lang="en-US">
                  <a:latin typeface="+mj-lt"/>
                  <a:cs typeface="Poppins SemiBold" panose="00000700000000000000" pitchFamily="2" charset="0"/>
                </a:rPr>
                <a:t>Maceo Gaile</a:t>
              </a:r>
            </a:p>
          </p:txBody>
        </p:sp>
        <p:sp>
          <p:nvSpPr>
            <p:cNvPr id="48" name="TextBox 47">
              <a:extLst>
                <a:ext uri="{FF2B5EF4-FFF2-40B4-BE49-F238E27FC236}">
                  <a16:creationId xmlns:a16="http://schemas.microsoft.com/office/drawing/2014/main" id="{02F2E922-B1D9-49A0-B7E6-CEFD5A150F95}"/>
                </a:ext>
              </a:extLst>
            </p:cNvPr>
            <p:cNvSpPr txBox="1"/>
            <p:nvPr/>
          </p:nvSpPr>
          <p:spPr>
            <a:xfrm>
              <a:off x="4485797" y="3857985"/>
              <a:ext cx="1593706" cy="276999"/>
            </a:xfrm>
            <a:prstGeom prst="rect">
              <a:avLst/>
            </a:prstGeom>
            <a:noFill/>
          </p:spPr>
          <p:txBody>
            <a:bodyPr wrap="none" rtlCol="0">
              <a:spAutoFit/>
            </a:bodyPr>
            <a:lstStyle/>
            <a:p>
              <a:pPr algn="ctr"/>
              <a:r>
                <a:rPr lang="en-US" sz="1200" b="1" spc="100">
                  <a:solidFill>
                    <a:srgbClr val="63726F"/>
                  </a:solidFill>
                  <a:latin typeface="+mj-lt"/>
                  <a:ea typeface="Open Sans" panose="020B0606030504020204" pitchFamily="34" charset="0"/>
                  <a:cs typeface="Poppins" panose="00000500000000000000" pitchFamily="2" charset="0"/>
                </a:rPr>
                <a:t>PHOTOGRAPHER</a:t>
              </a:r>
            </a:p>
          </p:txBody>
        </p:sp>
      </p:grpSp>
      <p:grpSp>
        <p:nvGrpSpPr>
          <p:cNvPr id="49" name="Group 48">
            <a:extLst>
              <a:ext uri="{FF2B5EF4-FFF2-40B4-BE49-F238E27FC236}">
                <a16:creationId xmlns:a16="http://schemas.microsoft.com/office/drawing/2014/main" id="{A12E796E-5692-4057-9C21-C31D287FC5FC}"/>
              </a:ext>
            </a:extLst>
          </p:cNvPr>
          <p:cNvGrpSpPr/>
          <p:nvPr/>
        </p:nvGrpSpPr>
        <p:grpSpPr>
          <a:xfrm>
            <a:off x="10428714" y="5445260"/>
            <a:ext cx="1558440" cy="628034"/>
            <a:chOff x="4503431" y="3857985"/>
            <a:chExt cx="1558440" cy="628034"/>
          </a:xfrm>
        </p:grpSpPr>
        <p:sp>
          <p:nvSpPr>
            <p:cNvPr id="50" name="TextBox 49">
              <a:extLst>
                <a:ext uri="{FF2B5EF4-FFF2-40B4-BE49-F238E27FC236}">
                  <a16:creationId xmlns:a16="http://schemas.microsoft.com/office/drawing/2014/main" id="{D5FBEF98-9EEE-43D9-B6A3-46805C284358}"/>
                </a:ext>
              </a:extLst>
            </p:cNvPr>
            <p:cNvSpPr txBox="1"/>
            <p:nvPr/>
          </p:nvSpPr>
          <p:spPr>
            <a:xfrm>
              <a:off x="4503431" y="4116687"/>
              <a:ext cx="1558440" cy="369332"/>
            </a:xfrm>
            <a:prstGeom prst="rect">
              <a:avLst/>
            </a:prstGeom>
            <a:noFill/>
          </p:spPr>
          <p:txBody>
            <a:bodyPr wrap="none" rtlCol="0">
              <a:spAutoFit/>
            </a:bodyPr>
            <a:lstStyle/>
            <a:p>
              <a:pPr algn="ctr"/>
              <a:r>
                <a:rPr lang="en-US">
                  <a:latin typeface="+mj-lt"/>
                  <a:cs typeface="Poppins SemiBold" panose="00000700000000000000" pitchFamily="2" charset="0"/>
                </a:rPr>
                <a:t>Eloise Hewa</a:t>
              </a:r>
            </a:p>
          </p:txBody>
        </p:sp>
        <p:sp>
          <p:nvSpPr>
            <p:cNvPr id="51" name="TextBox 50">
              <a:extLst>
                <a:ext uri="{FF2B5EF4-FFF2-40B4-BE49-F238E27FC236}">
                  <a16:creationId xmlns:a16="http://schemas.microsoft.com/office/drawing/2014/main" id="{2B6C57C5-9825-4968-82A5-6B2AA400339C}"/>
                </a:ext>
              </a:extLst>
            </p:cNvPr>
            <p:cNvSpPr txBox="1"/>
            <p:nvPr/>
          </p:nvSpPr>
          <p:spPr>
            <a:xfrm>
              <a:off x="4518659" y="3857985"/>
              <a:ext cx="1527982" cy="276999"/>
            </a:xfrm>
            <a:prstGeom prst="rect">
              <a:avLst/>
            </a:prstGeom>
            <a:noFill/>
          </p:spPr>
          <p:txBody>
            <a:bodyPr wrap="none" rtlCol="0">
              <a:spAutoFit/>
            </a:bodyPr>
            <a:lstStyle/>
            <a:p>
              <a:pPr algn="ctr"/>
              <a:r>
                <a:rPr lang="en-US" sz="1200" b="1" spc="100">
                  <a:solidFill>
                    <a:srgbClr val="63726F"/>
                  </a:solidFill>
                  <a:latin typeface="+mj-lt"/>
                  <a:ea typeface="Open Sans" panose="020B0606030504020204" pitchFamily="34" charset="0"/>
                  <a:cs typeface="Poppins" panose="00000500000000000000" pitchFamily="2" charset="0"/>
                </a:rPr>
                <a:t>VIDEOGRAPHER</a:t>
              </a:r>
            </a:p>
          </p:txBody>
        </p:sp>
      </p:grpSp>
      <p:pic>
        <p:nvPicPr>
          <p:cNvPr id="4" name="Picture Placeholder 3">
            <a:extLst>
              <a:ext uri="{FF2B5EF4-FFF2-40B4-BE49-F238E27FC236}">
                <a16:creationId xmlns:a16="http://schemas.microsoft.com/office/drawing/2014/main" id="{864E4F6A-808F-4822-A412-C24F6C46D0BA}"/>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9700" r="19700"/>
          <a:stretch>
            <a:fillRect/>
          </a:stretch>
        </p:blipFill>
        <p:spPr/>
      </p:pic>
      <p:pic>
        <p:nvPicPr>
          <p:cNvPr id="8" name="Picture Placeholder 7">
            <a:extLst>
              <a:ext uri="{FF2B5EF4-FFF2-40B4-BE49-F238E27FC236}">
                <a16:creationId xmlns:a16="http://schemas.microsoft.com/office/drawing/2014/main" id="{7253B3C6-D831-40FF-AEFF-80B14DF0ED1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8178" t="1911" r="39787" b="45507"/>
          <a:stretch/>
        </p:blipFill>
        <p:spPr>
          <a:xfrm>
            <a:off x="5974088" y="610018"/>
            <a:ext cx="1959425" cy="4042953"/>
          </a:xfrm>
        </p:spPr>
      </p:pic>
      <p:pic>
        <p:nvPicPr>
          <p:cNvPr id="23" name="Picture Placeholder 22">
            <a:extLst>
              <a:ext uri="{FF2B5EF4-FFF2-40B4-BE49-F238E27FC236}">
                <a16:creationId xmlns:a16="http://schemas.microsoft.com/office/drawing/2014/main" id="{793A7E1D-93A8-4B73-8D88-964C23A8FA3A}"/>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3634" r="13634"/>
          <a:stretch>
            <a:fillRect/>
          </a:stretch>
        </p:blipFill>
        <p:spPr/>
      </p:pic>
      <p:pic>
        <p:nvPicPr>
          <p:cNvPr id="25" name="Picture Placeholder 24">
            <a:extLst>
              <a:ext uri="{FF2B5EF4-FFF2-40B4-BE49-F238E27FC236}">
                <a16:creationId xmlns:a16="http://schemas.microsoft.com/office/drawing/2014/main" id="{CBF78D68-7D72-4232-A0C8-09947425B7A3}"/>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13656" r="13656"/>
          <a:stretch>
            <a:fillRect/>
          </a:stretch>
        </p:blipFill>
        <p:spPr/>
      </p:pic>
    </p:spTree>
    <p:extLst>
      <p:ext uri="{BB962C8B-B14F-4D97-AF65-F5344CB8AC3E}">
        <p14:creationId xmlns:p14="http://schemas.microsoft.com/office/powerpoint/2010/main" val="2615658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59695-9505-4757-91D2-0F5474EE3975}"/>
              </a:ext>
            </a:extLst>
          </p:cNvPr>
          <p:cNvSpPr txBox="1"/>
          <p:nvPr/>
        </p:nvSpPr>
        <p:spPr>
          <a:xfrm>
            <a:off x="3488463" y="1412083"/>
            <a:ext cx="3621934" cy="538609"/>
          </a:xfrm>
          <a:prstGeom prst="rect">
            <a:avLst/>
          </a:prstGeom>
          <a:noFill/>
        </p:spPr>
        <p:txBody>
          <a:bodyPr wrap="square" rtlCol="0">
            <a:spAutoFit/>
          </a:bodyPr>
          <a:lstStyle/>
          <a:p>
            <a:r>
              <a:rPr lang="en-US" sz="2900" dirty="0">
                <a:solidFill>
                  <a:schemeClr val="tx1">
                    <a:lumMod val="85000"/>
                    <a:lumOff val="15000"/>
                  </a:schemeClr>
                </a:solidFill>
                <a:latin typeface="+mj-lt"/>
                <a:cs typeface="Poppins SemiBold" panose="00000700000000000000" pitchFamily="2" charset="0"/>
              </a:rPr>
              <a:t>DIET portfolio</a:t>
            </a:r>
            <a:endParaRPr lang="en-US" sz="2900" i="1" dirty="0">
              <a:solidFill>
                <a:schemeClr val="tx1">
                  <a:lumMod val="85000"/>
                  <a:lumOff val="15000"/>
                </a:schemeClr>
              </a:solidFill>
              <a:latin typeface="+mj-lt"/>
              <a:cs typeface="Poppins SemiBold" panose="00000700000000000000" pitchFamily="2" charset="0"/>
            </a:endParaRPr>
          </a:p>
        </p:txBody>
      </p:sp>
      <p:sp>
        <p:nvSpPr>
          <p:cNvPr id="6" name="TextBox 5">
            <a:extLst>
              <a:ext uri="{FF2B5EF4-FFF2-40B4-BE49-F238E27FC236}">
                <a16:creationId xmlns:a16="http://schemas.microsoft.com/office/drawing/2014/main" id="{A6E57349-A443-4441-A9E3-1FF72244774E}"/>
              </a:ext>
            </a:extLst>
          </p:cNvPr>
          <p:cNvSpPr txBox="1"/>
          <p:nvPr/>
        </p:nvSpPr>
        <p:spPr>
          <a:xfrm>
            <a:off x="3470810" y="610018"/>
            <a:ext cx="4289956" cy="830997"/>
          </a:xfrm>
          <a:prstGeom prst="rect">
            <a:avLst/>
          </a:prstGeom>
          <a:noFill/>
        </p:spPr>
        <p:txBody>
          <a:bodyPr wrap="none" rtlCol="0">
            <a:spAutoFit/>
          </a:bodyPr>
          <a:lstStyle/>
          <a:p>
            <a:pPr algn="ctr"/>
            <a:r>
              <a:rPr lang="en-US" sz="4800" b="1" spc="600">
                <a:solidFill>
                  <a:srgbClr val="63726F"/>
                </a:solidFill>
                <a:latin typeface="+mj-lt"/>
                <a:cs typeface="Poppins" panose="00000500000000000000" pitchFamily="2" charset="0"/>
              </a:rPr>
              <a:t>PORTFOLIO</a:t>
            </a:r>
          </a:p>
        </p:txBody>
      </p:sp>
      <p:cxnSp>
        <p:nvCxnSpPr>
          <p:cNvPr id="7" name="Straight Connector 6">
            <a:extLst>
              <a:ext uri="{FF2B5EF4-FFF2-40B4-BE49-F238E27FC236}">
                <a16:creationId xmlns:a16="http://schemas.microsoft.com/office/drawing/2014/main" id="{357027CA-F5D3-4D9E-AC86-0CB924767957}"/>
              </a:ext>
            </a:extLst>
          </p:cNvPr>
          <p:cNvCxnSpPr>
            <a:cxnSpLocks/>
          </p:cNvCxnSpPr>
          <p:nvPr/>
        </p:nvCxnSpPr>
        <p:spPr>
          <a:xfrm>
            <a:off x="6533925" y="1694535"/>
            <a:ext cx="980660"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4E37552-FB1F-4FBA-8D27-AD61605E4C02}"/>
              </a:ext>
            </a:extLst>
          </p:cNvPr>
          <p:cNvSpPr txBox="1"/>
          <p:nvPr/>
        </p:nvSpPr>
        <p:spPr>
          <a:xfrm>
            <a:off x="6376027" y="2798469"/>
            <a:ext cx="1702710"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STYLE PORTFOLIO</a:t>
            </a:r>
          </a:p>
        </p:txBody>
      </p:sp>
      <p:sp>
        <p:nvSpPr>
          <p:cNvPr id="12" name="Rectangle 11">
            <a:extLst>
              <a:ext uri="{FF2B5EF4-FFF2-40B4-BE49-F238E27FC236}">
                <a16:creationId xmlns:a16="http://schemas.microsoft.com/office/drawing/2014/main" id="{6952DEA7-864D-4B5F-85A9-8EF280A79433}"/>
              </a:ext>
            </a:extLst>
          </p:cNvPr>
          <p:cNvSpPr/>
          <p:nvPr/>
        </p:nvSpPr>
        <p:spPr>
          <a:xfrm>
            <a:off x="6376027" y="3200160"/>
            <a:ext cx="4160711" cy="1591846"/>
          </a:xfrm>
          <a:prstGeom prst="rect">
            <a:avLst/>
          </a:prstGeom>
        </p:spPr>
        <p:txBody>
          <a:bodyPr wrap="square">
            <a:spAutoFit/>
          </a:bodyPr>
          <a:lstStyle/>
          <a:p>
            <a:pPr algn="just">
              <a:lnSpc>
                <a:spcPct val="150000"/>
              </a:lnSpc>
            </a:pPr>
            <a:r>
              <a:rPr lang="en-US" sz="1100">
                <a:solidFill>
                  <a:schemeClr val="bg1">
                    <a:lumMod val="50000"/>
                  </a:schemeClr>
                </a:solidFill>
                <a:latin typeface="+mj-lt"/>
                <a:ea typeface="Noto Sans" panose="020B0502040504020204" pitchFamily="34" charset="0"/>
                <a:cs typeface="Noto Sans" panose="020B0502040504020204" pitchFamily="34" charset="0"/>
              </a:rPr>
              <a:t>At vero eos et accusamus et iusto odio dignissimos ducimus qui blanditiis ise praesentium voluptatum deleniti atque corrupti quos dolores et quas et molestias excepturi sint occaecati cupiditate non provident, similique molesti sunt in culpa qui officia deserunt mollitia animi, id est laborum.</a:t>
            </a:r>
          </a:p>
        </p:txBody>
      </p:sp>
      <p:grpSp>
        <p:nvGrpSpPr>
          <p:cNvPr id="17" name="Group 16">
            <a:extLst>
              <a:ext uri="{FF2B5EF4-FFF2-40B4-BE49-F238E27FC236}">
                <a16:creationId xmlns:a16="http://schemas.microsoft.com/office/drawing/2014/main" id="{D7D8AD21-B649-4FA8-8B80-6162F6483192}"/>
              </a:ext>
            </a:extLst>
          </p:cNvPr>
          <p:cNvGrpSpPr/>
          <p:nvPr/>
        </p:nvGrpSpPr>
        <p:grpSpPr>
          <a:xfrm>
            <a:off x="1612816" y="4921220"/>
            <a:ext cx="368882" cy="102182"/>
            <a:chOff x="2679118" y="1898068"/>
            <a:chExt cx="368882" cy="102182"/>
          </a:xfrm>
          <a:solidFill>
            <a:srgbClr val="404040"/>
          </a:solidFill>
        </p:grpSpPr>
        <p:sp>
          <p:nvSpPr>
            <p:cNvPr id="18" name="Rectangle 17">
              <a:extLst>
                <a:ext uri="{FF2B5EF4-FFF2-40B4-BE49-F238E27FC236}">
                  <a16:creationId xmlns:a16="http://schemas.microsoft.com/office/drawing/2014/main" id="{91A635DD-DDAD-414D-B0FB-3165F65BA94C}"/>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9" name="Rectangle 18">
              <a:extLst>
                <a:ext uri="{FF2B5EF4-FFF2-40B4-BE49-F238E27FC236}">
                  <a16:creationId xmlns:a16="http://schemas.microsoft.com/office/drawing/2014/main" id="{3A8F1909-3C74-419B-9C2E-9FDE7B8DDD1D}"/>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20" name="Rectangle 19">
              <a:extLst>
                <a:ext uri="{FF2B5EF4-FFF2-40B4-BE49-F238E27FC236}">
                  <a16:creationId xmlns:a16="http://schemas.microsoft.com/office/drawing/2014/main" id="{002F65B3-CC56-45F7-BA9E-82923B3A3F96}"/>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pic>
        <p:nvPicPr>
          <p:cNvPr id="10" name="Picture Placeholder 9">
            <a:extLst>
              <a:ext uri="{FF2B5EF4-FFF2-40B4-BE49-F238E27FC236}">
                <a16:creationId xmlns:a16="http://schemas.microsoft.com/office/drawing/2014/main" id="{ED6B3B04-6D79-4BF0-82F3-AAEDEEF06DD8}"/>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36376" r="36376"/>
          <a:stretch>
            <a:fillRect/>
          </a:stretch>
        </p:blipFill>
        <p:spPr/>
      </p:pic>
      <p:pic>
        <p:nvPicPr>
          <p:cNvPr id="4" name="Picture Placeholder 3">
            <a:extLst>
              <a:ext uri="{FF2B5EF4-FFF2-40B4-BE49-F238E27FC236}">
                <a16:creationId xmlns:a16="http://schemas.microsoft.com/office/drawing/2014/main" id="{AB77B622-33A0-4369-BC49-10EBC2071C36}"/>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3634" r="13634"/>
          <a:stretch>
            <a:fillRect/>
          </a:stretch>
        </p:blipFill>
        <p:spPr/>
      </p:pic>
    </p:spTree>
    <p:extLst>
      <p:ext uri="{BB962C8B-B14F-4D97-AF65-F5344CB8AC3E}">
        <p14:creationId xmlns:p14="http://schemas.microsoft.com/office/powerpoint/2010/main" val="649192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E7FBB09-21DB-4A85-B199-64D1BD5B3B07}"/>
              </a:ext>
            </a:extLst>
          </p:cNvPr>
          <p:cNvSpPr txBox="1"/>
          <p:nvPr/>
        </p:nvSpPr>
        <p:spPr>
          <a:xfrm>
            <a:off x="7190146" y="689561"/>
            <a:ext cx="3621934" cy="538609"/>
          </a:xfrm>
          <a:prstGeom prst="rect">
            <a:avLst/>
          </a:prstGeom>
          <a:noFill/>
        </p:spPr>
        <p:txBody>
          <a:bodyPr wrap="square" rtlCol="0">
            <a:spAutoFit/>
          </a:bodyPr>
          <a:lstStyle/>
          <a:p>
            <a:r>
              <a:rPr lang="en-US" sz="2900" dirty="0">
                <a:solidFill>
                  <a:schemeClr val="tx1">
                    <a:lumMod val="85000"/>
                    <a:lumOff val="15000"/>
                  </a:schemeClr>
                </a:solidFill>
                <a:latin typeface="+mj-lt"/>
                <a:cs typeface="Poppins SemiBold" panose="00000700000000000000" pitchFamily="2" charset="0"/>
              </a:rPr>
              <a:t>DIET portfolio</a:t>
            </a:r>
            <a:endParaRPr lang="en-US" sz="2900" i="1" dirty="0">
              <a:solidFill>
                <a:schemeClr val="tx1">
                  <a:lumMod val="85000"/>
                  <a:lumOff val="15000"/>
                </a:schemeClr>
              </a:solidFill>
              <a:latin typeface="+mj-lt"/>
              <a:cs typeface="Poppins SemiBold" panose="00000700000000000000" pitchFamily="2" charset="0"/>
            </a:endParaRPr>
          </a:p>
        </p:txBody>
      </p:sp>
      <p:sp>
        <p:nvSpPr>
          <p:cNvPr id="9" name="TextBox 8">
            <a:extLst>
              <a:ext uri="{FF2B5EF4-FFF2-40B4-BE49-F238E27FC236}">
                <a16:creationId xmlns:a16="http://schemas.microsoft.com/office/drawing/2014/main" id="{9AD0F0B9-500B-4685-A1AA-5CB415B14108}"/>
              </a:ext>
            </a:extLst>
          </p:cNvPr>
          <p:cNvSpPr txBox="1"/>
          <p:nvPr/>
        </p:nvSpPr>
        <p:spPr>
          <a:xfrm>
            <a:off x="7158642" y="1125075"/>
            <a:ext cx="4289956" cy="830997"/>
          </a:xfrm>
          <a:prstGeom prst="rect">
            <a:avLst/>
          </a:prstGeom>
          <a:noFill/>
        </p:spPr>
        <p:txBody>
          <a:bodyPr wrap="none" rtlCol="0">
            <a:spAutoFit/>
          </a:bodyPr>
          <a:lstStyle/>
          <a:p>
            <a:pPr algn="ctr"/>
            <a:r>
              <a:rPr lang="en-US" sz="4800" b="1" spc="600">
                <a:solidFill>
                  <a:srgbClr val="63726F"/>
                </a:solidFill>
                <a:latin typeface="+mj-lt"/>
                <a:cs typeface="Poppins" panose="00000500000000000000" pitchFamily="2" charset="0"/>
              </a:rPr>
              <a:t>PORTFOLIO</a:t>
            </a:r>
          </a:p>
        </p:txBody>
      </p:sp>
      <p:cxnSp>
        <p:nvCxnSpPr>
          <p:cNvPr id="10" name="Straight Connector 9">
            <a:extLst>
              <a:ext uri="{FF2B5EF4-FFF2-40B4-BE49-F238E27FC236}">
                <a16:creationId xmlns:a16="http://schemas.microsoft.com/office/drawing/2014/main" id="{5DF688A4-D9C2-4CE5-A483-E6A4E59BAC57}"/>
              </a:ext>
            </a:extLst>
          </p:cNvPr>
          <p:cNvCxnSpPr>
            <a:cxnSpLocks/>
          </p:cNvCxnSpPr>
          <p:nvPr/>
        </p:nvCxnSpPr>
        <p:spPr>
          <a:xfrm>
            <a:off x="10207902" y="972013"/>
            <a:ext cx="980660"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3F64141-FD33-4D29-AB35-019ED7C81DDD}"/>
              </a:ext>
            </a:extLst>
          </p:cNvPr>
          <p:cNvSpPr txBox="1"/>
          <p:nvPr/>
        </p:nvSpPr>
        <p:spPr>
          <a:xfrm>
            <a:off x="3997663" y="2100638"/>
            <a:ext cx="2501006" cy="276999"/>
          </a:xfrm>
          <a:prstGeom prst="rect">
            <a:avLst/>
          </a:prstGeom>
          <a:noFill/>
        </p:spPr>
        <p:txBody>
          <a:bodyPr wrap="none" rtlCol="0">
            <a:spAutoFit/>
          </a:bodyPr>
          <a:lstStyle/>
          <a:p>
            <a:r>
              <a:rPr lang="en-US" sz="1200" b="1" spc="100" dirty="0">
                <a:solidFill>
                  <a:srgbClr val="63726F"/>
                </a:solidFill>
                <a:latin typeface="+mj-lt"/>
                <a:ea typeface="Open Sans" panose="020B0606030504020204" pitchFamily="34" charset="0"/>
                <a:cs typeface="Poppins" panose="00000500000000000000" pitchFamily="2" charset="0"/>
              </a:rPr>
              <a:t>VINTAGE VIBES PORTFOLIO</a:t>
            </a:r>
          </a:p>
        </p:txBody>
      </p:sp>
      <p:sp>
        <p:nvSpPr>
          <p:cNvPr id="12" name="Rectangle 11">
            <a:extLst>
              <a:ext uri="{FF2B5EF4-FFF2-40B4-BE49-F238E27FC236}">
                <a16:creationId xmlns:a16="http://schemas.microsoft.com/office/drawing/2014/main" id="{42ECA49D-F6E8-489B-9C32-60B6CF97695E}"/>
              </a:ext>
            </a:extLst>
          </p:cNvPr>
          <p:cNvSpPr/>
          <p:nvPr/>
        </p:nvSpPr>
        <p:spPr>
          <a:xfrm>
            <a:off x="3983809" y="2488474"/>
            <a:ext cx="4924664" cy="1084015"/>
          </a:xfrm>
          <a:prstGeom prst="rect">
            <a:avLst/>
          </a:prstGeom>
        </p:spPr>
        <p:txBody>
          <a:bodyPr wrap="square">
            <a:spAutoFit/>
          </a:bodyPr>
          <a:lstStyle/>
          <a:p>
            <a:pPr algn="just">
              <a:lnSpc>
                <a:spcPct val="150000"/>
              </a:lnSpc>
            </a:pPr>
            <a:r>
              <a:rPr lang="en-US" sz="1100" dirty="0">
                <a:solidFill>
                  <a:schemeClr val="bg1">
                    <a:lumMod val="50000"/>
                  </a:schemeClr>
                </a:solidFill>
                <a:latin typeface="+mj-lt"/>
                <a:ea typeface="Noto Sans" panose="020B0502040504020204" pitchFamily="34" charset="0"/>
                <a:cs typeface="Noto Sans" panose="020B0502040504020204" pitchFamily="34" charset="0"/>
              </a:rPr>
              <a:t>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vero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eos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accusamus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iusto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odio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dignissimos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ducimus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qui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blanditiis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ise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praesentium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voluptatum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deleniti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atque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corrupti</a:t>
            </a:r>
            <a:r>
              <a:rPr lang="en-US" sz="1100" dirty="0">
                <a:solidFill>
                  <a:schemeClr val="bg1">
                    <a:lumMod val="50000"/>
                  </a:schemeClr>
                </a:solidFill>
                <a:latin typeface="+mj-lt"/>
                <a:ea typeface="Noto Sans" panose="020B0502040504020204" pitchFamily="34" charset="0"/>
                <a:cs typeface="Noto Sans" panose="020B0502040504020204" pitchFamily="34" charset="0"/>
              </a:rPr>
              <a:t> quos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dolores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quas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molestias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excepturi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sint</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occaecati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cupiditate</a:t>
            </a:r>
            <a:r>
              <a:rPr lang="en-US" sz="1100" dirty="0">
                <a:solidFill>
                  <a:schemeClr val="bg1">
                    <a:lumMod val="50000"/>
                  </a:schemeClr>
                </a:solidFill>
                <a:latin typeface="+mj-lt"/>
                <a:ea typeface="Noto Sans" panose="020B0502040504020204" pitchFamily="34" charset="0"/>
                <a:cs typeface="Noto Sans" panose="020B0502040504020204" pitchFamily="34" charset="0"/>
              </a:rPr>
              <a:t> non provident,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similique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molesti</a:t>
            </a:r>
            <a:r>
              <a:rPr lang="en-US" sz="1100" dirty="0">
                <a:solidFill>
                  <a:schemeClr val="bg1">
                    <a:lumMod val="50000"/>
                  </a:schemeClr>
                </a:solidFill>
                <a:latin typeface="+mj-lt"/>
                <a:ea typeface="Noto Sans" panose="020B0502040504020204" pitchFamily="34" charset="0"/>
                <a:cs typeface="Noto Sans" panose="020B0502040504020204" pitchFamily="34" charset="0"/>
              </a:rPr>
              <a:t> sunt in culpa qui official.</a:t>
            </a:r>
          </a:p>
        </p:txBody>
      </p:sp>
      <p:grpSp>
        <p:nvGrpSpPr>
          <p:cNvPr id="13" name="Group 12">
            <a:extLst>
              <a:ext uri="{FF2B5EF4-FFF2-40B4-BE49-F238E27FC236}">
                <a16:creationId xmlns:a16="http://schemas.microsoft.com/office/drawing/2014/main" id="{AE8FE1A1-7257-41BF-A1E1-867ECAD121E6}"/>
              </a:ext>
            </a:extLst>
          </p:cNvPr>
          <p:cNvGrpSpPr/>
          <p:nvPr/>
        </p:nvGrpSpPr>
        <p:grpSpPr>
          <a:xfrm>
            <a:off x="8904901" y="3783550"/>
            <a:ext cx="368882" cy="102182"/>
            <a:chOff x="2679118" y="1898068"/>
            <a:chExt cx="368882" cy="102182"/>
          </a:xfrm>
          <a:solidFill>
            <a:srgbClr val="404040"/>
          </a:solidFill>
        </p:grpSpPr>
        <p:sp>
          <p:nvSpPr>
            <p:cNvPr id="14" name="Rectangle 13">
              <a:extLst>
                <a:ext uri="{FF2B5EF4-FFF2-40B4-BE49-F238E27FC236}">
                  <a16:creationId xmlns:a16="http://schemas.microsoft.com/office/drawing/2014/main" id="{338276E5-2C1E-41E6-B401-0255A8616748}"/>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5" name="Rectangle 14">
              <a:extLst>
                <a:ext uri="{FF2B5EF4-FFF2-40B4-BE49-F238E27FC236}">
                  <a16:creationId xmlns:a16="http://schemas.microsoft.com/office/drawing/2014/main" id="{E67C4828-BAB2-441F-BA08-197F22D818F4}"/>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6" name="Rectangle 15">
              <a:extLst>
                <a:ext uri="{FF2B5EF4-FFF2-40B4-BE49-F238E27FC236}">
                  <a16:creationId xmlns:a16="http://schemas.microsoft.com/office/drawing/2014/main" id="{65995018-9CE5-4CA7-BDD4-FB295357DB63}"/>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pic>
        <p:nvPicPr>
          <p:cNvPr id="4" name="Picture Placeholder 3">
            <a:extLst>
              <a:ext uri="{FF2B5EF4-FFF2-40B4-BE49-F238E27FC236}">
                <a16:creationId xmlns:a16="http://schemas.microsoft.com/office/drawing/2014/main" id="{E6FFC5FE-092E-4DBF-87D7-0A25106F266F}"/>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3663" r="13663"/>
          <a:stretch>
            <a:fillRect/>
          </a:stretch>
        </p:blipFill>
        <p:spPr/>
      </p:pic>
      <p:pic>
        <p:nvPicPr>
          <p:cNvPr id="17" name="Picture Placeholder 16">
            <a:extLst>
              <a:ext uri="{FF2B5EF4-FFF2-40B4-BE49-F238E27FC236}">
                <a16:creationId xmlns:a16="http://schemas.microsoft.com/office/drawing/2014/main" id="{4B7BC0F1-193B-4B88-BF8D-246701F04A41}"/>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34487" b="34487"/>
          <a:stretch>
            <a:fillRect/>
          </a:stretch>
        </p:blipFill>
        <p:spPr/>
      </p:pic>
      <p:pic>
        <p:nvPicPr>
          <p:cNvPr id="19" name="Picture Placeholder 18">
            <a:extLst>
              <a:ext uri="{FF2B5EF4-FFF2-40B4-BE49-F238E27FC236}">
                <a16:creationId xmlns:a16="http://schemas.microsoft.com/office/drawing/2014/main" id="{C10EEB16-82B7-4894-AA1E-C90E7418D4C0}"/>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36212" b="36212"/>
          <a:stretch>
            <a:fillRect/>
          </a:stretch>
        </p:blipFill>
        <p:spPr/>
      </p:pic>
    </p:spTree>
    <p:extLst>
      <p:ext uri="{BB962C8B-B14F-4D97-AF65-F5344CB8AC3E}">
        <p14:creationId xmlns:p14="http://schemas.microsoft.com/office/powerpoint/2010/main" val="4285051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4E6789A-09E1-45C1-911C-CFC05F563AF5}"/>
              </a:ext>
            </a:extLst>
          </p:cNvPr>
          <p:cNvSpPr txBox="1"/>
          <p:nvPr/>
        </p:nvSpPr>
        <p:spPr>
          <a:xfrm>
            <a:off x="5945109" y="1894859"/>
            <a:ext cx="2366053" cy="538609"/>
          </a:xfrm>
          <a:prstGeom prst="rect">
            <a:avLst/>
          </a:prstGeom>
          <a:noFill/>
        </p:spPr>
        <p:txBody>
          <a:bodyPr wrap="square" rtlCol="0">
            <a:spAutoFit/>
          </a:bodyPr>
          <a:lstStyle/>
          <a:p>
            <a:r>
              <a:rPr lang="en-US" sz="2900">
                <a:solidFill>
                  <a:schemeClr val="tx1">
                    <a:lumMod val="85000"/>
                    <a:lumOff val="15000"/>
                  </a:schemeClr>
                </a:solidFill>
                <a:latin typeface="+mj-lt"/>
                <a:cs typeface="Poppins SemiBold" panose="00000700000000000000" pitchFamily="2" charset="0"/>
              </a:rPr>
              <a:t>About us</a:t>
            </a:r>
            <a:endParaRPr lang="en-US" sz="2900" i="1">
              <a:solidFill>
                <a:schemeClr val="tx1">
                  <a:lumMod val="85000"/>
                  <a:lumOff val="15000"/>
                </a:schemeClr>
              </a:solidFill>
              <a:latin typeface="+mj-lt"/>
              <a:cs typeface="Poppins SemiBold" panose="00000700000000000000" pitchFamily="2" charset="0"/>
            </a:endParaRPr>
          </a:p>
        </p:txBody>
      </p:sp>
      <p:sp>
        <p:nvSpPr>
          <p:cNvPr id="11" name="TextBox 10">
            <a:extLst>
              <a:ext uri="{FF2B5EF4-FFF2-40B4-BE49-F238E27FC236}">
                <a16:creationId xmlns:a16="http://schemas.microsoft.com/office/drawing/2014/main" id="{1E5F8DE8-67D0-4205-A101-708D8FC2373E}"/>
              </a:ext>
            </a:extLst>
          </p:cNvPr>
          <p:cNvSpPr txBox="1"/>
          <p:nvPr/>
        </p:nvSpPr>
        <p:spPr>
          <a:xfrm>
            <a:off x="7177765" y="2828623"/>
            <a:ext cx="1516762"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INTRODUCTION</a:t>
            </a:r>
          </a:p>
        </p:txBody>
      </p:sp>
      <p:sp>
        <p:nvSpPr>
          <p:cNvPr id="12" name="Rectangle 11">
            <a:extLst>
              <a:ext uri="{FF2B5EF4-FFF2-40B4-BE49-F238E27FC236}">
                <a16:creationId xmlns:a16="http://schemas.microsoft.com/office/drawing/2014/main" id="{669133CD-0631-4831-8CE1-4B57B7A5D8EE}"/>
              </a:ext>
            </a:extLst>
          </p:cNvPr>
          <p:cNvSpPr/>
          <p:nvPr/>
        </p:nvSpPr>
        <p:spPr>
          <a:xfrm>
            <a:off x="7177766" y="3105622"/>
            <a:ext cx="3821540" cy="1845762"/>
          </a:xfrm>
          <a:prstGeom prst="rect">
            <a:avLst/>
          </a:prstGeom>
        </p:spPr>
        <p:txBody>
          <a:bodyPr wrap="square">
            <a:spAutoFit/>
          </a:bodyPr>
          <a:lstStyle/>
          <a:p>
            <a:pPr algn="just">
              <a:lnSpc>
                <a:spcPct val="150000"/>
              </a:lnSpc>
            </a:pPr>
            <a:r>
              <a:rPr lang="en-US" sz="1100" dirty="0">
                <a:solidFill>
                  <a:schemeClr val="bg1">
                    <a:lumMod val="50000"/>
                  </a:schemeClr>
                </a:solidFill>
                <a:latin typeface="+mj-lt"/>
                <a:ea typeface="Noto Sans" panose="020B0502040504020204" pitchFamily="34" charset="0"/>
                <a:cs typeface="Noto Sans" panose="020B0502040504020204" pitchFamily="34" charset="0"/>
              </a:rPr>
              <a:t>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vero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eos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accusamus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iusto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odio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dignissimos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ducimus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qui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blanditiis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ise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praesentium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voluptatum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deleniti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atque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corrupti</a:t>
            </a:r>
            <a:r>
              <a:rPr lang="en-US" sz="1100" dirty="0">
                <a:solidFill>
                  <a:schemeClr val="bg1">
                    <a:lumMod val="50000"/>
                  </a:schemeClr>
                </a:solidFill>
                <a:latin typeface="+mj-lt"/>
                <a:ea typeface="Noto Sans" panose="020B0502040504020204" pitchFamily="34" charset="0"/>
                <a:cs typeface="Noto Sans" panose="020B0502040504020204" pitchFamily="34" charset="0"/>
              </a:rPr>
              <a:t> quos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dolores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quas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molestias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excepturi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sint</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occaecati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cupiditate</a:t>
            </a:r>
            <a:r>
              <a:rPr lang="en-US" sz="1100" dirty="0">
                <a:solidFill>
                  <a:schemeClr val="bg1">
                    <a:lumMod val="50000"/>
                  </a:schemeClr>
                </a:solidFill>
                <a:latin typeface="+mj-lt"/>
                <a:ea typeface="Noto Sans" panose="020B0502040504020204" pitchFamily="34" charset="0"/>
                <a:cs typeface="Noto Sans" panose="020B0502040504020204" pitchFamily="34" charset="0"/>
              </a:rPr>
              <a:t> non provident,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similique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molesti</a:t>
            </a:r>
            <a:r>
              <a:rPr lang="en-US" sz="1100" dirty="0">
                <a:solidFill>
                  <a:schemeClr val="bg1">
                    <a:lumMod val="50000"/>
                  </a:schemeClr>
                </a:solidFill>
                <a:latin typeface="+mj-lt"/>
                <a:ea typeface="Noto Sans" panose="020B0502040504020204" pitchFamily="34" charset="0"/>
                <a:cs typeface="Noto Sans" panose="020B0502040504020204" pitchFamily="34" charset="0"/>
              </a:rPr>
              <a:t> sunt in culpa qui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officia</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deserunt</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mollitia</a:t>
            </a:r>
            <a:r>
              <a:rPr lang="en-US" sz="1100" dirty="0">
                <a:solidFill>
                  <a:schemeClr val="bg1">
                    <a:lumMod val="50000"/>
                  </a:schemeClr>
                </a:solidFill>
                <a:latin typeface="+mj-lt"/>
                <a:ea typeface="Noto Sans" panose="020B0502040504020204" pitchFamily="34" charset="0"/>
                <a:cs typeface="Noto Sans" panose="020B0502040504020204" pitchFamily="34" charset="0"/>
              </a:rPr>
              <a:t> animi, id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est</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laborum</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et</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accusamus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iusto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idio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disginussmis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dolorum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fuga</a:t>
            </a:r>
            <a:r>
              <a:rPr lang="en-US" sz="1100" dirty="0">
                <a:solidFill>
                  <a:schemeClr val="bg1">
                    <a:lumMod val="50000"/>
                  </a:schemeClr>
                </a:solidFill>
                <a:latin typeface="+mj-lt"/>
                <a:ea typeface="Noto Sans" panose="020B0502040504020204" pitchFamily="34" charset="0"/>
                <a:cs typeface="Noto Sans" panose="020B0502040504020204" pitchFamily="34" charset="0"/>
              </a:rPr>
              <a:t>.</a:t>
            </a:r>
          </a:p>
        </p:txBody>
      </p:sp>
      <p:sp>
        <p:nvSpPr>
          <p:cNvPr id="16" name="TextBox 15">
            <a:extLst>
              <a:ext uri="{FF2B5EF4-FFF2-40B4-BE49-F238E27FC236}">
                <a16:creationId xmlns:a16="http://schemas.microsoft.com/office/drawing/2014/main" id="{DEEB9AF9-ACB3-4B85-8BCD-1238C8F1EC79}"/>
              </a:ext>
            </a:extLst>
          </p:cNvPr>
          <p:cNvSpPr txBox="1"/>
          <p:nvPr/>
        </p:nvSpPr>
        <p:spPr>
          <a:xfrm>
            <a:off x="6572163" y="774586"/>
            <a:ext cx="1818125" cy="830997"/>
          </a:xfrm>
          <a:prstGeom prst="rect">
            <a:avLst/>
          </a:prstGeom>
          <a:noFill/>
        </p:spPr>
        <p:txBody>
          <a:bodyPr wrap="none" rtlCol="0">
            <a:spAutoFit/>
          </a:bodyPr>
          <a:lstStyle/>
          <a:p>
            <a:pPr algn="ctr"/>
            <a:r>
              <a:rPr lang="en-US" sz="4800" b="1" spc="600" dirty="0">
                <a:solidFill>
                  <a:srgbClr val="63726F"/>
                </a:solidFill>
                <a:latin typeface="+mj-lt"/>
                <a:cs typeface="Poppins" panose="00000500000000000000" pitchFamily="2" charset="0"/>
              </a:rPr>
              <a:t>DIET</a:t>
            </a:r>
          </a:p>
        </p:txBody>
      </p:sp>
      <p:cxnSp>
        <p:nvCxnSpPr>
          <p:cNvPr id="17" name="Straight Connector 16">
            <a:extLst>
              <a:ext uri="{FF2B5EF4-FFF2-40B4-BE49-F238E27FC236}">
                <a16:creationId xmlns:a16="http://schemas.microsoft.com/office/drawing/2014/main" id="{47D5B1E0-E1EC-40FD-9AF7-5D7E695A8D1C}"/>
              </a:ext>
            </a:extLst>
          </p:cNvPr>
          <p:cNvCxnSpPr>
            <a:cxnSpLocks/>
          </p:cNvCxnSpPr>
          <p:nvPr/>
        </p:nvCxnSpPr>
        <p:spPr>
          <a:xfrm>
            <a:off x="8026611" y="2203332"/>
            <a:ext cx="710830"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B549F07F-78C7-407C-A814-1440659F32B8}"/>
              </a:ext>
            </a:extLst>
          </p:cNvPr>
          <p:cNvGrpSpPr/>
          <p:nvPr/>
        </p:nvGrpSpPr>
        <p:grpSpPr>
          <a:xfrm>
            <a:off x="10566924" y="5263491"/>
            <a:ext cx="368882" cy="102182"/>
            <a:chOff x="2679118" y="1898068"/>
            <a:chExt cx="368882" cy="102182"/>
          </a:xfrm>
          <a:solidFill>
            <a:srgbClr val="404040"/>
          </a:solidFill>
        </p:grpSpPr>
        <p:sp>
          <p:nvSpPr>
            <p:cNvPr id="20" name="Rectangle 19">
              <a:extLst>
                <a:ext uri="{FF2B5EF4-FFF2-40B4-BE49-F238E27FC236}">
                  <a16:creationId xmlns:a16="http://schemas.microsoft.com/office/drawing/2014/main" id="{9BD12C75-9E15-4F1D-B176-189CD7D91641}"/>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21" name="Rectangle 20">
              <a:extLst>
                <a:ext uri="{FF2B5EF4-FFF2-40B4-BE49-F238E27FC236}">
                  <a16:creationId xmlns:a16="http://schemas.microsoft.com/office/drawing/2014/main" id="{A1D279EC-A000-4050-B818-F2D5D76CDF29}"/>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22" name="Rectangle 21">
              <a:extLst>
                <a:ext uri="{FF2B5EF4-FFF2-40B4-BE49-F238E27FC236}">
                  <a16:creationId xmlns:a16="http://schemas.microsoft.com/office/drawing/2014/main" id="{BE4DFFAC-58B6-4DE9-B05E-92965FE5B19C}"/>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pic>
        <p:nvPicPr>
          <p:cNvPr id="4" name="Picture Placeholder 3">
            <a:extLst>
              <a:ext uri="{FF2B5EF4-FFF2-40B4-BE49-F238E27FC236}">
                <a16:creationId xmlns:a16="http://schemas.microsoft.com/office/drawing/2014/main" id="{B430492F-FAB4-419D-B6AC-0A864694FC7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9892" b="19892"/>
          <a:stretch>
            <a:fillRect/>
          </a:stretch>
        </p:blipFill>
        <p:spPr/>
      </p:pic>
    </p:spTree>
    <p:extLst>
      <p:ext uri="{BB962C8B-B14F-4D97-AF65-F5344CB8AC3E}">
        <p14:creationId xmlns:p14="http://schemas.microsoft.com/office/powerpoint/2010/main" val="396509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10667E9-3457-4862-A233-0B658C8F74A8}"/>
              </a:ext>
            </a:extLst>
          </p:cNvPr>
          <p:cNvSpPr txBox="1"/>
          <p:nvPr/>
        </p:nvSpPr>
        <p:spPr>
          <a:xfrm>
            <a:off x="7587814" y="4637741"/>
            <a:ext cx="3621934" cy="538609"/>
          </a:xfrm>
          <a:prstGeom prst="rect">
            <a:avLst/>
          </a:prstGeom>
          <a:noFill/>
        </p:spPr>
        <p:txBody>
          <a:bodyPr wrap="square" rtlCol="0">
            <a:spAutoFit/>
          </a:bodyPr>
          <a:lstStyle/>
          <a:p>
            <a:r>
              <a:rPr lang="en-US" sz="2900" dirty="0">
                <a:solidFill>
                  <a:schemeClr val="tx1">
                    <a:lumMod val="85000"/>
                    <a:lumOff val="15000"/>
                  </a:schemeClr>
                </a:solidFill>
                <a:latin typeface="+mj-lt"/>
                <a:cs typeface="Poppins SemiBold" panose="00000700000000000000" pitchFamily="2" charset="0"/>
              </a:rPr>
              <a:t>DIET portfolio</a:t>
            </a:r>
            <a:endParaRPr lang="en-US" sz="2900" i="1" dirty="0">
              <a:solidFill>
                <a:schemeClr val="tx1">
                  <a:lumMod val="85000"/>
                  <a:lumOff val="15000"/>
                </a:schemeClr>
              </a:solidFill>
              <a:latin typeface="+mj-lt"/>
              <a:cs typeface="Poppins SemiBold" panose="00000700000000000000" pitchFamily="2" charset="0"/>
            </a:endParaRPr>
          </a:p>
        </p:txBody>
      </p:sp>
      <p:sp>
        <p:nvSpPr>
          <p:cNvPr id="10" name="TextBox 9">
            <a:extLst>
              <a:ext uri="{FF2B5EF4-FFF2-40B4-BE49-F238E27FC236}">
                <a16:creationId xmlns:a16="http://schemas.microsoft.com/office/drawing/2014/main" id="{CE4D62DD-4F75-4A62-A182-748A62A2F106}"/>
              </a:ext>
            </a:extLst>
          </p:cNvPr>
          <p:cNvSpPr txBox="1"/>
          <p:nvPr/>
        </p:nvSpPr>
        <p:spPr>
          <a:xfrm>
            <a:off x="7542451" y="5197948"/>
            <a:ext cx="4289956" cy="830997"/>
          </a:xfrm>
          <a:prstGeom prst="rect">
            <a:avLst/>
          </a:prstGeom>
          <a:noFill/>
        </p:spPr>
        <p:txBody>
          <a:bodyPr wrap="none" rtlCol="0">
            <a:spAutoFit/>
          </a:bodyPr>
          <a:lstStyle/>
          <a:p>
            <a:pPr algn="ctr"/>
            <a:r>
              <a:rPr lang="en-US" sz="4800" b="1" spc="600" dirty="0">
                <a:solidFill>
                  <a:srgbClr val="63726F"/>
                </a:solidFill>
                <a:latin typeface="+mj-lt"/>
                <a:cs typeface="Poppins" panose="00000500000000000000" pitchFamily="2" charset="0"/>
              </a:rPr>
              <a:t>PORTFOLIO</a:t>
            </a:r>
          </a:p>
        </p:txBody>
      </p:sp>
      <p:cxnSp>
        <p:nvCxnSpPr>
          <p:cNvPr id="11" name="Straight Connector 10">
            <a:extLst>
              <a:ext uri="{FF2B5EF4-FFF2-40B4-BE49-F238E27FC236}">
                <a16:creationId xmlns:a16="http://schemas.microsoft.com/office/drawing/2014/main" id="{B721ACE1-F780-431B-925A-665085F0FC52}"/>
              </a:ext>
            </a:extLst>
          </p:cNvPr>
          <p:cNvCxnSpPr>
            <a:cxnSpLocks/>
          </p:cNvCxnSpPr>
          <p:nvPr/>
        </p:nvCxnSpPr>
        <p:spPr>
          <a:xfrm>
            <a:off x="10577856" y="4892483"/>
            <a:ext cx="980660"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E61ECDE-4F60-4DE2-8DAB-8A170BA26A3E}"/>
              </a:ext>
            </a:extLst>
          </p:cNvPr>
          <p:cNvSpPr txBox="1"/>
          <p:nvPr/>
        </p:nvSpPr>
        <p:spPr>
          <a:xfrm>
            <a:off x="6560619" y="1003296"/>
            <a:ext cx="1566454"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70’s PORTFOLIO</a:t>
            </a:r>
          </a:p>
        </p:txBody>
      </p:sp>
      <p:sp>
        <p:nvSpPr>
          <p:cNvPr id="13" name="Rectangle 12">
            <a:extLst>
              <a:ext uri="{FF2B5EF4-FFF2-40B4-BE49-F238E27FC236}">
                <a16:creationId xmlns:a16="http://schemas.microsoft.com/office/drawing/2014/main" id="{7B8FB834-3807-4F71-9E07-70223999DCC4}"/>
              </a:ext>
            </a:extLst>
          </p:cNvPr>
          <p:cNvSpPr/>
          <p:nvPr/>
        </p:nvSpPr>
        <p:spPr>
          <a:xfrm>
            <a:off x="6560619" y="1282658"/>
            <a:ext cx="2971308" cy="830099"/>
          </a:xfrm>
          <a:prstGeom prst="rect">
            <a:avLst/>
          </a:prstGeom>
        </p:spPr>
        <p:txBody>
          <a:bodyPr wrap="square">
            <a:spAutoFit/>
          </a:bodyPr>
          <a:lstStyle/>
          <a:p>
            <a:pPr algn="just">
              <a:lnSpc>
                <a:spcPct val="150000"/>
              </a:lnSpc>
            </a:pPr>
            <a:r>
              <a:rPr lang="en-US" sz="1100" dirty="0">
                <a:solidFill>
                  <a:schemeClr val="bg1">
                    <a:lumMod val="50000"/>
                  </a:schemeClr>
                </a:solidFill>
                <a:latin typeface="+mj-lt"/>
                <a:ea typeface="Noto Sans" panose="020B0502040504020204" pitchFamily="34" charset="0"/>
                <a:cs typeface="Noto Sans" panose="020B0502040504020204" pitchFamily="34" charset="0"/>
              </a:rPr>
              <a:t>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vero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eos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accusamus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iusto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odio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dignissimos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ducimus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qui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blanditiis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ise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praesentium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voluptatum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deleniti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atque</a:t>
            </a:r>
            <a:r>
              <a:rPr lang="en-US" sz="1100" dirty="0">
                <a:solidFill>
                  <a:schemeClr val="bg1">
                    <a:lumMod val="50000"/>
                  </a:schemeClr>
                </a:solidFill>
                <a:latin typeface="+mj-lt"/>
                <a:ea typeface="Noto Sans" panose="020B0502040504020204" pitchFamily="34" charset="0"/>
                <a:cs typeface="Noto Sans" panose="020B0502040504020204" pitchFamily="34" charset="0"/>
              </a:rPr>
              <a:t>.</a:t>
            </a:r>
          </a:p>
        </p:txBody>
      </p:sp>
      <p:sp>
        <p:nvSpPr>
          <p:cNvPr id="16" name="TextBox 15">
            <a:extLst>
              <a:ext uri="{FF2B5EF4-FFF2-40B4-BE49-F238E27FC236}">
                <a16:creationId xmlns:a16="http://schemas.microsoft.com/office/drawing/2014/main" id="{0A3E34F6-0C86-4589-AE75-E6D6CA08918C}"/>
              </a:ext>
            </a:extLst>
          </p:cNvPr>
          <p:cNvSpPr txBox="1"/>
          <p:nvPr/>
        </p:nvSpPr>
        <p:spPr>
          <a:xfrm>
            <a:off x="6560619" y="2715336"/>
            <a:ext cx="1648208"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TECH PORTFOLIO</a:t>
            </a:r>
          </a:p>
        </p:txBody>
      </p:sp>
      <p:sp>
        <p:nvSpPr>
          <p:cNvPr id="17" name="Rectangle 16">
            <a:extLst>
              <a:ext uri="{FF2B5EF4-FFF2-40B4-BE49-F238E27FC236}">
                <a16:creationId xmlns:a16="http://schemas.microsoft.com/office/drawing/2014/main" id="{0FFEC400-80A1-41EC-8403-ED22C8F177DB}"/>
              </a:ext>
            </a:extLst>
          </p:cNvPr>
          <p:cNvSpPr/>
          <p:nvPr/>
        </p:nvSpPr>
        <p:spPr>
          <a:xfrm>
            <a:off x="6560619" y="2994698"/>
            <a:ext cx="2971308" cy="830099"/>
          </a:xfrm>
          <a:prstGeom prst="rect">
            <a:avLst/>
          </a:prstGeom>
        </p:spPr>
        <p:txBody>
          <a:bodyPr wrap="square">
            <a:spAutoFit/>
          </a:bodyPr>
          <a:lstStyle/>
          <a:p>
            <a:pPr algn="just">
              <a:lnSpc>
                <a:spcPct val="150000"/>
              </a:lnSpc>
            </a:pPr>
            <a:r>
              <a:rPr lang="en-US" sz="1100">
                <a:solidFill>
                  <a:schemeClr val="bg1">
                    <a:lumMod val="50000"/>
                  </a:schemeClr>
                </a:solidFill>
                <a:latin typeface="+mj-lt"/>
                <a:ea typeface="Noto Sans" panose="020B0502040504020204" pitchFamily="34" charset="0"/>
                <a:cs typeface="Noto Sans" panose="020B0502040504020204" pitchFamily="34" charset="0"/>
              </a:rPr>
              <a:t>At vero eos et accusamus et iusto odio dignissimos ducimus qui blanditiis ise praesentium voluptatum deleniti atque.</a:t>
            </a:r>
          </a:p>
        </p:txBody>
      </p:sp>
      <p:grpSp>
        <p:nvGrpSpPr>
          <p:cNvPr id="18" name="Group 17">
            <a:extLst>
              <a:ext uri="{FF2B5EF4-FFF2-40B4-BE49-F238E27FC236}">
                <a16:creationId xmlns:a16="http://schemas.microsoft.com/office/drawing/2014/main" id="{3B18396E-88F2-402D-8011-23405D691FEA}"/>
              </a:ext>
            </a:extLst>
          </p:cNvPr>
          <p:cNvGrpSpPr/>
          <p:nvPr/>
        </p:nvGrpSpPr>
        <p:grpSpPr>
          <a:xfrm>
            <a:off x="10531962" y="3713190"/>
            <a:ext cx="368882" cy="102182"/>
            <a:chOff x="2679118" y="1898068"/>
            <a:chExt cx="368882" cy="102182"/>
          </a:xfrm>
          <a:solidFill>
            <a:srgbClr val="404040"/>
          </a:solidFill>
        </p:grpSpPr>
        <p:sp>
          <p:nvSpPr>
            <p:cNvPr id="20" name="Rectangle 19">
              <a:extLst>
                <a:ext uri="{FF2B5EF4-FFF2-40B4-BE49-F238E27FC236}">
                  <a16:creationId xmlns:a16="http://schemas.microsoft.com/office/drawing/2014/main" id="{08D49751-6554-4C79-81DE-032858600F79}"/>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22" name="Rectangle 21">
              <a:extLst>
                <a:ext uri="{FF2B5EF4-FFF2-40B4-BE49-F238E27FC236}">
                  <a16:creationId xmlns:a16="http://schemas.microsoft.com/office/drawing/2014/main" id="{64109EE0-B795-416B-874C-7B838957D9E3}"/>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24" name="Rectangle 23">
              <a:extLst>
                <a:ext uri="{FF2B5EF4-FFF2-40B4-BE49-F238E27FC236}">
                  <a16:creationId xmlns:a16="http://schemas.microsoft.com/office/drawing/2014/main" id="{1342BC9B-44DC-467C-926D-ABA83EBF01D8}"/>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pic>
        <p:nvPicPr>
          <p:cNvPr id="4" name="Picture Placeholder 3">
            <a:extLst>
              <a:ext uri="{FF2B5EF4-FFF2-40B4-BE49-F238E27FC236}">
                <a16:creationId xmlns:a16="http://schemas.microsoft.com/office/drawing/2014/main" id="{DCC468CC-D3EA-4111-9048-CE0D16AD431D}"/>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33850" r="33850"/>
          <a:stretch>
            <a:fillRect/>
          </a:stretch>
        </p:blipFill>
        <p:spPr/>
      </p:pic>
      <p:pic>
        <p:nvPicPr>
          <p:cNvPr id="8" name="Picture Placeholder 7">
            <a:extLst>
              <a:ext uri="{FF2B5EF4-FFF2-40B4-BE49-F238E27FC236}">
                <a16:creationId xmlns:a16="http://schemas.microsoft.com/office/drawing/2014/main" id="{4AF0FF25-2174-4ED4-A1F4-0CA63B6F2CAD}"/>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20394" b="20394"/>
          <a:stretch>
            <a:fillRect/>
          </a:stretch>
        </p:blipFill>
        <p:spPr/>
      </p:pic>
      <p:pic>
        <p:nvPicPr>
          <p:cNvPr id="19" name="Picture Placeholder 18">
            <a:extLst>
              <a:ext uri="{FF2B5EF4-FFF2-40B4-BE49-F238E27FC236}">
                <a16:creationId xmlns:a16="http://schemas.microsoft.com/office/drawing/2014/main" id="{2D73AC22-83C7-40F6-8CB2-0E0C4E647C5B}"/>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12504" r="12504"/>
          <a:stretch>
            <a:fillRect/>
          </a:stretch>
        </p:blipFill>
        <p:spPr/>
      </p:pic>
      <p:pic>
        <p:nvPicPr>
          <p:cNvPr id="23" name="Picture Placeholder 22">
            <a:extLst>
              <a:ext uri="{FF2B5EF4-FFF2-40B4-BE49-F238E27FC236}">
                <a16:creationId xmlns:a16="http://schemas.microsoft.com/office/drawing/2014/main" id="{F2EB81AA-5A28-4760-9699-D53598A559F6}"/>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Lst>
          </a:blip>
          <a:srcRect t="22413" b="22413"/>
          <a:stretch>
            <a:fillRect/>
          </a:stretch>
        </p:blipFill>
        <p:spPr/>
      </p:pic>
    </p:spTree>
    <p:extLst>
      <p:ext uri="{BB962C8B-B14F-4D97-AF65-F5344CB8AC3E}">
        <p14:creationId xmlns:p14="http://schemas.microsoft.com/office/powerpoint/2010/main" val="610549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63564C32-4F0C-41C2-B7AE-95773F1E0F76}"/>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l="28272" r="28272"/>
          <a:stretch>
            <a:fillRect/>
          </a:stretch>
        </p:blipFill>
        <p:spPr/>
      </p:pic>
      <p:pic>
        <p:nvPicPr>
          <p:cNvPr id="4" name="Picture Placeholder 3">
            <a:extLst>
              <a:ext uri="{FF2B5EF4-FFF2-40B4-BE49-F238E27FC236}">
                <a16:creationId xmlns:a16="http://schemas.microsoft.com/office/drawing/2014/main" id="{80174894-9685-4227-AF6F-60182181DF9E}"/>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6487" r="6487"/>
          <a:stretch>
            <a:fillRect/>
          </a:stretch>
        </p:blipFill>
        <p:spPr/>
      </p:pic>
      <p:pic>
        <p:nvPicPr>
          <p:cNvPr id="7" name="Picture 6">
            <a:extLst>
              <a:ext uri="{FF2B5EF4-FFF2-40B4-BE49-F238E27FC236}">
                <a16:creationId xmlns:a16="http://schemas.microsoft.com/office/drawing/2014/main" id="{C8180970-22BB-49F0-AB84-8A1F9A7B73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7254" y="967314"/>
            <a:ext cx="2130929" cy="4348606"/>
          </a:xfrm>
          <a:prstGeom prst="rect">
            <a:avLst/>
          </a:prstGeom>
        </p:spPr>
      </p:pic>
      <p:pic>
        <p:nvPicPr>
          <p:cNvPr id="8" name="Picture 7">
            <a:extLst>
              <a:ext uri="{FF2B5EF4-FFF2-40B4-BE49-F238E27FC236}">
                <a16:creationId xmlns:a16="http://schemas.microsoft.com/office/drawing/2014/main" id="{CB7DD526-AACA-4753-AC8E-4B4761100D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4638" y="1973154"/>
            <a:ext cx="2130929" cy="4348606"/>
          </a:xfrm>
          <a:prstGeom prst="rect">
            <a:avLst/>
          </a:prstGeom>
        </p:spPr>
      </p:pic>
      <p:sp>
        <p:nvSpPr>
          <p:cNvPr id="9" name="TextBox 8">
            <a:extLst>
              <a:ext uri="{FF2B5EF4-FFF2-40B4-BE49-F238E27FC236}">
                <a16:creationId xmlns:a16="http://schemas.microsoft.com/office/drawing/2014/main" id="{2457EF98-7187-4099-B780-9DAEDC5A54C9}"/>
              </a:ext>
            </a:extLst>
          </p:cNvPr>
          <p:cNvSpPr txBox="1"/>
          <p:nvPr/>
        </p:nvSpPr>
        <p:spPr>
          <a:xfrm>
            <a:off x="2467670" y="1065344"/>
            <a:ext cx="3621934" cy="538609"/>
          </a:xfrm>
          <a:prstGeom prst="rect">
            <a:avLst/>
          </a:prstGeom>
          <a:noFill/>
        </p:spPr>
        <p:txBody>
          <a:bodyPr wrap="square" rtlCol="0">
            <a:spAutoFit/>
          </a:bodyPr>
          <a:lstStyle/>
          <a:p>
            <a:r>
              <a:rPr lang="en-US" sz="2900" dirty="0">
                <a:solidFill>
                  <a:schemeClr val="tx1">
                    <a:lumMod val="85000"/>
                    <a:lumOff val="15000"/>
                  </a:schemeClr>
                </a:solidFill>
                <a:latin typeface="+mj-lt"/>
                <a:cs typeface="Poppins SemiBold" panose="00000700000000000000" pitchFamily="2" charset="0"/>
              </a:rPr>
              <a:t>DIET mockup</a:t>
            </a:r>
            <a:endParaRPr lang="en-US" sz="2900" i="1" dirty="0">
              <a:solidFill>
                <a:schemeClr val="tx1">
                  <a:lumMod val="85000"/>
                  <a:lumOff val="15000"/>
                </a:schemeClr>
              </a:solidFill>
              <a:latin typeface="+mj-lt"/>
              <a:cs typeface="Poppins SemiBold" panose="00000700000000000000" pitchFamily="2" charset="0"/>
            </a:endParaRPr>
          </a:p>
        </p:txBody>
      </p:sp>
      <p:sp>
        <p:nvSpPr>
          <p:cNvPr id="10" name="TextBox 9">
            <a:extLst>
              <a:ext uri="{FF2B5EF4-FFF2-40B4-BE49-F238E27FC236}">
                <a16:creationId xmlns:a16="http://schemas.microsoft.com/office/drawing/2014/main" id="{E31F4055-5EEF-42EA-8EFE-A4A078F73A40}"/>
              </a:ext>
            </a:extLst>
          </p:cNvPr>
          <p:cNvSpPr txBox="1"/>
          <p:nvPr/>
        </p:nvSpPr>
        <p:spPr>
          <a:xfrm>
            <a:off x="2467670" y="1646573"/>
            <a:ext cx="3414717" cy="830997"/>
          </a:xfrm>
          <a:prstGeom prst="rect">
            <a:avLst/>
          </a:prstGeom>
          <a:noFill/>
        </p:spPr>
        <p:txBody>
          <a:bodyPr wrap="none" rtlCol="0">
            <a:spAutoFit/>
          </a:bodyPr>
          <a:lstStyle/>
          <a:p>
            <a:r>
              <a:rPr lang="en-US" sz="4800" b="1" spc="600" dirty="0">
                <a:solidFill>
                  <a:srgbClr val="63726F"/>
                </a:solidFill>
                <a:latin typeface="+mj-lt"/>
                <a:cs typeface="Poppins" panose="00000500000000000000" pitchFamily="2" charset="0"/>
              </a:rPr>
              <a:t>MOCKUP</a:t>
            </a:r>
          </a:p>
        </p:txBody>
      </p:sp>
      <p:cxnSp>
        <p:nvCxnSpPr>
          <p:cNvPr id="11" name="Straight Connector 10">
            <a:extLst>
              <a:ext uri="{FF2B5EF4-FFF2-40B4-BE49-F238E27FC236}">
                <a16:creationId xmlns:a16="http://schemas.microsoft.com/office/drawing/2014/main" id="{C4A0DE4B-ADEE-46F6-ACCF-E2867B996D0E}"/>
              </a:ext>
            </a:extLst>
          </p:cNvPr>
          <p:cNvCxnSpPr>
            <a:cxnSpLocks/>
          </p:cNvCxnSpPr>
          <p:nvPr/>
        </p:nvCxnSpPr>
        <p:spPr>
          <a:xfrm>
            <a:off x="5573197" y="1347796"/>
            <a:ext cx="327522"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AC504FB-DB79-4BE6-AC68-DC369C9D783C}"/>
              </a:ext>
            </a:extLst>
          </p:cNvPr>
          <p:cNvGrpSpPr/>
          <p:nvPr/>
        </p:nvGrpSpPr>
        <p:grpSpPr>
          <a:xfrm>
            <a:off x="1214840" y="1870972"/>
            <a:ext cx="368882" cy="102182"/>
            <a:chOff x="2679118" y="1898068"/>
            <a:chExt cx="368882" cy="102182"/>
          </a:xfrm>
          <a:solidFill>
            <a:srgbClr val="404040"/>
          </a:solidFill>
        </p:grpSpPr>
        <p:sp>
          <p:nvSpPr>
            <p:cNvPr id="13" name="Rectangle 12">
              <a:extLst>
                <a:ext uri="{FF2B5EF4-FFF2-40B4-BE49-F238E27FC236}">
                  <a16:creationId xmlns:a16="http://schemas.microsoft.com/office/drawing/2014/main" id="{7D1CA804-8DC9-444E-970F-58F05086C7EE}"/>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4" name="Rectangle 13">
              <a:extLst>
                <a:ext uri="{FF2B5EF4-FFF2-40B4-BE49-F238E27FC236}">
                  <a16:creationId xmlns:a16="http://schemas.microsoft.com/office/drawing/2014/main" id="{8058A70B-FC5F-465C-86D4-70F2F5E19544}"/>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5" name="Rectangle 14">
              <a:extLst>
                <a:ext uri="{FF2B5EF4-FFF2-40B4-BE49-F238E27FC236}">
                  <a16:creationId xmlns:a16="http://schemas.microsoft.com/office/drawing/2014/main" id="{E779228B-9F86-4117-8D92-A513BCD75514}"/>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sp>
        <p:nvSpPr>
          <p:cNvPr id="18" name="TextBox 17">
            <a:extLst>
              <a:ext uri="{FF2B5EF4-FFF2-40B4-BE49-F238E27FC236}">
                <a16:creationId xmlns:a16="http://schemas.microsoft.com/office/drawing/2014/main" id="{63894396-B9E8-4679-822A-823D88EE3DB0}"/>
              </a:ext>
            </a:extLst>
          </p:cNvPr>
          <p:cNvSpPr txBox="1"/>
          <p:nvPr/>
        </p:nvSpPr>
        <p:spPr>
          <a:xfrm>
            <a:off x="1583721" y="3356818"/>
            <a:ext cx="2404826"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VINTAGE VIBES MOCKUPS</a:t>
            </a:r>
          </a:p>
        </p:txBody>
      </p:sp>
      <p:sp>
        <p:nvSpPr>
          <p:cNvPr id="19" name="Rectangle 18">
            <a:extLst>
              <a:ext uri="{FF2B5EF4-FFF2-40B4-BE49-F238E27FC236}">
                <a16:creationId xmlns:a16="http://schemas.microsoft.com/office/drawing/2014/main" id="{AB5CD1B0-07E3-4D07-8199-F222A403BC2C}"/>
              </a:ext>
            </a:extLst>
          </p:cNvPr>
          <p:cNvSpPr/>
          <p:nvPr/>
        </p:nvSpPr>
        <p:spPr>
          <a:xfrm>
            <a:off x="1583722" y="3633817"/>
            <a:ext cx="3683422" cy="1591846"/>
          </a:xfrm>
          <a:prstGeom prst="rect">
            <a:avLst/>
          </a:prstGeom>
        </p:spPr>
        <p:txBody>
          <a:bodyPr wrap="square">
            <a:spAutoFit/>
          </a:bodyPr>
          <a:lstStyle/>
          <a:p>
            <a:pPr algn="just">
              <a:lnSpc>
                <a:spcPct val="150000"/>
              </a:lnSpc>
            </a:pPr>
            <a:r>
              <a:rPr lang="en-US" sz="1100">
                <a:solidFill>
                  <a:schemeClr val="bg1">
                    <a:lumMod val="50000"/>
                  </a:schemeClr>
                </a:solidFill>
                <a:latin typeface="+mj-lt"/>
                <a:ea typeface="Noto Sans" panose="020B0502040504020204" pitchFamily="34" charset="0"/>
                <a:cs typeface="Noto Sans" panose="020B0502040504020204" pitchFamily="34" charset="0"/>
              </a:rPr>
              <a:t>At vero eos et accusamus et iusto odio dignissimos ducimus qui blanditiis ise praesentium voluptatum deleniti atque corrupti quos dolores et quas et molestias excepturi sint occaecati cupiditate non provident, similique molesti sunt in culpa qui official.</a:t>
            </a:r>
          </a:p>
        </p:txBody>
      </p:sp>
    </p:spTree>
    <p:extLst>
      <p:ext uri="{BB962C8B-B14F-4D97-AF65-F5344CB8AC3E}">
        <p14:creationId xmlns:p14="http://schemas.microsoft.com/office/powerpoint/2010/main" val="3785659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10D27D7-B793-45A4-9732-65C928991E53}"/>
              </a:ext>
            </a:extLst>
          </p:cNvPr>
          <p:cNvGrpSpPr/>
          <p:nvPr/>
        </p:nvGrpSpPr>
        <p:grpSpPr>
          <a:xfrm>
            <a:off x="650601" y="2335531"/>
            <a:ext cx="3157605" cy="1500043"/>
            <a:chOff x="1339903" y="2524785"/>
            <a:chExt cx="3157605" cy="1500043"/>
          </a:xfrm>
        </p:grpSpPr>
        <p:sp>
          <p:nvSpPr>
            <p:cNvPr id="4" name="Freeform 5">
              <a:extLst>
                <a:ext uri="{FF2B5EF4-FFF2-40B4-BE49-F238E27FC236}">
                  <a16:creationId xmlns:a16="http://schemas.microsoft.com/office/drawing/2014/main" id="{7DE7EFE3-F1DB-4E60-96B5-FFABB97547AC}"/>
                </a:ext>
              </a:extLst>
            </p:cNvPr>
            <p:cNvSpPr>
              <a:spLocks/>
            </p:cNvSpPr>
            <p:nvPr/>
          </p:nvSpPr>
          <p:spPr bwMode="auto">
            <a:xfrm>
              <a:off x="1339903" y="2898901"/>
              <a:ext cx="673050" cy="395596"/>
            </a:xfrm>
            <a:custGeom>
              <a:avLst/>
              <a:gdLst>
                <a:gd name="T0" fmla="*/ 198 w 376"/>
                <a:gd name="T1" fmla="*/ 0 h 221"/>
                <a:gd name="T2" fmla="*/ 376 w 376"/>
                <a:gd name="T3" fmla="*/ 0 h 221"/>
                <a:gd name="T4" fmla="*/ 376 w 376"/>
                <a:gd name="T5" fmla="*/ 221 h 221"/>
                <a:gd name="T6" fmla="*/ 0 w 376"/>
                <a:gd name="T7" fmla="*/ 221 h 221"/>
                <a:gd name="T8" fmla="*/ 198 w 376"/>
                <a:gd name="T9" fmla="*/ 0 h 221"/>
              </a:gdLst>
              <a:ahLst/>
              <a:cxnLst>
                <a:cxn ang="0">
                  <a:pos x="T0" y="T1"/>
                </a:cxn>
                <a:cxn ang="0">
                  <a:pos x="T2" y="T3"/>
                </a:cxn>
                <a:cxn ang="0">
                  <a:pos x="T4" y="T5"/>
                </a:cxn>
                <a:cxn ang="0">
                  <a:pos x="T6" y="T7"/>
                </a:cxn>
                <a:cxn ang="0">
                  <a:pos x="T8" y="T9"/>
                </a:cxn>
              </a:cxnLst>
              <a:rect l="0" t="0" r="r" b="b"/>
              <a:pathLst>
                <a:path w="376" h="221">
                  <a:moveTo>
                    <a:pt x="198" y="0"/>
                  </a:moveTo>
                  <a:lnTo>
                    <a:pt x="376" y="0"/>
                  </a:lnTo>
                  <a:lnTo>
                    <a:pt x="376" y="221"/>
                  </a:lnTo>
                  <a:lnTo>
                    <a:pt x="0" y="221"/>
                  </a:lnTo>
                  <a:lnTo>
                    <a:pt x="198" y="0"/>
                  </a:lnTo>
                  <a:close/>
                </a:path>
              </a:pathLst>
            </a:custGeom>
            <a:solidFill>
              <a:srgbClr val="7B777A"/>
            </a:solidFill>
            <a:ln>
              <a:noFill/>
            </a:ln>
          </p:spPr>
          <p:txBody>
            <a:bodyPr vert="horz" wrap="square" lIns="91440" tIns="45720" rIns="91440" bIns="45720" numCol="1" anchor="t" anchorCtr="0" compatLnSpc="1">
              <a:prstTxWarp prst="textNoShape">
                <a:avLst/>
              </a:prstTxWarp>
            </a:bodyPr>
            <a:lstStyle/>
            <a:p>
              <a:endParaRPr lang="en-US" sz="1600">
                <a:solidFill>
                  <a:schemeClr val="bg1"/>
                </a:solidFill>
                <a:latin typeface="+mj-lt"/>
                <a:ea typeface="Lato" panose="020F0502020204030203" pitchFamily="34" charset="0"/>
                <a:cs typeface="Lato" panose="020F0502020204030203" pitchFamily="34" charset="0"/>
              </a:endParaRPr>
            </a:p>
          </p:txBody>
        </p:sp>
        <p:sp>
          <p:nvSpPr>
            <p:cNvPr id="5" name="Freeform 9">
              <a:extLst>
                <a:ext uri="{FF2B5EF4-FFF2-40B4-BE49-F238E27FC236}">
                  <a16:creationId xmlns:a16="http://schemas.microsoft.com/office/drawing/2014/main" id="{6F44AA02-8190-4037-B6B1-AC773A2F5884}"/>
                </a:ext>
              </a:extLst>
            </p:cNvPr>
            <p:cNvSpPr>
              <a:spLocks/>
            </p:cNvSpPr>
            <p:nvPr/>
          </p:nvSpPr>
          <p:spPr bwMode="auto">
            <a:xfrm>
              <a:off x="1694328" y="3860144"/>
              <a:ext cx="2803180" cy="164682"/>
            </a:xfrm>
            <a:custGeom>
              <a:avLst/>
              <a:gdLst>
                <a:gd name="T0" fmla="*/ 1267 w 1566"/>
                <a:gd name="T1" fmla="*/ 0 h 92"/>
                <a:gd name="T2" fmla="*/ 0 w 1566"/>
                <a:gd name="T3" fmla="*/ 0 h 92"/>
                <a:gd name="T4" fmla="*/ 299 w 1566"/>
                <a:gd name="T5" fmla="*/ 92 h 92"/>
                <a:gd name="T6" fmla="*/ 1566 w 1566"/>
                <a:gd name="T7" fmla="*/ 92 h 92"/>
                <a:gd name="T8" fmla="*/ 1267 w 1566"/>
                <a:gd name="T9" fmla="*/ 0 h 92"/>
              </a:gdLst>
              <a:ahLst/>
              <a:cxnLst>
                <a:cxn ang="0">
                  <a:pos x="T0" y="T1"/>
                </a:cxn>
                <a:cxn ang="0">
                  <a:pos x="T2" y="T3"/>
                </a:cxn>
                <a:cxn ang="0">
                  <a:pos x="T4" y="T5"/>
                </a:cxn>
                <a:cxn ang="0">
                  <a:pos x="T6" y="T7"/>
                </a:cxn>
                <a:cxn ang="0">
                  <a:pos x="T8" y="T9"/>
                </a:cxn>
              </a:cxnLst>
              <a:rect l="0" t="0" r="r" b="b"/>
              <a:pathLst>
                <a:path w="1566" h="92">
                  <a:moveTo>
                    <a:pt x="1267" y="0"/>
                  </a:moveTo>
                  <a:lnTo>
                    <a:pt x="0" y="0"/>
                  </a:lnTo>
                  <a:lnTo>
                    <a:pt x="299" y="92"/>
                  </a:lnTo>
                  <a:lnTo>
                    <a:pt x="1566" y="92"/>
                  </a:lnTo>
                  <a:lnTo>
                    <a:pt x="1267" y="0"/>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chemeClr val="bg1"/>
                </a:solidFill>
                <a:latin typeface="+mj-lt"/>
                <a:ea typeface="Lato" panose="020F0502020204030203" pitchFamily="34" charset="0"/>
                <a:cs typeface="Lato" panose="020F0502020204030203" pitchFamily="34" charset="0"/>
              </a:endParaRPr>
            </a:p>
          </p:txBody>
        </p:sp>
        <p:sp>
          <p:nvSpPr>
            <p:cNvPr id="6" name="Freeform 10">
              <a:extLst>
                <a:ext uri="{FF2B5EF4-FFF2-40B4-BE49-F238E27FC236}">
                  <a16:creationId xmlns:a16="http://schemas.microsoft.com/office/drawing/2014/main" id="{0723BB44-ED6C-484C-AC5A-F0400B27C319}"/>
                </a:ext>
              </a:extLst>
            </p:cNvPr>
            <p:cNvSpPr>
              <a:spLocks/>
            </p:cNvSpPr>
            <p:nvPr/>
          </p:nvSpPr>
          <p:spPr bwMode="auto">
            <a:xfrm>
              <a:off x="1694328" y="3860144"/>
              <a:ext cx="2803180" cy="164682"/>
            </a:xfrm>
            <a:custGeom>
              <a:avLst/>
              <a:gdLst>
                <a:gd name="T0" fmla="*/ 1267 w 1566"/>
                <a:gd name="T1" fmla="*/ 0 h 92"/>
                <a:gd name="T2" fmla="*/ 0 w 1566"/>
                <a:gd name="T3" fmla="*/ 0 h 92"/>
                <a:gd name="T4" fmla="*/ 299 w 1566"/>
                <a:gd name="T5" fmla="*/ 92 h 92"/>
                <a:gd name="T6" fmla="*/ 1566 w 1566"/>
                <a:gd name="T7" fmla="*/ 92 h 92"/>
                <a:gd name="T8" fmla="*/ 1267 w 1566"/>
                <a:gd name="T9" fmla="*/ 0 h 92"/>
              </a:gdLst>
              <a:ahLst/>
              <a:cxnLst>
                <a:cxn ang="0">
                  <a:pos x="T0" y="T1"/>
                </a:cxn>
                <a:cxn ang="0">
                  <a:pos x="T2" y="T3"/>
                </a:cxn>
                <a:cxn ang="0">
                  <a:pos x="T4" y="T5"/>
                </a:cxn>
                <a:cxn ang="0">
                  <a:pos x="T6" y="T7"/>
                </a:cxn>
                <a:cxn ang="0">
                  <a:pos x="T8" y="T9"/>
                </a:cxn>
              </a:cxnLst>
              <a:rect l="0" t="0" r="r" b="b"/>
              <a:pathLst>
                <a:path w="1566" h="92">
                  <a:moveTo>
                    <a:pt x="1267" y="0"/>
                  </a:moveTo>
                  <a:lnTo>
                    <a:pt x="0" y="0"/>
                  </a:lnTo>
                  <a:lnTo>
                    <a:pt x="299" y="92"/>
                  </a:lnTo>
                  <a:lnTo>
                    <a:pt x="1566" y="92"/>
                  </a:lnTo>
                  <a:lnTo>
                    <a:pt x="126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chemeClr val="bg1"/>
                </a:solidFill>
                <a:latin typeface="+mj-lt"/>
                <a:ea typeface="Lato" panose="020F0502020204030203" pitchFamily="34" charset="0"/>
                <a:cs typeface="Lato" panose="020F0502020204030203" pitchFamily="34" charset="0"/>
              </a:endParaRPr>
            </a:p>
          </p:txBody>
        </p:sp>
        <p:sp>
          <p:nvSpPr>
            <p:cNvPr id="7" name="Oval 11">
              <a:extLst>
                <a:ext uri="{FF2B5EF4-FFF2-40B4-BE49-F238E27FC236}">
                  <a16:creationId xmlns:a16="http://schemas.microsoft.com/office/drawing/2014/main" id="{2F7B4CBE-B5A9-48EB-AF83-8098ECF64E37}"/>
                </a:ext>
              </a:extLst>
            </p:cNvPr>
            <p:cNvSpPr>
              <a:spLocks noChangeArrowheads="1"/>
            </p:cNvSpPr>
            <p:nvPr/>
          </p:nvSpPr>
          <p:spPr bwMode="auto">
            <a:xfrm>
              <a:off x="2533850" y="2524785"/>
              <a:ext cx="655149" cy="658730"/>
            </a:xfrm>
            <a:prstGeom prst="ellipse">
              <a:avLst/>
            </a:prstGeom>
            <a:solidFill>
              <a:srgbClr val="AAA7A9"/>
            </a:solidFill>
            <a:ln>
              <a:noFill/>
            </a:ln>
          </p:spPr>
          <p:txBody>
            <a:bodyPr vert="horz" wrap="square" lIns="91440" tIns="45720" rIns="91440" bIns="45720" numCol="1" anchor="t" anchorCtr="0" compatLnSpc="1">
              <a:prstTxWarp prst="textNoShape">
                <a:avLst/>
              </a:prstTxWarp>
            </a:bodyPr>
            <a:lstStyle/>
            <a:p>
              <a:endParaRPr lang="en-US" sz="1600">
                <a:solidFill>
                  <a:schemeClr val="bg1"/>
                </a:solidFill>
                <a:latin typeface="+mj-lt"/>
                <a:ea typeface="Lato" panose="020F0502020204030203" pitchFamily="34" charset="0"/>
                <a:cs typeface="Lato" panose="020F0502020204030203" pitchFamily="34" charset="0"/>
              </a:endParaRPr>
            </a:p>
          </p:txBody>
        </p:sp>
        <p:sp>
          <p:nvSpPr>
            <p:cNvPr id="8" name="Freeform 12">
              <a:extLst>
                <a:ext uri="{FF2B5EF4-FFF2-40B4-BE49-F238E27FC236}">
                  <a16:creationId xmlns:a16="http://schemas.microsoft.com/office/drawing/2014/main" id="{EB59BD79-26A0-450B-9FBB-400853B04275}"/>
                </a:ext>
              </a:extLst>
            </p:cNvPr>
            <p:cNvSpPr>
              <a:spLocks/>
            </p:cNvSpPr>
            <p:nvPr/>
          </p:nvSpPr>
          <p:spPr bwMode="auto">
            <a:xfrm>
              <a:off x="1694328" y="2898901"/>
              <a:ext cx="2803180" cy="1125927"/>
            </a:xfrm>
            <a:custGeom>
              <a:avLst/>
              <a:gdLst>
                <a:gd name="T0" fmla="*/ 610 w 754"/>
                <a:gd name="T1" fmla="*/ 0 h 301"/>
                <a:gd name="T2" fmla="*/ 421 w 754"/>
                <a:gd name="T3" fmla="*/ 0 h 301"/>
                <a:gd name="T4" fmla="*/ 314 w 754"/>
                <a:gd name="T5" fmla="*/ 96 h 301"/>
                <a:gd name="T6" fmla="*/ 207 w 754"/>
                <a:gd name="T7" fmla="*/ 0 h 301"/>
                <a:gd name="T8" fmla="*/ 0 w 754"/>
                <a:gd name="T9" fmla="*/ 0 h 301"/>
                <a:gd name="T10" fmla="*/ 144 w 754"/>
                <a:gd name="T11" fmla="*/ 301 h 301"/>
                <a:gd name="T12" fmla="*/ 754 w 754"/>
                <a:gd name="T13" fmla="*/ 301 h 301"/>
                <a:gd name="T14" fmla="*/ 610 w 754"/>
                <a:gd name="T15" fmla="*/ 0 h 3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4" h="301">
                  <a:moveTo>
                    <a:pt x="610" y="0"/>
                  </a:moveTo>
                  <a:cubicBezTo>
                    <a:pt x="421" y="0"/>
                    <a:pt x="421" y="0"/>
                    <a:pt x="421" y="0"/>
                  </a:cubicBezTo>
                  <a:cubicBezTo>
                    <a:pt x="415" y="54"/>
                    <a:pt x="369" y="96"/>
                    <a:pt x="314" y="96"/>
                  </a:cubicBezTo>
                  <a:cubicBezTo>
                    <a:pt x="258" y="96"/>
                    <a:pt x="213" y="54"/>
                    <a:pt x="207" y="0"/>
                  </a:cubicBezTo>
                  <a:cubicBezTo>
                    <a:pt x="0" y="0"/>
                    <a:pt x="0" y="0"/>
                    <a:pt x="0" y="0"/>
                  </a:cubicBezTo>
                  <a:cubicBezTo>
                    <a:pt x="144" y="301"/>
                    <a:pt x="144" y="301"/>
                    <a:pt x="144" y="301"/>
                  </a:cubicBezTo>
                  <a:cubicBezTo>
                    <a:pt x="754" y="301"/>
                    <a:pt x="754" y="301"/>
                    <a:pt x="754" y="301"/>
                  </a:cubicBezTo>
                  <a:lnTo>
                    <a:pt x="610" y="0"/>
                  </a:lnTo>
                  <a:close/>
                </a:path>
              </a:pathLst>
            </a:custGeom>
            <a:solidFill>
              <a:srgbClr val="AAA7A9"/>
            </a:solidFill>
            <a:ln>
              <a:noFill/>
            </a:ln>
          </p:spPr>
          <p:txBody>
            <a:bodyPr vert="horz" wrap="square" lIns="91440" tIns="45720" rIns="91440" bIns="45720" numCol="1" anchor="t" anchorCtr="0" compatLnSpc="1">
              <a:prstTxWarp prst="textNoShape">
                <a:avLst/>
              </a:prstTxWarp>
            </a:bodyPr>
            <a:lstStyle/>
            <a:p>
              <a:endParaRPr lang="en-US" sz="1600">
                <a:solidFill>
                  <a:schemeClr val="bg1"/>
                </a:solidFill>
                <a:latin typeface="+mj-lt"/>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D69E226A-6A1D-4511-A8CF-97F085853E8F}"/>
                </a:ext>
              </a:extLst>
            </p:cNvPr>
            <p:cNvSpPr txBox="1"/>
            <p:nvPr/>
          </p:nvSpPr>
          <p:spPr>
            <a:xfrm>
              <a:off x="2547982" y="2654095"/>
              <a:ext cx="626884" cy="307777"/>
            </a:xfrm>
            <a:prstGeom prst="rect">
              <a:avLst/>
            </a:prstGeom>
            <a:noFill/>
          </p:spPr>
          <p:txBody>
            <a:bodyPr wrap="square" rtlCol="0">
              <a:spAutoFit/>
            </a:bodyPr>
            <a:lstStyle/>
            <a:p>
              <a:pPr algn="ctr"/>
              <a:r>
                <a:rPr lang="en-US" sz="1400">
                  <a:solidFill>
                    <a:schemeClr val="bg1"/>
                  </a:solidFill>
                  <a:latin typeface="+mj-lt"/>
                  <a:ea typeface="Lato" panose="020F0502020204030203" pitchFamily="34" charset="0"/>
                  <a:cs typeface="Poppins" panose="00000500000000000000" pitchFamily="2" charset="0"/>
                </a:rPr>
                <a:t>01</a:t>
              </a:r>
            </a:p>
          </p:txBody>
        </p:sp>
        <p:sp>
          <p:nvSpPr>
            <p:cNvPr id="10" name="TextBox 9">
              <a:extLst>
                <a:ext uri="{FF2B5EF4-FFF2-40B4-BE49-F238E27FC236}">
                  <a16:creationId xmlns:a16="http://schemas.microsoft.com/office/drawing/2014/main" id="{B40C9909-7FB6-4534-9DE2-DAB3FBFB3BE7}"/>
                </a:ext>
              </a:extLst>
            </p:cNvPr>
            <p:cNvSpPr txBox="1"/>
            <p:nvPr/>
          </p:nvSpPr>
          <p:spPr>
            <a:xfrm>
              <a:off x="2666263" y="3428320"/>
              <a:ext cx="1045478" cy="276999"/>
            </a:xfrm>
            <a:prstGeom prst="rect">
              <a:avLst/>
            </a:prstGeom>
            <a:noFill/>
          </p:spPr>
          <p:txBody>
            <a:bodyPr wrap="none" rtlCol="0">
              <a:spAutoFit/>
            </a:bodyPr>
            <a:lstStyle/>
            <a:p>
              <a:pPr algn="ctr"/>
              <a:r>
                <a:rPr lang="en-US" sz="1200" spc="100" dirty="0">
                  <a:solidFill>
                    <a:schemeClr val="bg1"/>
                  </a:solidFill>
                  <a:latin typeface="+mj-lt"/>
                  <a:ea typeface="Lato" panose="020F0502020204030203" pitchFamily="34" charset="0"/>
                  <a:cs typeface="Poppins" panose="00000500000000000000" pitchFamily="2" charset="0"/>
                </a:rPr>
                <a:t>DIET FIRST</a:t>
              </a:r>
            </a:p>
          </p:txBody>
        </p:sp>
      </p:grpSp>
      <p:grpSp>
        <p:nvGrpSpPr>
          <p:cNvPr id="11" name="Group 10">
            <a:extLst>
              <a:ext uri="{FF2B5EF4-FFF2-40B4-BE49-F238E27FC236}">
                <a16:creationId xmlns:a16="http://schemas.microsoft.com/office/drawing/2014/main" id="{43E05729-0B8C-4338-91C7-AEDD43DEC3B4}"/>
              </a:ext>
            </a:extLst>
          </p:cNvPr>
          <p:cNvGrpSpPr/>
          <p:nvPr/>
        </p:nvGrpSpPr>
        <p:grpSpPr>
          <a:xfrm>
            <a:off x="1493263" y="4262518"/>
            <a:ext cx="3157605" cy="1500043"/>
            <a:chOff x="4511828" y="2524785"/>
            <a:chExt cx="3157605" cy="1500043"/>
          </a:xfrm>
        </p:grpSpPr>
        <p:sp>
          <p:nvSpPr>
            <p:cNvPr id="12" name="Freeform 6">
              <a:extLst>
                <a:ext uri="{FF2B5EF4-FFF2-40B4-BE49-F238E27FC236}">
                  <a16:creationId xmlns:a16="http://schemas.microsoft.com/office/drawing/2014/main" id="{4C56A77A-6356-4995-91A6-1B30AC87AA16}"/>
                </a:ext>
              </a:extLst>
            </p:cNvPr>
            <p:cNvSpPr>
              <a:spLocks/>
            </p:cNvSpPr>
            <p:nvPr/>
          </p:nvSpPr>
          <p:spPr bwMode="auto">
            <a:xfrm>
              <a:off x="4511828" y="2898901"/>
              <a:ext cx="673050" cy="395596"/>
            </a:xfrm>
            <a:custGeom>
              <a:avLst/>
              <a:gdLst>
                <a:gd name="T0" fmla="*/ 196 w 376"/>
                <a:gd name="T1" fmla="*/ 0 h 221"/>
                <a:gd name="T2" fmla="*/ 376 w 376"/>
                <a:gd name="T3" fmla="*/ 0 h 221"/>
                <a:gd name="T4" fmla="*/ 376 w 376"/>
                <a:gd name="T5" fmla="*/ 221 h 221"/>
                <a:gd name="T6" fmla="*/ 0 w 376"/>
                <a:gd name="T7" fmla="*/ 221 h 221"/>
                <a:gd name="T8" fmla="*/ 196 w 376"/>
                <a:gd name="T9" fmla="*/ 0 h 221"/>
              </a:gdLst>
              <a:ahLst/>
              <a:cxnLst>
                <a:cxn ang="0">
                  <a:pos x="T0" y="T1"/>
                </a:cxn>
                <a:cxn ang="0">
                  <a:pos x="T2" y="T3"/>
                </a:cxn>
                <a:cxn ang="0">
                  <a:pos x="T4" y="T5"/>
                </a:cxn>
                <a:cxn ang="0">
                  <a:pos x="T6" y="T7"/>
                </a:cxn>
                <a:cxn ang="0">
                  <a:pos x="T8" y="T9"/>
                </a:cxn>
              </a:cxnLst>
              <a:rect l="0" t="0" r="r" b="b"/>
              <a:pathLst>
                <a:path w="376" h="221">
                  <a:moveTo>
                    <a:pt x="196" y="0"/>
                  </a:moveTo>
                  <a:lnTo>
                    <a:pt x="376" y="0"/>
                  </a:lnTo>
                  <a:lnTo>
                    <a:pt x="376" y="221"/>
                  </a:lnTo>
                  <a:lnTo>
                    <a:pt x="0" y="221"/>
                  </a:lnTo>
                  <a:lnTo>
                    <a:pt x="196" y="0"/>
                  </a:lnTo>
                  <a:close/>
                </a:path>
              </a:pathLst>
            </a:custGeom>
            <a:solidFill>
              <a:srgbClr val="444E4C"/>
            </a:solidFill>
            <a:ln>
              <a:noFill/>
            </a:ln>
          </p:spPr>
          <p:txBody>
            <a:bodyPr vert="horz" wrap="square" lIns="91440" tIns="45720" rIns="91440" bIns="45720" numCol="1" anchor="t" anchorCtr="0" compatLnSpc="1">
              <a:prstTxWarp prst="textNoShape">
                <a:avLst/>
              </a:prstTxWarp>
            </a:bodyPr>
            <a:lstStyle/>
            <a:p>
              <a:endParaRPr lang="en-US" sz="1600">
                <a:solidFill>
                  <a:schemeClr val="bg1"/>
                </a:solidFill>
                <a:latin typeface="+mj-lt"/>
                <a:ea typeface="Lato" panose="020F0502020204030203" pitchFamily="34" charset="0"/>
                <a:cs typeface="Lato" panose="020F0502020204030203" pitchFamily="34" charset="0"/>
              </a:endParaRPr>
            </a:p>
          </p:txBody>
        </p:sp>
        <p:sp>
          <p:nvSpPr>
            <p:cNvPr id="13" name="Freeform 49">
              <a:extLst>
                <a:ext uri="{FF2B5EF4-FFF2-40B4-BE49-F238E27FC236}">
                  <a16:creationId xmlns:a16="http://schemas.microsoft.com/office/drawing/2014/main" id="{DFC3D179-73B1-44C9-A6BC-48D470A19D53}"/>
                </a:ext>
              </a:extLst>
            </p:cNvPr>
            <p:cNvSpPr>
              <a:spLocks/>
            </p:cNvSpPr>
            <p:nvPr/>
          </p:nvSpPr>
          <p:spPr bwMode="auto">
            <a:xfrm>
              <a:off x="4862673" y="3860144"/>
              <a:ext cx="2806760" cy="164682"/>
            </a:xfrm>
            <a:custGeom>
              <a:avLst/>
              <a:gdLst>
                <a:gd name="T0" fmla="*/ 1267 w 1568"/>
                <a:gd name="T1" fmla="*/ 0 h 92"/>
                <a:gd name="T2" fmla="*/ 0 w 1568"/>
                <a:gd name="T3" fmla="*/ 0 h 92"/>
                <a:gd name="T4" fmla="*/ 299 w 1568"/>
                <a:gd name="T5" fmla="*/ 92 h 92"/>
                <a:gd name="T6" fmla="*/ 1568 w 1568"/>
                <a:gd name="T7" fmla="*/ 92 h 92"/>
                <a:gd name="T8" fmla="*/ 1267 w 1568"/>
                <a:gd name="T9" fmla="*/ 0 h 92"/>
              </a:gdLst>
              <a:ahLst/>
              <a:cxnLst>
                <a:cxn ang="0">
                  <a:pos x="T0" y="T1"/>
                </a:cxn>
                <a:cxn ang="0">
                  <a:pos x="T2" y="T3"/>
                </a:cxn>
                <a:cxn ang="0">
                  <a:pos x="T4" y="T5"/>
                </a:cxn>
                <a:cxn ang="0">
                  <a:pos x="T6" y="T7"/>
                </a:cxn>
                <a:cxn ang="0">
                  <a:pos x="T8" y="T9"/>
                </a:cxn>
              </a:cxnLst>
              <a:rect l="0" t="0" r="r" b="b"/>
              <a:pathLst>
                <a:path w="1568" h="92">
                  <a:moveTo>
                    <a:pt x="1267" y="0"/>
                  </a:moveTo>
                  <a:lnTo>
                    <a:pt x="0" y="0"/>
                  </a:lnTo>
                  <a:lnTo>
                    <a:pt x="299" y="92"/>
                  </a:lnTo>
                  <a:lnTo>
                    <a:pt x="1568" y="92"/>
                  </a:lnTo>
                  <a:lnTo>
                    <a:pt x="1267" y="0"/>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chemeClr val="bg1"/>
                </a:solidFill>
                <a:latin typeface="+mj-lt"/>
                <a:ea typeface="Lato" panose="020F0502020204030203" pitchFamily="34" charset="0"/>
                <a:cs typeface="Lato" panose="020F0502020204030203" pitchFamily="34" charset="0"/>
              </a:endParaRPr>
            </a:p>
          </p:txBody>
        </p:sp>
        <p:sp>
          <p:nvSpPr>
            <p:cNvPr id="14" name="Freeform 50">
              <a:extLst>
                <a:ext uri="{FF2B5EF4-FFF2-40B4-BE49-F238E27FC236}">
                  <a16:creationId xmlns:a16="http://schemas.microsoft.com/office/drawing/2014/main" id="{04A01E10-0C3E-48A4-9B40-B18F6641619C}"/>
                </a:ext>
              </a:extLst>
            </p:cNvPr>
            <p:cNvSpPr>
              <a:spLocks/>
            </p:cNvSpPr>
            <p:nvPr/>
          </p:nvSpPr>
          <p:spPr bwMode="auto">
            <a:xfrm>
              <a:off x="4862673" y="3860144"/>
              <a:ext cx="2806760" cy="164682"/>
            </a:xfrm>
            <a:custGeom>
              <a:avLst/>
              <a:gdLst>
                <a:gd name="T0" fmla="*/ 1267 w 1568"/>
                <a:gd name="T1" fmla="*/ 0 h 92"/>
                <a:gd name="T2" fmla="*/ 0 w 1568"/>
                <a:gd name="T3" fmla="*/ 0 h 92"/>
                <a:gd name="T4" fmla="*/ 299 w 1568"/>
                <a:gd name="T5" fmla="*/ 92 h 92"/>
                <a:gd name="T6" fmla="*/ 1568 w 1568"/>
                <a:gd name="T7" fmla="*/ 92 h 92"/>
                <a:gd name="T8" fmla="*/ 1267 w 1568"/>
                <a:gd name="T9" fmla="*/ 0 h 92"/>
              </a:gdLst>
              <a:ahLst/>
              <a:cxnLst>
                <a:cxn ang="0">
                  <a:pos x="T0" y="T1"/>
                </a:cxn>
                <a:cxn ang="0">
                  <a:pos x="T2" y="T3"/>
                </a:cxn>
                <a:cxn ang="0">
                  <a:pos x="T4" y="T5"/>
                </a:cxn>
                <a:cxn ang="0">
                  <a:pos x="T6" y="T7"/>
                </a:cxn>
                <a:cxn ang="0">
                  <a:pos x="T8" y="T9"/>
                </a:cxn>
              </a:cxnLst>
              <a:rect l="0" t="0" r="r" b="b"/>
              <a:pathLst>
                <a:path w="1568" h="92">
                  <a:moveTo>
                    <a:pt x="1267" y="0"/>
                  </a:moveTo>
                  <a:lnTo>
                    <a:pt x="0" y="0"/>
                  </a:lnTo>
                  <a:lnTo>
                    <a:pt x="299" y="92"/>
                  </a:lnTo>
                  <a:lnTo>
                    <a:pt x="1568" y="92"/>
                  </a:lnTo>
                  <a:lnTo>
                    <a:pt x="126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solidFill>
                  <a:schemeClr val="bg1"/>
                </a:solidFill>
                <a:latin typeface="+mj-lt"/>
                <a:ea typeface="Lato" panose="020F0502020204030203" pitchFamily="34" charset="0"/>
                <a:cs typeface="Lato" panose="020F0502020204030203" pitchFamily="34" charset="0"/>
              </a:endParaRPr>
            </a:p>
          </p:txBody>
        </p:sp>
        <p:sp>
          <p:nvSpPr>
            <p:cNvPr id="15" name="Oval 51">
              <a:extLst>
                <a:ext uri="{FF2B5EF4-FFF2-40B4-BE49-F238E27FC236}">
                  <a16:creationId xmlns:a16="http://schemas.microsoft.com/office/drawing/2014/main" id="{EA4961EE-5EE0-400F-80B5-22096F41BC60}"/>
                </a:ext>
              </a:extLst>
            </p:cNvPr>
            <p:cNvSpPr>
              <a:spLocks noChangeArrowheads="1"/>
            </p:cNvSpPr>
            <p:nvPr/>
          </p:nvSpPr>
          <p:spPr bwMode="auto">
            <a:xfrm>
              <a:off x="5705775" y="2524785"/>
              <a:ext cx="655149" cy="658730"/>
            </a:xfrm>
            <a:prstGeom prst="ellipse">
              <a:avLst/>
            </a:prstGeom>
            <a:solidFill>
              <a:srgbClr val="63726F"/>
            </a:solidFill>
            <a:ln>
              <a:noFill/>
            </a:ln>
          </p:spPr>
          <p:txBody>
            <a:bodyPr vert="horz" wrap="square" lIns="91440" tIns="45720" rIns="91440" bIns="45720" numCol="1" anchor="t" anchorCtr="0" compatLnSpc="1">
              <a:prstTxWarp prst="textNoShape">
                <a:avLst/>
              </a:prstTxWarp>
            </a:bodyPr>
            <a:lstStyle/>
            <a:p>
              <a:endParaRPr lang="en-US" sz="1600">
                <a:solidFill>
                  <a:schemeClr val="bg1"/>
                </a:solidFill>
                <a:latin typeface="+mj-lt"/>
                <a:ea typeface="Lato" panose="020F0502020204030203" pitchFamily="34" charset="0"/>
                <a:cs typeface="Lato" panose="020F0502020204030203" pitchFamily="34" charset="0"/>
              </a:endParaRPr>
            </a:p>
          </p:txBody>
        </p:sp>
        <p:sp>
          <p:nvSpPr>
            <p:cNvPr id="16" name="Freeform 52">
              <a:extLst>
                <a:ext uri="{FF2B5EF4-FFF2-40B4-BE49-F238E27FC236}">
                  <a16:creationId xmlns:a16="http://schemas.microsoft.com/office/drawing/2014/main" id="{D0E5939D-DDB2-4A3B-AB9D-6933340922C5}"/>
                </a:ext>
              </a:extLst>
            </p:cNvPr>
            <p:cNvSpPr>
              <a:spLocks/>
            </p:cNvSpPr>
            <p:nvPr/>
          </p:nvSpPr>
          <p:spPr bwMode="auto">
            <a:xfrm>
              <a:off x="4862673" y="2898901"/>
              <a:ext cx="2806760" cy="1125927"/>
            </a:xfrm>
            <a:custGeom>
              <a:avLst/>
              <a:gdLst>
                <a:gd name="T0" fmla="*/ 610 w 755"/>
                <a:gd name="T1" fmla="*/ 0 h 301"/>
                <a:gd name="T2" fmla="*/ 422 w 755"/>
                <a:gd name="T3" fmla="*/ 0 h 301"/>
                <a:gd name="T4" fmla="*/ 315 w 755"/>
                <a:gd name="T5" fmla="*/ 96 h 301"/>
                <a:gd name="T6" fmla="*/ 207 w 755"/>
                <a:gd name="T7" fmla="*/ 0 h 301"/>
                <a:gd name="T8" fmla="*/ 0 w 755"/>
                <a:gd name="T9" fmla="*/ 0 h 301"/>
                <a:gd name="T10" fmla="*/ 144 w 755"/>
                <a:gd name="T11" fmla="*/ 301 h 301"/>
                <a:gd name="T12" fmla="*/ 755 w 755"/>
                <a:gd name="T13" fmla="*/ 301 h 301"/>
                <a:gd name="T14" fmla="*/ 610 w 755"/>
                <a:gd name="T15" fmla="*/ 0 h 3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5" h="301">
                  <a:moveTo>
                    <a:pt x="610" y="0"/>
                  </a:moveTo>
                  <a:cubicBezTo>
                    <a:pt x="422" y="0"/>
                    <a:pt x="422" y="0"/>
                    <a:pt x="422" y="0"/>
                  </a:cubicBezTo>
                  <a:cubicBezTo>
                    <a:pt x="416" y="54"/>
                    <a:pt x="370" y="96"/>
                    <a:pt x="315" y="96"/>
                  </a:cubicBezTo>
                  <a:cubicBezTo>
                    <a:pt x="259" y="96"/>
                    <a:pt x="213" y="54"/>
                    <a:pt x="207" y="0"/>
                  </a:cubicBezTo>
                  <a:cubicBezTo>
                    <a:pt x="0" y="0"/>
                    <a:pt x="0" y="0"/>
                    <a:pt x="0" y="0"/>
                  </a:cubicBezTo>
                  <a:cubicBezTo>
                    <a:pt x="144" y="301"/>
                    <a:pt x="144" y="301"/>
                    <a:pt x="144" y="301"/>
                  </a:cubicBezTo>
                  <a:cubicBezTo>
                    <a:pt x="755" y="301"/>
                    <a:pt x="755" y="301"/>
                    <a:pt x="755" y="301"/>
                  </a:cubicBezTo>
                  <a:lnTo>
                    <a:pt x="610" y="0"/>
                  </a:lnTo>
                  <a:close/>
                </a:path>
              </a:pathLst>
            </a:custGeom>
            <a:solidFill>
              <a:srgbClr val="63726F"/>
            </a:solidFill>
            <a:ln>
              <a:noFill/>
            </a:ln>
          </p:spPr>
          <p:txBody>
            <a:bodyPr vert="horz" wrap="square" lIns="91440" tIns="45720" rIns="91440" bIns="45720" numCol="1" anchor="t" anchorCtr="0" compatLnSpc="1">
              <a:prstTxWarp prst="textNoShape">
                <a:avLst/>
              </a:prstTxWarp>
            </a:bodyPr>
            <a:lstStyle/>
            <a:p>
              <a:endParaRPr lang="en-US" sz="1600">
                <a:solidFill>
                  <a:schemeClr val="bg1"/>
                </a:solidFill>
                <a:latin typeface="+mj-lt"/>
                <a:ea typeface="Lato" panose="020F0502020204030203" pitchFamily="34" charset="0"/>
                <a:cs typeface="Lato" panose="020F0502020204030203" pitchFamily="34" charset="0"/>
              </a:endParaRPr>
            </a:p>
          </p:txBody>
        </p:sp>
        <p:sp>
          <p:nvSpPr>
            <p:cNvPr id="17" name="TextBox 16">
              <a:extLst>
                <a:ext uri="{FF2B5EF4-FFF2-40B4-BE49-F238E27FC236}">
                  <a16:creationId xmlns:a16="http://schemas.microsoft.com/office/drawing/2014/main" id="{2A1230C4-9F92-46E1-87C4-55727D58B067}"/>
                </a:ext>
              </a:extLst>
            </p:cNvPr>
            <p:cNvSpPr txBox="1"/>
            <p:nvPr/>
          </p:nvSpPr>
          <p:spPr>
            <a:xfrm>
              <a:off x="5725986" y="2654095"/>
              <a:ext cx="626884" cy="307777"/>
            </a:xfrm>
            <a:prstGeom prst="rect">
              <a:avLst/>
            </a:prstGeom>
            <a:noFill/>
          </p:spPr>
          <p:txBody>
            <a:bodyPr wrap="square" rtlCol="0">
              <a:spAutoFit/>
            </a:bodyPr>
            <a:lstStyle/>
            <a:p>
              <a:pPr algn="ctr"/>
              <a:r>
                <a:rPr lang="en-US" sz="1400">
                  <a:solidFill>
                    <a:schemeClr val="bg1"/>
                  </a:solidFill>
                  <a:latin typeface="+mj-lt"/>
                  <a:ea typeface="Lato" panose="020F0502020204030203" pitchFamily="34" charset="0"/>
                  <a:cs typeface="Poppins" panose="00000500000000000000" pitchFamily="2" charset="0"/>
                </a:rPr>
                <a:t>02</a:t>
              </a:r>
            </a:p>
          </p:txBody>
        </p:sp>
        <p:sp>
          <p:nvSpPr>
            <p:cNvPr id="18" name="TextBox 17">
              <a:extLst>
                <a:ext uri="{FF2B5EF4-FFF2-40B4-BE49-F238E27FC236}">
                  <a16:creationId xmlns:a16="http://schemas.microsoft.com/office/drawing/2014/main" id="{14001D7E-E58A-4E76-9378-5C7DC81B3396}"/>
                </a:ext>
              </a:extLst>
            </p:cNvPr>
            <p:cNvSpPr txBox="1"/>
            <p:nvPr/>
          </p:nvSpPr>
          <p:spPr>
            <a:xfrm>
              <a:off x="5710747" y="3429000"/>
              <a:ext cx="1300356" cy="276999"/>
            </a:xfrm>
            <a:prstGeom prst="rect">
              <a:avLst/>
            </a:prstGeom>
            <a:noFill/>
          </p:spPr>
          <p:txBody>
            <a:bodyPr wrap="none" rtlCol="0">
              <a:spAutoFit/>
            </a:bodyPr>
            <a:lstStyle/>
            <a:p>
              <a:pPr algn="ctr"/>
              <a:r>
                <a:rPr lang="en-US" sz="1200" spc="100" dirty="0">
                  <a:solidFill>
                    <a:schemeClr val="bg1"/>
                  </a:solidFill>
                  <a:latin typeface="+mj-lt"/>
                  <a:ea typeface="Lato" panose="020F0502020204030203" pitchFamily="34" charset="0"/>
                  <a:cs typeface="Poppins" panose="00000500000000000000" pitchFamily="2" charset="0"/>
                </a:rPr>
                <a:t>DIET SECOND</a:t>
              </a:r>
            </a:p>
          </p:txBody>
        </p:sp>
      </p:grpSp>
      <p:grpSp>
        <p:nvGrpSpPr>
          <p:cNvPr id="19" name="Group 18">
            <a:extLst>
              <a:ext uri="{FF2B5EF4-FFF2-40B4-BE49-F238E27FC236}">
                <a16:creationId xmlns:a16="http://schemas.microsoft.com/office/drawing/2014/main" id="{642E356C-69CA-44C2-97BA-0F46DB9CEFB8}"/>
              </a:ext>
            </a:extLst>
          </p:cNvPr>
          <p:cNvGrpSpPr/>
          <p:nvPr/>
        </p:nvGrpSpPr>
        <p:grpSpPr>
          <a:xfrm>
            <a:off x="4100385" y="3064989"/>
            <a:ext cx="3154026" cy="1500043"/>
            <a:chOff x="7683752" y="2528365"/>
            <a:chExt cx="3154026" cy="1500043"/>
          </a:xfrm>
        </p:grpSpPr>
        <p:sp>
          <p:nvSpPr>
            <p:cNvPr id="20" name="Freeform 7">
              <a:extLst>
                <a:ext uri="{FF2B5EF4-FFF2-40B4-BE49-F238E27FC236}">
                  <a16:creationId xmlns:a16="http://schemas.microsoft.com/office/drawing/2014/main" id="{6DAA3611-D25D-47FD-A53A-A1080ADF1E29}"/>
                </a:ext>
              </a:extLst>
            </p:cNvPr>
            <p:cNvSpPr>
              <a:spLocks/>
            </p:cNvSpPr>
            <p:nvPr/>
          </p:nvSpPr>
          <p:spPr bwMode="auto">
            <a:xfrm>
              <a:off x="7683752" y="2902481"/>
              <a:ext cx="673050" cy="395596"/>
            </a:xfrm>
            <a:custGeom>
              <a:avLst/>
              <a:gdLst>
                <a:gd name="T0" fmla="*/ 195 w 376"/>
                <a:gd name="T1" fmla="*/ 0 h 221"/>
                <a:gd name="T2" fmla="*/ 376 w 376"/>
                <a:gd name="T3" fmla="*/ 0 h 221"/>
                <a:gd name="T4" fmla="*/ 376 w 376"/>
                <a:gd name="T5" fmla="*/ 221 h 221"/>
                <a:gd name="T6" fmla="*/ 0 w 376"/>
                <a:gd name="T7" fmla="*/ 221 h 221"/>
                <a:gd name="T8" fmla="*/ 195 w 376"/>
                <a:gd name="T9" fmla="*/ 0 h 221"/>
              </a:gdLst>
              <a:ahLst/>
              <a:cxnLst>
                <a:cxn ang="0">
                  <a:pos x="T0" y="T1"/>
                </a:cxn>
                <a:cxn ang="0">
                  <a:pos x="T2" y="T3"/>
                </a:cxn>
                <a:cxn ang="0">
                  <a:pos x="T4" y="T5"/>
                </a:cxn>
                <a:cxn ang="0">
                  <a:pos x="T6" y="T7"/>
                </a:cxn>
                <a:cxn ang="0">
                  <a:pos x="T8" y="T9"/>
                </a:cxn>
              </a:cxnLst>
              <a:rect l="0" t="0" r="r" b="b"/>
              <a:pathLst>
                <a:path w="376" h="221">
                  <a:moveTo>
                    <a:pt x="195" y="0"/>
                  </a:moveTo>
                  <a:lnTo>
                    <a:pt x="376" y="0"/>
                  </a:lnTo>
                  <a:lnTo>
                    <a:pt x="376" y="221"/>
                  </a:lnTo>
                  <a:lnTo>
                    <a:pt x="0" y="221"/>
                  </a:lnTo>
                  <a:lnTo>
                    <a:pt x="195"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sz="1600">
                <a:solidFill>
                  <a:schemeClr val="bg1"/>
                </a:solidFill>
                <a:latin typeface="+mj-lt"/>
                <a:ea typeface="Lato" panose="020F0502020204030203" pitchFamily="34" charset="0"/>
                <a:cs typeface="Lato" panose="020F0502020204030203" pitchFamily="34" charset="0"/>
              </a:endParaRPr>
            </a:p>
          </p:txBody>
        </p:sp>
        <p:sp>
          <p:nvSpPr>
            <p:cNvPr id="21" name="Freeform 89">
              <a:extLst>
                <a:ext uri="{FF2B5EF4-FFF2-40B4-BE49-F238E27FC236}">
                  <a16:creationId xmlns:a16="http://schemas.microsoft.com/office/drawing/2014/main" id="{E8A319CD-2E87-41C5-8626-629BA8360DC6}"/>
                </a:ext>
              </a:extLst>
            </p:cNvPr>
            <p:cNvSpPr>
              <a:spLocks/>
            </p:cNvSpPr>
            <p:nvPr/>
          </p:nvSpPr>
          <p:spPr bwMode="auto">
            <a:xfrm>
              <a:off x="8032808" y="3863724"/>
              <a:ext cx="2804970" cy="164682"/>
            </a:xfrm>
            <a:custGeom>
              <a:avLst/>
              <a:gdLst>
                <a:gd name="T0" fmla="*/ 1268 w 1567"/>
                <a:gd name="T1" fmla="*/ 0 h 92"/>
                <a:gd name="T2" fmla="*/ 0 w 1567"/>
                <a:gd name="T3" fmla="*/ 0 h 92"/>
                <a:gd name="T4" fmla="*/ 300 w 1567"/>
                <a:gd name="T5" fmla="*/ 92 h 92"/>
                <a:gd name="T6" fmla="*/ 1567 w 1567"/>
                <a:gd name="T7" fmla="*/ 92 h 92"/>
                <a:gd name="T8" fmla="*/ 1268 w 1567"/>
                <a:gd name="T9" fmla="*/ 0 h 92"/>
              </a:gdLst>
              <a:ahLst/>
              <a:cxnLst>
                <a:cxn ang="0">
                  <a:pos x="T0" y="T1"/>
                </a:cxn>
                <a:cxn ang="0">
                  <a:pos x="T2" y="T3"/>
                </a:cxn>
                <a:cxn ang="0">
                  <a:pos x="T4" y="T5"/>
                </a:cxn>
                <a:cxn ang="0">
                  <a:pos x="T6" y="T7"/>
                </a:cxn>
                <a:cxn ang="0">
                  <a:pos x="T8" y="T9"/>
                </a:cxn>
              </a:cxnLst>
              <a:rect l="0" t="0" r="r" b="b"/>
              <a:pathLst>
                <a:path w="1567" h="92">
                  <a:moveTo>
                    <a:pt x="1268" y="0"/>
                  </a:moveTo>
                  <a:lnTo>
                    <a:pt x="0" y="0"/>
                  </a:lnTo>
                  <a:lnTo>
                    <a:pt x="300" y="92"/>
                  </a:lnTo>
                  <a:lnTo>
                    <a:pt x="1567" y="92"/>
                  </a:lnTo>
                  <a:lnTo>
                    <a:pt x="1268" y="0"/>
                  </a:lnTo>
                  <a:close/>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j-lt"/>
                <a:ea typeface="Lato" panose="020F0502020204030203" pitchFamily="34" charset="0"/>
                <a:cs typeface="Lato" panose="020F0502020204030203" pitchFamily="34" charset="0"/>
              </a:endParaRPr>
            </a:p>
          </p:txBody>
        </p:sp>
        <p:sp>
          <p:nvSpPr>
            <p:cNvPr id="22" name="Freeform 90">
              <a:extLst>
                <a:ext uri="{FF2B5EF4-FFF2-40B4-BE49-F238E27FC236}">
                  <a16:creationId xmlns:a16="http://schemas.microsoft.com/office/drawing/2014/main" id="{083A772E-17F4-4173-A855-FA7AA75E373B}"/>
                </a:ext>
              </a:extLst>
            </p:cNvPr>
            <p:cNvSpPr>
              <a:spLocks/>
            </p:cNvSpPr>
            <p:nvPr/>
          </p:nvSpPr>
          <p:spPr bwMode="auto">
            <a:xfrm>
              <a:off x="8032808" y="3863724"/>
              <a:ext cx="2804970" cy="164682"/>
            </a:xfrm>
            <a:custGeom>
              <a:avLst/>
              <a:gdLst>
                <a:gd name="T0" fmla="*/ 1268 w 1567"/>
                <a:gd name="T1" fmla="*/ 0 h 92"/>
                <a:gd name="T2" fmla="*/ 0 w 1567"/>
                <a:gd name="T3" fmla="*/ 0 h 92"/>
                <a:gd name="T4" fmla="*/ 300 w 1567"/>
                <a:gd name="T5" fmla="*/ 92 h 92"/>
                <a:gd name="T6" fmla="*/ 1567 w 1567"/>
                <a:gd name="T7" fmla="*/ 92 h 92"/>
                <a:gd name="T8" fmla="*/ 1268 w 1567"/>
                <a:gd name="T9" fmla="*/ 0 h 92"/>
              </a:gdLst>
              <a:ahLst/>
              <a:cxnLst>
                <a:cxn ang="0">
                  <a:pos x="T0" y="T1"/>
                </a:cxn>
                <a:cxn ang="0">
                  <a:pos x="T2" y="T3"/>
                </a:cxn>
                <a:cxn ang="0">
                  <a:pos x="T4" y="T5"/>
                </a:cxn>
                <a:cxn ang="0">
                  <a:pos x="T6" y="T7"/>
                </a:cxn>
                <a:cxn ang="0">
                  <a:pos x="T8" y="T9"/>
                </a:cxn>
              </a:cxnLst>
              <a:rect l="0" t="0" r="r" b="b"/>
              <a:pathLst>
                <a:path w="1567" h="92">
                  <a:moveTo>
                    <a:pt x="1268" y="0"/>
                  </a:moveTo>
                  <a:lnTo>
                    <a:pt x="0" y="0"/>
                  </a:lnTo>
                  <a:lnTo>
                    <a:pt x="300" y="92"/>
                  </a:lnTo>
                  <a:lnTo>
                    <a:pt x="1567" y="92"/>
                  </a:lnTo>
                  <a:lnTo>
                    <a:pt x="12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j-lt"/>
                <a:ea typeface="Lato" panose="020F0502020204030203" pitchFamily="34" charset="0"/>
                <a:cs typeface="Lato" panose="020F0502020204030203" pitchFamily="34" charset="0"/>
              </a:endParaRPr>
            </a:p>
          </p:txBody>
        </p:sp>
        <p:sp>
          <p:nvSpPr>
            <p:cNvPr id="23" name="Oval 91">
              <a:extLst>
                <a:ext uri="{FF2B5EF4-FFF2-40B4-BE49-F238E27FC236}">
                  <a16:creationId xmlns:a16="http://schemas.microsoft.com/office/drawing/2014/main" id="{490A1F4A-C432-4BDF-A9EB-E5695AB7B153}"/>
                </a:ext>
              </a:extLst>
            </p:cNvPr>
            <p:cNvSpPr>
              <a:spLocks noChangeArrowheads="1"/>
            </p:cNvSpPr>
            <p:nvPr/>
          </p:nvSpPr>
          <p:spPr bwMode="auto">
            <a:xfrm>
              <a:off x="8877700" y="2528365"/>
              <a:ext cx="655149" cy="658730"/>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600">
                <a:solidFill>
                  <a:schemeClr val="bg1"/>
                </a:solidFill>
                <a:latin typeface="+mj-lt"/>
                <a:ea typeface="Lato" panose="020F0502020204030203" pitchFamily="34" charset="0"/>
                <a:cs typeface="Lato" panose="020F0502020204030203" pitchFamily="34" charset="0"/>
              </a:endParaRPr>
            </a:p>
          </p:txBody>
        </p:sp>
        <p:sp>
          <p:nvSpPr>
            <p:cNvPr id="24" name="Freeform 92">
              <a:extLst>
                <a:ext uri="{FF2B5EF4-FFF2-40B4-BE49-F238E27FC236}">
                  <a16:creationId xmlns:a16="http://schemas.microsoft.com/office/drawing/2014/main" id="{C6024BDB-AC4E-467D-BF22-02916A3192AC}"/>
                </a:ext>
              </a:extLst>
            </p:cNvPr>
            <p:cNvSpPr>
              <a:spLocks/>
            </p:cNvSpPr>
            <p:nvPr/>
          </p:nvSpPr>
          <p:spPr bwMode="auto">
            <a:xfrm>
              <a:off x="8032808" y="2902481"/>
              <a:ext cx="2804970" cy="1125927"/>
            </a:xfrm>
            <a:custGeom>
              <a:avLst/>
              <a:gdLst>
                <a:gd name="T0" fmla="*/ 610 w 754"/>
                <a:gd name="T1" fmla="*/ 0 h 301"/>
                <a:gd name="T2" fmla="*/ 422 w 754"/>
                <a:gd name="T3" fmla="*/ 0 h 301"/>
                <a:gd name="T4" fmla="*/ 315 w 754"/>
                <a:gd name="T5" fmla="*/ 96 h 301"/>
                <a:gd name="T6" fmla="*/ 207 w 754"/>
                <a:gd name="T7" fmla="*/ 0 h 301"/>
                <a:gd name="T8" fmla="*/ 0 w 754"/>
                <a:gd name="T9" fmla="*/ 0 h 301"/>
                <a:gd name="T10" fmla="*/ 144 w 754"/>
                <a:gd name="T11" fmla="*/ 301 h 301"/>
                <a:gd name="T12" fmla="*/ 754 w 754"/>
                <a:gd name="T13" fmla="*/ 301 h 301"/>
                <a:gd name="T14" fmla="*/ 610 w 754"/>
                <a:gd name="T15" fmla="*/ 0 h 3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4" h="301">
                  <a:moveTo>
                    <a:pt x="610" y="0"/>
                  </a:moveTo>
                  <a:cubicBezTo>
                    <a:pt x="422" y="0"/>
                    <a:pt x="422" y="0"/>
                    <a:pt x="422" y="0"/>
                  </a:cubicBezTo>
                  <a:cubicBezTo>
                    <a:pt x="416" y="54"/>
                    <a:pt x="370" y="96"/>
                    <a:pt x="315" y="96"/>
                  </a:cubicBezTo>
                  <a:cubicBezTo>
                    <a:pt x="259" y="96"/>
                    <a:pt x="213" y="54"/>
                    <a:pt x="207" y="0"/>
                  </a:cubicBezTo>
                  <a:cubicBezTo>
                    <a:pt x="0" y="0"/>
                    <a:pt x="0" y="0"/>
                    <a:pt x="0" y="0"/>
                  </a:cubicBezTo>
                  <a:cubicBezTo>
                    <a:pt x="144" y="301"/>
                    <a:pt x="144" y="301"/>
                    <a:pt x="144" y="301"/>
                  </a:cubicBezTo>
                  <a:cubicBezTo>
                    <a:pt x="754" y="301"/>
                    <a:pt x="754" y="301"/>
                    <a:pt x="754" y="301"/>
                  </a:cubicBezTo>
                  <a:lnTo>
                    <a:pt x="61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600">
                <a:latin typeface="+mj-lt"/>
                <a:ea typeface="Lato" panose="020F0502020204030203" pitchFamily="34" charset="0"/>
                <a:cs typeface="Lato" panose="020F0502020204030203" pitchFamily="34" charset="0"/>
              </a:endParaRPr>
            </a:p>
          </p:txBody>
        </p:sp>
        <p:sp>
          <p:nvSpPr>
            <p:cNvPr id="25" name="TextBox 24">
              <a:extLst>
                <a:ext uri="{FF2B5EF4-FFF2-40B4-BE49-F238E27FC236}">
                  <a16:creationId xmlns:a16="http://schemas.microsoft.com/office/drawing/2014/main" id="{F726EE12-E44F-466F-A0E2-8491361AA6BC}"/>
                </a:ext>
              </a:extLst>
            </p:cNvPr>
            <p:cNvSpPr txBox="1"/>
            <p:nvPr/>
          </p:nvSpPr>
          <p:spPr>
            <a:xfrm>
              <a:off x="8888252" y="2654095"/>
              <a:ext cx="626884" cy="307777"/>
            </a:xfrm>
            <a:prstGeom prst="rect">
              <a:avLst/>
            </a:prstGeom>
            <a:noFill/>
          </p:spPr>
          <p:txBody>
            <a:bodyPr wrap="square" rtlCol="0">
              <a:spAutoFit/>
            </a:bodyPr>
            <a:lstStyle/>
            <a:p>
              <a:pPr algn="ctr"/>
              <a:r>
                <a:rPr lang="en-US" sz="1400">
                  <a:solidFill>
                    <a:schemeClr val="bg1"/>
                  </a:solidFill>
                  <a:latin typeface="+mj-lt"/>
                  <a:ea typeface="Lato" panose="020F0502020204030203" pitchFamily="34" charset="0"/>
                  <a:cs typeface="Poppins" panose="00000500000000000000" pitchFamily="2" charset="0"/>
                </a:rPr>
                <a:t>03</a:t>
              </a:r>
            </a:p>
          </p:txBody>
        </p:sp>
        <p:sp>
          <p:nvSpPr>
            <p:cNvPr id="26" name="TextBox 25">
              <a:extLst>
                <a:ext uri="{FF2B5EF4-FFF2-40B4-BE49-F238E27FC236}">
                  <a16:creationId xmlns:a16="http://schemas.microsoft.com/office/drawing/2014/main" id="{08E5B18E-831B-40FC-88E4-706F7D70FA69}"/>
                </a:ext>
              </a:extLst>
            </p:cNvPr>
            <p:cNvSpPr txBox="1"/>
            <p:nvPr/>
          </p:nvSpPr>
          <p:spPr>
            <a:xfrm>
              <a:off x="8986066" y="3429680"/>
              <a:ext cx="1093569" cy="276999"/>
            </a:xfrm>
            <a:prstGeom prst="rect">
              <a:avLst/>
            </a:prstGeom>
            <a:noFill/>
          </p:spPr>
          <p:txBody>
            <a:bodyPr wrap="none" rtlCol="0">
              <a:spAutoFit/>
            </a:bodyPr>
            <a:lstStyle/>
            <a:p>
              <a:pPr algn="ctr"/>
              <a:r>
                <a:rPr lang="en-US" sz="1200" spc="100" dirty="0">
                  <a:solidFill>
                    <a:schemeClr val="bg1"/>
                  </a:solidFill>
                  <a:latin typeface="+mj-lt"/>
                  <a:ea typeface="Lato" panose="020F0502020204030203" pitchFamily="34" charset="0"/>
                  <a:cs typeface="Poppins" panose="00000500000000000000" pitchFamily="2" charset="0"/>
                </a:rPr>
                <a:t>DIET THIRD</a:t>
              </a:r>
            </a:p>
          </p:txBody>
        </p:sp>
      </p:grpSp>
      <p:sp>
        <p:nvSpPr>
          <p:cNvPr id="27" name="TextBox 26">
            <a:extLst>
              <a:ext uri="{FF2B5EF4-FFF2-40B4-BE49-F238E27FC236}">
                <a16:creationId xmlns:a16="http://schemas.microsoft.com/office/drawing/2014/main" id="{DF75EC82-DA1A-4FF6-B0B5-569DA158F06F}"/>
              </a:ext>
            </a:extLst>
          </p:cNvPr>
          <p:cNvSpPr txBox="1"/>
          <p:nvPr/>
        </p:nvSpPr>
        <p:spPr>
          <a:xfrm>
            <a:off x="1988252" y="1124062"/>
            <a:ext cx="5306261" cy="830997"/>
          </a:xfrm>
          <a:prstGeom prst="rect">
            <a:avLst/>
          </a:prstGeom>
          <a:noFill/>
        </p:spPr>
        <p:txBody>
          <a:bodyPr wrap="none" rtlCol="0">
            <a:spAutoFit/>
          </a:bodyPr>
          <a:lstStyle/>
          <a:p>
            <a:r>
              <a:rPr lang="en-US" sz="4800" b="1" spc="600" dirty="0">
                <a:solidFill>
                  <a:srgbClr val="63726F"/>
                </a:solidFill>
                <a:latin typeface="+mj-lt"/>
                <a:cs typeface="Poppins" panose="00000500000000000000" pitchFamily="2" charset="0"/>
              </a:rPr>
              <a:t>INFOGRAPHIC</a:t>
            </a:r>
          </a:p>
        </p:txBody>
      </p:sp>
      <p:sp>
        <p:nvSpPr>
          <p:cNvPr id="28" name="TextBox 27">
            <a:extLst>
              <a:ext uri="{FF2B5EF4-FFF2-40B4-BE49-F238E27FC236}">
                <a16:creationId xmlns:a16="http://schemas.microsoft.com/office/drawing/2014/main" id="{1A2222FD-21BA-497A-99F9-585AD5861CC8}"/>
              </a:ext>
            </a:extLst>
          </p:cNvPr>
          <p:cNvSpPr txBox="1"/>
          <p:nvPr/>
        </p:nvSpPr>
        <p:spPr>
          <a:xfrm>
            <a:off x="1988252" y="546201"/>
            <a:ext cx="3621934" cy="538609"/>
          </a:xfrm>
          <a:prstGeom prst="rect">
            <a:avLst/>
          </a:prstGeom>
          <a:noFill/>
        </p:spPr>
        <p:txBody>
          <a:bodyPr wrap="square" rtlCol="0">
            <a:spAutoFit/>
          </a:bodyPr>
          <a:lstStyle/>
          <a:p>
            <a:r>
              <a:rPr lang="en-US" sz="2900" dirty="0">
                <a:solidFill>
                  <a:schemeClr val="tx1">
                    <a:lumMod val="85000"/>
                    <a:lumOff val="15000"/>
                  </a:schemeClr>
                </a:solidFill>
                <a:latin typeface="+mj-lt"/>
                <a:cs typeface="Poppins SemiBold" panose="00000700000000000000" pitchFamily="2" charset="0"/>
              </a:rPr>
              <a:t>Infographic</a:t>
            </a:r>
            <a:endParaRPr lang="en-US" sz="2900" i="1" dirty="0">
              <a:solidFill>
                <a:schemeClr val="tx1">
                  <a:lumMod val="85000"/>
                  <a:lumOff val="15000"/>
                </a:schemeClr>
              </a:solidFill>
              <a:latin typeface="+mj-lt"/>
              <a:cs typeface="Poppins SemiBold" panose="00000700000000000000" pitchFamily="2" charset="0"/>
            </a:endParaRPr>
          </a:p>
        </p:txBody>
      </p:sp>
      <p:cxnSp>
        <p:nvCxnSpPr>
          <p:cNvPr id="29" name="Straight Connector 28">
            <a:extLst>
              <a:ext uri="{FF2B5EF4-FFF2-40B4-BE49-F238E27FC236}">
                <a16:creationId xmlns:a16="http://schemas.microsoft.com/office/drawing/2014/main" id="{192407CA-4023-42E8-9C67-DB3228B7DFFB}"/>
              </a:ext>
            </a:extLst>
          </p:cNvPr>
          <p:cNvCxnSpPr>
            <a:cxnSpLocks/>
          </p:cNvCxnSpPr>
          <p:nvPr/>
        </p:nvCxnSpPr>
        <p:spPr>
          <a:xfrm>
            <a:off x="5762688" y="828653"/>
            <a:ext cx="1360899"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BEC95BD-07E9-4B2B-9A3A-3DD74D800555}"/>
              </a:ext>
            </a:extLst>
          </p:cNvPr>
          <p:cNvGrpSpPr/>
          <p:nvPr/>
        </p:nvGrpSpPr>
        <p:grpSpPr>
          <a:xfrm>
            <a:off x="10548355" y="6057351"/>
            <a:ext cx="368882" cy="102182"/>
            <a:chOff x="2679118" y="1898068"/>
            <a:chExt cx="368882" cy="102182"/>
          </a:xfrm>
          <a:solidFill>
            <a:srgbClr val="404040"/>
          </a:solidFill>
        </p:grpSpPr>
        <p:sp>
          <p:nvSpPr>
            <p:cNvPr id="31" name="Rectangle 30">
              <a:extLst>
                <a:ext uri="{FF2B5EF4-FFF2-40B4-BE49-F238E27FC236}">
                  <a16:creationId xmlns:a16="http://schemas.microsoft.com/office/drawing/2014/main" id="{668C959E-8211-4C9A-8914-41FB295BB76F}"/>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32" name="Rectangle 31">
              <a:extLst>
                <a:ext uri="{FF2B5EF4-FFF2-40B4-BE49-F238E27FC236}">
                  <a16:creationId xmlns:a16="http://schemas.microsoft.com/office/drawing/2014/main" id="{6C4A69CC-991A-407A-80C7-63F8FAE0A643}"/>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33" name="Rectangle 32">
              <a:extLst>
                <a:ext uri="{FF2B5EF4-FFF2-40B4-BE49-F238E27FC236}">
                  <a16:creationId xmlns:a16="http://schemas.microsoft.com/office/drawing/2014/main" id="{140D43AC-A5D1-4973-9661-9B9C5660C4D4}"/>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sp>
        <p:nvSpPr>
          <p:cNvPr id="34" name="TextBox 33">
            <a:extLst>
              <a:ext uri="{FF2B5EF4-FFF2-40B4-BE49-F238E27FC236}">
                <a16:creationId xmlns:a16="http://schemas.microsoft.com/office/drawing/2014/main" id="{8A08C82A-FFC5-4C61-B8EE-728C5342CAAC}"/>
              </a:ext>
            </a:extLst>
          </p:cNvPr>
          <p:cNvSpPr txBox="1"/>
          <p:nvPr/>
        </p:nvSpPr>
        <p:spPr>
          <a:xfrm>
            <a:off x="7964921" y="2091954"/>
            <a:ext cx="659155"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FIRST</a:t>
            </a:r>
          </a:p>
        </p:txBody>
      </p:sp>
      <p:sp>
        <p:nvSpPr>
          <p:cNvPr id="35" name="Rectangle 34">
            <a:extLst>
              <a:ext uri="{FF2B5EF4-FFF2-40B4-BE49-F238E27FC236}">
                <a16:creationId xmlns:a16="http://schemas.microsoft.com/office/drawing/2014/main" id="{C6C2C45A-38FF-47A0-B7E1-791E97C5CF65}"/>
              </a:ext>
            </a:extLst>
          </p:cNvPr>
          <p:cNvSpPr/>
          <p:nvPr/>
        </p:nvSpPr>
        <p:spPr>
          <a:xfrm>
            <a:off x="7964921" y="2371316"/>
            <a:ext cx="2428022" cy="830099"/>
          </a:xfrm>
          <a:prstGeom prst="rect">
            <a:avLst/>
          </a:prstGeom>
        </p:spPr>
        <p:txBody>
          <a:bodyPr wrap="square">
            <a:spAutoFit/>
          </a:bodyPr>
          <a:lstStyle/>
          <a:p>
            <a:pPr algn="just">
              <a:lnSpc>
                <a:spcPct val="150000"/>
              </a:lnSpc>
            </a:pPr>
            <a:r>
              <a:rPr lang="en-US" sz="1100" dirty="0">
                <a:solidFill>
                  <a:schemeClr val="bg1">
                    <a:lumMod val="50000"/>
                  </a:schemeClr>
                </a:solidFill>
                <a:latin typeface="+mj-lt"/>
                <a:ea typeface="Noto Sans" panose="020B0502040504020204" pitchFamily="34" charset="0"/>
                <a:cs typeface="Noto Sans" panose="020B0502040504020204" pitchFamily="34" charset="0"/>
              </a:rPr>
              <a:t>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vero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eos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accusamus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iusto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odio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dignissimos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ducimus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qui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blanditiis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ise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praesentium</a:t>
            </a:r>
            <a:r>
              <a:rPr lang="en-US" sz="1100" dirty="0">
                <a:solidFill>
                  <a:schemeClr val="bg1">
                    <a:lumMod val="50000"/>
                  </a:schemeClr>
                </a:solidFill>
                <a:latin typeface="+mj-lt"/>
                <a:ea typeface="Noto Sans" panose="020B0502040504020204" pitchFamily="34" charset="0"/>
                <a:cs typeface="Noto Sans" panose="020B0502040504020204" pitchFamily="34" charset="0"/>
              </a:rPr>
              <a:t>.</a:t>
            </a:r>
          </a:p>
        </p:txBody>
      </p:sp>
      <p:sp>
        <p:nvSpPr>
          <p:cNvPr id="36" name="TextBox 35">
            <a:extLst>
              <a:ext uri="{FF2B5EF4-FFF2-40B4-BE49-F238E27FC236}">
                <a16:creationId xmlns:a16="http://schemas.microsoft.com/office/drawing/2014/main" id="{2755705D-542B-4F82-9D82-C5A95F3F5759}"/>
              </a:ext>
            </a:extLst>
          </p:cNvPr>
          <p:cNvSpPr txBox="1"/>
          <p:nvPr/>
        </p:nvSpPr>
        <p:spPr>
          <a:xfrm>
            <a:off x="7964921" y="3342964"/>
            <a:ext cx="904415"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SECOND</a:t>
            </a:r>
          </a:p>
        </p:txBody>
      </p:sp>
      <p:sp>
        <p:nvSpPr>
          <p:cNvPr id="37" name="Rectangle 36">
            <a:extLst>
              <a:ext uri="{FF2B5EF4-FFF2-40B4-BE49-F238E27FC236}">
                <a16:creationId xmlns:a16="http://schemas.microsoft.com/office/drawing/2014/main" id="{234A96ED-AD0B-4DED-8543-32EA898C6C61}"/>
              </a:ext>
            </a:extLst>
          </p:cNvPr>
          <p:cNvSpPr/>
          <p:nvPr/>
        </p:nvSpPr>
        <p:spPr>
          <a:xfrm>
            <a:off x="7964921" y="3622326"/>
            <a:ext cx="2428022" cy="830099"/>
          </a:xfrm>
          <a:prstGeom prst="rect">
            <a:avLst/>
          </a:prstGeom>
        </p:spPr>
        <p:txBody>
          <a:bodyPr wrap="square">
            <a:spAutoFit/>
          </a:bodyPr>
          <a:lstStyle/>
          <a:p>
            <a:pPr algn="just">
              <a:lnSpc>
                <a:spcPct val="150000"/>
              </a:lnSpc>
            </a:pPr>
            <a:r>
              <a:rPr lang="en-US" sz="1100">
                <a:solidFill>
                  <a:schemeClr val="bg1">
                    <a:lumMod val="50000"/>
                  </a:schemeClr>
                </a:solidFill>
                <a:latin typeface="+mj-lt"/>
                <a:ea typeface="Noto Sans" panose="020B0502040504020204" pitchFamily="34" charset="0"/>
                <a:cs typeface="Noto Sans" panose="020B0502040504020204" pitchFamily="34" charset="0"/>
              </a:rPr>
              <a:t>At vero eos et accusamus et iusto odio dignissimos ducimus qui blanditiis ise praesentium.</a:t>
            </a:r>
          </a:p>
        </p:txBody>
      </p:sp>
      <p:sp>
        <p:nvSpPr>
          <p:cNvPr id="38" name="TextBox 37">
            <a:extLst>
              <a:ext uri="{FF2B5EF4-FFF2-40B4-BE49-F238E27FC236}">
                <a16:creationId xmlns:a16="http://schemas.microsoft.com/office/drawing/2014/main" id="{D98964C1-FC08-4CD4-8337-05228BD8A386}"/>
              </a:ext>
            </a:extLst>
          </p:cNvPr>
          <p:cNvSpPr txBox="1"/>
          <p:nvPr/>
        </p:nvSpPr>
        <p:spPr>
          <a:xfrm>
            <a:off x="7964921" y="4593974"/>
            <a:ext cx="705642"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THIRD</a:t>
            </a:r>
          </a:p>
        </p:txBody>
      </p:sp>
      <p:sp>
        <p:nvSpPr>
          <p:cNvPr id="39" name="Rectangle 38">
            <a:extLst>
              <a:ext uri="{FF2B5EF4-FFF2-40B4-BE49-F238E27FC236}">
                <a16:creationId xmlns:a16="http://schemas.microsoft.com/office/drawing/2014/main" id="{1AC4337D-53DC-45C9-8589-86EA93063AC6}"/>
              </a:ext>
            </a:extLst>
          </p:cNvPr>
          <p:cNvSpPr/>
          <p:nvPr/>
        </p:nvSpPr>
        <p:spPr>
          <a:xfrm>
            <a:off x="7964921" y="4873336"/>
            <a:ext cx="2428022" cy="830099"/>
          </a:xfrm>
          <a:prstGeom prst="rect">
            <a:avLst/>
          </a:prstGeom>
        </p:spPr>
        <p:txBody>
          <a:bodyPr wrap="square">
            <a:spAutoFit/>
          </a:bodyPr>
          <a:lstStyle/>
          <a:p>
            <a:pPr algn="just">
              <a:lnSpc>
                <a:spcPct val="150000"/>
              </a:lnSpc>
            </a:pPr>
            <a:r>
              <a:rPr lang="en-US" sz="1100">
                <a:solidFill>
                  <a:schemeClr val="bg1">
                    <a:lumMod val="50000"/>
                  </a:schemeClr>
                </a:solidFill>
                <a:latin typeface="+mj-lt"/>
                <a:ea typeface="Noto Sans" panose="020B0502040504020204" pitchFamily="34" charset="0"/>
                <a:cs typeface="Noto Sans" panose="020B0502040504020204" pitchFamily="34" charset="0"/>
              </a:rPr>
              <a:t>At vero eos et accusamus et iusto odio dignissimos ducimus qui blanditiis ise praesentium.</a:t>
            </a:r>
          </a:p>
        </p:txBody>
      </p:sp>
    </p:spTree>
    <p:extLst>
      <p:ext uri="{BB962C8B-B14F-4D97-AF65-F5344CB8AC3E}">
        <p14:creationId xmlns:p14="http://schemas.microsoft.com/office/powerpoint/2010/main" val="1480747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AE4F8E-975F-4661-9CC6-29FF383D2239}"/>
              </a:ext>
            </a:extLst>
          </p:cNvPr>
          <p:cNvSpPr txBox="1"/>
          <p:nvPr/>
        </p:nvSpPr>
        <p:spPr>
          <a:xfrm>
            <a:off x="5036372" y="1317904"/>
            <a:ext cx="2670924" cy="830997"/>
          </a:xfrm>
          <a:prstGeom prst="rect">
            <a:avLst/>
          </a:prstGeom>
          <a:noFill/>
        </p:spPr>
        <p:txBody>
          <a:bodyPr wrap="none" rtlCol="0">
            <a:spAutoFit/>
          </a:bodyPr>
          <a:lstStyle/>
          <a:p>
            <a:r>
              <a:rPr lang="en-US" sz="4800" b="1" spc="600" dirty="0">
                <a:solidFill>
                  <a:srgbClr val="63726F"/>
                </a:solidFill>
                <a:latin typeface="+mj-lt"/>
                <a:cs typeface="Poppins" panose="00000500000000000000" pitchFamily="2" charset="0"/>
              </a:rPr>
              <a:t>QUOTE</a:t>
            </a:r>
          </a:p>
        </p:txBody>
      </p:sp>
      <p:sp>
        <p:nvSpPr>
          <p:cNvPr id="3" name="TextBox 2">
            <a:extLst>
              <a:ext uri="{FF2B5EF4-FFF2-40B4-BE49-F238E27FC236}">
                <a16:creationId xmlns:a16="http://schemas.microsoft.com/office/drawing/2014/main" id="{6E8EFCB2-884B-4AB7-B756-5FCAD20545CA}"/>
              </a:ext>
            </a:extLst>
          </p:cNvPr>
          <p:cNvSpPr txBox="1"/>
          <p:nvPr/>
        </p:nvSpPr>
        <p:spPr>
          <a:xfrm>
            <a:off x="4192565" y="2659597"/>
            <a:ext cx="1668818" cy="538609"/>
          </a:xfrm>
          <a:prstGeom prst="rect">
            <a:avLst/>
          </a:prstGeom>
          <a:noFill/>
        </p:spPr>
        <p:txBody>
          <a:bodyPr wrap="square" rtlCol="0">
            <a:spAutoFit/>
          </a:bodyPr>
          <a:lstStyle/>
          <a:p>
            <a:r>
              <a:rPr lang="en-US" sz="2900">
                <a:solidFill>
                  <a:schemeClr val="tx1">
                    <a:lumMod val="85000"/>
                    <a:lumOff val="15000"/>
                  </a:schemeClr>
                </a:solidFill>
                <a:latin typeface="+mj-lt"/>
                <a:cs typeface="Poppins SemiBold" panose="00000700000000000000" pitchFamily="2" charset="0"/>
              </a:rPr>
              <a:t>By CEO</a:t>
            </a:r>
            <a:endParaRPr lang="en-US" sz="2900" i="1">
              <a:solidFill>
                <a:schemeClr val="tx1">
                  <a:lumMod val="85000"/>
                  <a:lumOff val="15000"/>
                </a:schemeClr>
              </a:solidFill>
              <a:latin typeface="+mj-lt"/>
              <a:cs typeface="Poppins SemiBold" panose="00000700000000000000" pitchFamily="2" charset="0"/>
            </a:endParaRPr>
          </a:p>
        </p:txBody>
      </p:sp>
      <p:cxnSp>
        <p:nvCxnSpPr>
          <p:cNvPr id="4" name="Straight Connector 3">
            <a:extLst>
              <a:ext uri="{FF2B5EF4-FFF2-40B4-BE49-F238E27FC236}">
                <a16:creationId xmlns:a16="http://schemas.microsoft.com/office/drawing/2014/main" id="{E3399815-2154-4CE1-8355-E7AA0FC30171}"/>
              </a:ext>
            </a:extLst>
          </p:cNvPr>
          <p:cNvCxnSpPr>
            <a:cxnSpLocks/>
          </p:cNvCxnSpPr>
          <p:nvPr/>
        </p:nvCxnSpPr>
        <p:spPr>
          <a:xfrm>
            <a:off x="5994062" y="2887337"/>
            <a:ext cx="540421"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ECCDA1F-7ED7-46C6-8965-E7D740423882}"/>
              </a:ext>
            </a:extLst>
          </p:cNvPr>
          <p:cNvSpPr/>
          <p:nvPr/>
        </p:nvSpPr>
        <p:spPr>
          <a:xfrm>
            <a:off x="5036372" y="3382209"/>
            <a:ext cx="4221928" cy="1845762"/>
          </a:xfrm>
          <a:prstGeom prst="rect">
            <a:avLst/>
          </a:prstGeom>
        </p:spPr>
        <p:txBody>
          <a:bodyPr wrap="square">
            <a:spAutoFit/>
          </a:bodyPr>
          <a:lstStyle/>
          <a:p>
            <a:pPr algn="just">
              <a:lnSpc>
                <a:spcPct val="150000"/>
              </a:lnSpc>
            </a:pPr>
            <a:r>
              <a:rPr lang="en-US" sz="1100" i="1">
                <a:solidFill>
                  <a:schemeClr val="bg1">
                    <a:lumMod val="50000"/>
                  </a:schemeClr>
                </a:solidFill>
                <a:latin typeface="+mj-lt"/>
                <a:ea typeface="Noto Sans" panose="020B0502040504020204" pitchFamily="34" charset="0"/>
                <a:cs typeface="Noto Sans" panose="020B0502040504020204" pitchFamily="34" charset="0"/>
              </a:rPr>
              <a:t>“Would you like me to give you a formula for success? It's quite simple, really: Double your rate of failure. You are thinking of failure as the enemy of success. But it isn't at all. You can be discouraged by failure or you can learn from it, so go ahead and make mistakes. Make all you can. Because remember that's where you will find success”</a:t>
            </a:r>
          </a:p>
        </p:txBody>
      </p:sp>
      <p:grpSp>
        <p:nvGrpSpPr>
          <p:cNvPr id="19" name="Group 18">
            <a:extLst>
              <a:ext uri="{FF2B5EF4-FFF2-40B4-BE49-F238E27FC236}">
                <a16:creationId xmlns:a16="http://schemas.microsoft.com/office/drawing/2014/main" id="{7565D644-7B5F-4D49-936D-863903D56AA8}"/>
              </a:ext>
            </a:extLst>
          </p:cNvPr>
          <p:cNvGrpSpPr/>
          <p:nvPr/>
        </p:nvGrpSpPr>
        <p:grpSpPr>
          <a:xfrm>
            <a:off x="4035254" y="5577803"/>
            <a:ext cx="368882" cy="102182"/>
            <a:chOff x="2679118" y="1898068"/>
            <a:chExt cx="368882" cy="102182"/>
          </a:xfrm>
          <a:solidFill>
            <a:srgbClr val="404040"/>
          </a:solidFill>
        </p:grpSpPr>
        <p:sp>
          <p:nvSpPr>
            <p:cNvPr id="20" name="Rectangle 19">
              <a:extLst>
                <a:ext uri="{FF2B5EF4-FFF2-40B4-BE49-F238E27FC236}">
                  <a16:creationId xmlns:a16="http://schemas.microsoft.com/office/drawing/2014/main" id="{3DD90963-4E79-434E-A00A-B8B3BF7DF900}"/>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21" name="Rectangle 20">
              <a:extLst>
                <a:ext uri="{FF2B5EF4-FFF2-40B4-BE49-F238E27FC236}">
                  <a16:creationId xmlns:a16="http://schemas.microsoft.com/office/drawing/2014/main" id="{64EDD0FB-5D99-4600-B4E8-09FB010EA18C}"/>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22" name="Rectangle 21">
              <a:extLst>
                <a:ext uri="{FF2B5EF4-FFF2-40B4-BE49-F238E27FC236}">
                  <a16:creationId xmlns:a16="http://schemas.microsoft.com/office/drawing/2014/main" id="{7E44432F-3137-4A0A-94C2-1B2B10DE1A7F}"/>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sp>
        <p:nvSpPr>
          <p:cNvPr id="23" name="TextBox 22">
            <a:extLst>
              <a:ext uri="{FF2B5EF4-FFF2-40B4-BE49-F238E27FC236}">
                <a16:creationId xmlns:a16="http://schemas.microsoft.com/office/drawing/2014/main" id="{F3ADF52A-0A65-4C5A-986C-FE800D3FC86A}"/>
              </a:ext>
            </a:extLst>
          </p:cNvPr>
          <p:cNvSpPr txBox="1"/>
          <p:nvPr/>
        </p:nvSpPr>
        <p:spPr>
          <a:xfrm>
            <a:off x="7517118" y="5465719"/>
            <a:ext cx="1834156"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Thomas J. Watson</a:t>
            </a:r>
          </a:p>
        </p:txBody>
      </p:sp>
      <p:pic>
        <p:nvPicPr>
          <p:cNvPr id="7" name="Picture Placeholder 6">
            <a:extLst>
              <a:ext uri="{FF2B5EF4-FFF2-40B4-BE49-F238E27FC236}">
                <a16:creationId xmlns:a16="http://schemas.microsoft.com/office/drawing/2014/main" id="{9FA621EB-B920-4F9A-A2EE-2082F12E945E}"/>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4564" r="4564"/>
          <a:stretch>
            <a:fillRect/>
          </a:stretch>
        </p:blipFill>
        <p:spPr/>
      </p:pic>
    </p:spTree>
    <p:extLst>
      <p:ext uri="{BB962C8B-B14F-4D97-AF65-F5344CB8AC3E}">
        <p14:creationId xmlns:p14="http://schemas.microsoft.com/office/powerpoint/2010/main" val="2880539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CA4697-B74A-4A6F-A140-A52E105DFDB2}"/>
              </a:ext>
            </a:extLst>
          </p:cNvPr>
          <p:cNvSpPr txBox="1"/>
          <p:nvPr/>
        </p:nvSpPr>
        <p:spPr>
          <a:xfrm>
            <a:off x="6993380" y="723278"/>
            <a:ext cx="3871573" cy="830997"/>
          </a:xfrm>
          <a:prstGeom prst="rect">
            <a:avLst/>
          </a:prstGeom>
          <a:noFill/>
        </p:spPr>
        <p:txBody>
          <a:bodyPr wrap="none" rtlCol="0">
            <a:spAutoFit/>
          </a:bodyPr>
          <a:lstStyle/>
          <a:p>
            <a:r>
              <a:rPr lang="en-US" sz="4800" b="1" spc="600" dirty="0">
                <a:solidFill>
                  <a:srgbClr val="63726F"/>
                </a:solidFill>
                <a:latin typeface="+mj-lt"/>
                <a:cs typeface="Poppins" panose="00000500000000000000" pitchFamily="2" charset="0"/>
              </a:rPr>
              <a:t>CONTACT</a:t>
            </a:r>
          </a:p>
        </p:txBody>
      </p:sp>
      <p:sp>
        <p:nvSpPr>
          <p:cNvPr id="4" name="TextBox 3">
            <a:extLst>
              <a:ext uri="{FF2B5EF4-FFF2-40B4-BE49-F238E27FC236}">
                <a16:creationId xmlns:a16="http://schemas.microsoft.com/office/drawing/2014/main" id="{8AB4335D-CB5D-45B7-BED4-F0603C3FD40B}"/>
              </a:ext>
            </a:extLst>
          </p:cNvPr>
          <p:cNvSpPr txBox="1"/>
          <p:nvPr/>
        </p:nvSpPr>
        <p:spPr>
          <a:xfrm>
            <a:off x="7014136" y="1635477"/>
            <a:ext cx="2665592" cy="538609"/>
          </a:xfrm>
          <a:prstGeom prst="rect">
            <a:avLst/>
          </a:prstGeom>
          <a:noFill/>
        </p:spPr>
        <p:txBody>
          <a:bodyPr wrap="square" rtlCol="0">
            <a:spAutoFit/>
          </a:bodyPr>
          <a:lstStyle/>
          <a:p>
            <a:r>
              <a:rPr lang="en-US" sz="2900">
                <a:solidFill>
                  <a:schemeClr val="tx1">
                    <a:lumMod val="85000"/>
                    <a:lumOff val="15000"/>
                  </a:schemeClr>
                </a:solidFill>
                <a:latin typeface="+mj-lt"/>
                <a:cs typeface="Poppins SemiBold" panose="00000700000000000000" pitchFamily="2" charset="0"/>
              </a:rPr>
              <a:t>Get in touch</a:t>
            </a:r>
            <a:endParaRPr lang="en-US" sz="2900" i="1">
              <a:solidFill>
                <a:schemeClr val="tx1">
                  <a:lumMod val="85000"/>
                  <a:lumOff val="15000"/>
                </a:schemeClr>
              </a:solidFill>
              <a:latin typeface="+mj-lt"/>
              <a:cs typeface="Poppins SemiBold" panose="00000700000000000000" pitchFamily="2" charset="0"/>
            </a:endParaRPr>
          </a:p>
        </p:txBody>
      </p:sp>
      <p:cxnSp>
        <p:nvCxnSpPr>
          <p:cNvPr id="5" name="Straight Connector 4">
            <a:extLst>
              <a:ext uri="{FF2B5EF4-FFF2-40B4-BE49-F238E27FC236}">
                <a16:creationId xmlns:a16="http://schemas.microsoft.com/office/drawing/2014/main" id="{0280A096-DC6E-44C6-908B-65C3CD4D121C}"/>
              </a:ext>
            </a:extLst>
          </p:cNvPr>
          <p:cNvCxnSpPr>
            <a:cxnSpLocks/>
          </p:cNvCxnSpPr>
          <p:nvPr/>
        </p:nvCxnSpPr>
        <p:spPr>
          <a:xfrm>
            <a:off x="9679728" y="1904781"/>
            <a:ext cx="698500"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7940F6C-F0F2-4C04-B0C8-1ED76C5B7900}"/>
              </a:ext>
            </a:extLst>
          </p:cNvPr>
          <p:cNvSpPr txBox="1"/>
          <p:nvPr/>
        </p:nvSpPr>
        <p:spPr>
          <a:xfrm>
            <a:off x="2197804" y="2116752"/>
            <a:ext cx="3871574" cy="573106"/>
          </a:xfrm>
          <a:prstGeom prst="rect">
            <a:avLst/>
          </a:prstGeom>
          <a:noFill/>
        </p:spPr>
        <p:txBody>
          <a:bodyPr wrap="square" rtlCol="0">
            <a:spAutoFit/>
          </a:bodyPr>
          <a:lstStyle/>
          <a:p>
            <a:pPr>
              <a:lnSpc>
                <a:spcPct val="150000"/>
              </a:lnSpc>
            </a:pPr>
            <a:r>
              <a:rPr lang="en-US" sz="1100">
                <a:solidFill>
                  <a:schemeClr val="tx1">
                    <a:lumMod val="50000"/>
                    <a:lumOff val="50000"/>
                  </a:schemeClr>
                </a:solidFill>
                <a:latin typeface="+mj-lt"/>
                <a:ea typeface="Open Sans" panose="020B0606030504020204" pitchFamily="34" charset="0"/>
                <a:cs typeface="Open Sans" panose="020B0606030504020204" pitchFamily="34" charset="0"/>
              </a:rPr>
              <a:t>Please feel free to call us on (phone cell) or contact us by (email), if you require any further information.</a:t>
            </a:r>
          </a:p>
        </p:txBody>
      </p:sp>
      <p:sp>
        <p:nvSpPr>
          <p:cNvPr id="8" name="TextBox 7">
            <a:extLst>
              <a:ext uri="{FF2B5EF4-FFF2-40B4-BE49-F238E27FC236}">
                <a16:creationId xmlns:a16="http://schemas.microsoft.com/office/drawing/2014/main" id="{2C493995-ED46-444D-94B6-850ED0105D24}"/>
              </a:ext>
            </a:extLst>
          </p:cNvPr>
          <p:cNvSpPr txBox="1"/>
          <p:nvPr/>
        </p:nvSpPr>
        <p:spPr>
          <a:xfrm>
            <a:off x="2197803" y="1924797"/>
            <a:ext cx="1802096" cy="276999"/>
          </a:xfrm>
          <a:prstGeom prst="rect">
            <a:avLst/>
          </a:prstGeom>
          <a:noFill/>
        </p:spPr>
        <p:txBody>
          <a:bodyPr wrap="none" rtlCol="0">
            <a:spAutoFit/>
          </a:bodyPr>
          <a:lstStyle/>
          <a:p>
            <a:r>
              <a:rPr lang="en-US" sz="1200" b="1" spc="100">
                <a:solidFill>
                  <a:srgbClr val="63726F"/>
                </a:solidFill>
                <a:latin typeface="+mj-lt"/>
                <a:ea typeface="Open Sans" panose="020B0606030504020204" pitchFamily="34" charset="0"/>
                <a:cs typeface="Poppins" panose="00000500000000000000" pitchFamily="2" charset="0"/>
              </a:rPr>
              <a:t>FOR INFORMATION</a:t>
            </a:r>
          </a:p>
        </p:txBody>
      </p:sp>
      <p:grpSp>
        <p:nvGrpSpPr>
          <p:cNvPr id="36" name="Group 35">
            <a:extLst>
              <a:ext uri="{FF2B5EF4-FFF2-40B4-BE49-F238E27FC236}">
                <a16:creationId xmlns:a16="http://schemas.microsoft.com/office/drawing/2014/main" id="{B150AF64-66D9-40F4-BFAB-FBB2118CA675}"/>
              </a:ext>
            </a:extLst>
          </p:cNvPr>
          <p:cNvGrpSpPr/>
          <p:nvPr/>
        </p:nvGrpSpPr>
        <p:grpSpPr>
          <a:xfrm>
            <a:off x="2197804" y="3029166"/>
            <a:ext cx="1690291" cy="775660"/>
            <a:chOff x="1999911" y="3162310"/>
            <a:chExt cx="1690291" cy="775660"/>
          </a:xfrm>
        </p:grpSpPr>
        <p:sp>
          <p:nvSpPr>
            <p:cNvPr id="11" name="TextBox 10">
              <a:extLst>
                <a:ext uri="{FF2B5EF4-FFF2-40B4-BE49-F238E27FC236}">
                  <a16:creationId xmlns:a16="http://schemas.microsoft.com/office/drawing/2014/main" id="{E8DC5E5D-3366-4DC5-B129-61C93C0C8F78}"/>
                </a:ext>
              </a:extLst>
            </p:cNvPr>
            <p:cNvSpPr txBox="1"/>
            <p:nvPr/>
          </p:nvSpPr>
          <p:spPr>
            <a:xfrm>
              <a:off x="1999911" y="3364864"/>
              <a:ext cx="1690291" cy="573106"/>
            </a:xfrm>
            <a:prstGeom prst="rect">
              <a:avLst/>
            </a:prstGeom>
            <a:noFill/>
          </p:spPr>
          <p:txBody>
            <a:bodyPr wrap="square" rtlCol="0">
              <a:spAutoFit/>
            </a:bodyPr>
            <a:lstStyle/>
            <a:p>
              <a:pPr>
                <a:lnSpc>
                  <a:spcPct val="150000"/>
                </a:lnSpc>
              </a:pPr>
              <a:r>
                <a:rPr lang="en-US" sz="1100">
                  <a:solidFill>
                    <a:srgbClr val="63726F"/>
                  </a:solidFill>
                  <a:latin typeface="+mj-lt"/>
                  <a:ea typeface="Noto Sans" panose="020B0502040504020204" pitchFamily="34" charset="0"/>
                  <a:cs typeface="Noto Sans" panose="020B0502040504020204" pitchFamily="34" charset="0"/>
                </a:rPr>
                <a:t>465 Boulevard, Paris, </a:t>
              </a:r>
            </a:p>
            <a:p>
              <a:pPr>
                <a:lnSpc>
                  <a:spcPct val="150000"/>
                </a:lnSpc>
              </a:pPr>
              <a:r>
                <a:rPr lang="en-US" sz="1100">
                  <a:solidFill>
                    <a:srgbClr val="63726F"/>
                  </a:solidFill>
                  <a:latin typeface="+mj-lt"/>
                  <a:ea typeface="Noto Sans" panose="020B0502040504020204" pitchFamily="34" charset="0"/>
                  <a:cs typeface="Noto Sans" panose="020B0502040504020204" pitchFamily="34" charset="0"/>
                </a:rPr>
                <a:t>FR 355</a:t>
              </a:r>
            </a:p>
          </p:txBody>
        </p:sp>
        <p:sp>
          <p:nvSpPr>
            <p:cNvPr id="12" name="TextBox 11">
              <a:extLst>
                <a:ext uri="{FF2B5EF4-FFF2-40B4-BE49-F238E27FC236}">
                  <a16:creationId xmlns:a16="http://schemas.microsoft.com/office/drawing/2014/main" id="{7BF6BB38-7494-43C5-A642-893FD96CABE1}"/>
                </a:ext>
              </a:extLst>
            </p:cNvPr>
            <p:cNvSpPr txBox="1"/>
            <p:nvPr/>
          </p:nvSpPr>
          <p:spPr>
            <a:xfrm>
              <a:off x="2010078" y="3162310"/>
              <a:ext cx="1602024" cy="276999"/>
            </a:xfrm>
            <a:prstGeom prst="rect">
              <a:avLst/>
            </a:prstGeom>
            <a:noFill/>
          </p:spPr>
          <p:txBody>
            <a:bodyPr wrap="square" rtlCol="0">
              <a:spAutoFit/>
            </a:bodyPr>
            <a:lstStyle/>
            <a:p>
              <a:r>
                <a:rPr lang="en-US" sz="1200" b="1" spc="100">
                  <a:solidFill>
                    <a:srgbClr val="63726F"/>
                  </a:solidFill>
                  <a:latin typeface="+mj-lt"/>
                  <a:cs typeface="Poppins" panose="00000500000000000000" pitchFamily="2" charset="0"/>
                </a:rPr>
                <a:t>LOCATION</a:t>
              </a:r>
            </a:p>
          </p:txBody>
        </p:sp>
      </p:grpSp>
      <p:grpSp>
        <p:nvGrpSpPr>
          <p:cNvPr id="38" name="Group 37">
            <a:extLst>
              <a:ext uri="{FF2B5EF4-FFF2-40B4-BE49-F238E27FC236}">
                <a16:creationId xmlns:a16="http://schemas.microsoft.com/office/drawing/2014/main" id="{41DB10B7-2FB7-4A31-AF9B-4810985A3205}"/>
              </a:ext>
            </a:extLst>
          </p:cNvPr>
          <p:cNvGrpSpPr/>
          <p:nvPr/>
        </p:nvGrpSpPr>
        <p:grpSpPr>
          <a:xfrm>
            <a:off x="4724996" y="4138950"/>
            <a:ext cx="1612191" cy="521744"/>
            <a:chOff x="5256133" y="4592370"/>
            <a:chExt cx="1612191" cy="521744"/>
          </a:xfrm>
        </p:grpSpPr>
        <p:sp>
          <p:nvSpPr>
            <p:cNvPr id="16" name="TextBox 15">
              <a:extLst>
                <a:ext uri="{FF2B5EF4-FFF2-40B4-BE49-F238E27FC236}">
                  <a16:creationId xmlns:a16="http://schemas.microsoft.com/office/drawing/2014/main" id="{9350665B-0594-4733-ABE6-3E87A2BCEE26}"/>
                </a:ext>
              </a:extLst>
            </p:cNvPr>
            <p:cNvSpPr txBox="1"/>
            <p:nvPr/>
          </p:nvSpPr>
          <p:spPr>
            <a:xfrm>
              <a:off x="5256133" y="4794924"/>
              <a:ext cx="1602024" cy="319190"/>
            </a:xfrm>
            <a:prstGeom prst="rect">
              <a:avLst/>
            </a:prstGeom>
            <a:noFill/>
          </p:spPr>
          <p:txBody>
            <a:bodyPr wrap="square" rtlCol="0">
              <a:spAutoFit/>
            </a:bodyPr>
            <a:lstStyle/>
            <a:p>
              <a:pPr>
                <a:lnSpc>
                  <a:spcPct val="150000"/>
                </a:lnSpc>
              </a:pPr>
              <a:r>
                <a:rPr lang="en-US" sz="1100" dirty="0">
                  <a:solidFill>
                    <a:srgbClr val="63726F"/>
                  </a:solidFill>
                  <a:latin typeface="+mj-lt"/>
                  <a:ea typeface="Noto Sans" panose="020B0502040504020204" pitchFamily="34" charset="0"/>
                  <a:cs typeface="Noto Sans" panose="020B0502040504020204" pitchFamily="34" charset="0"/>
                </a:rPr>
                <a:t>@DIET.com</a:t>
              </a:r>
            </a:p>
          </p:txBody>
        </p:sp>
        <p:sp>
          <p:nvSpPr>
            <p:cNvPr id="17" name="TextBox 16">
              <a:extLst>
                <a:ext uri="{FF2B5EF4-FFF2-40B4-BE49-F238E27FC236}">
                  <a16:creationId xmlns:a16="http://schemas.microsoft.com/office/drawing/2014/main" id="{D0117EF4-76C0-4597-A1C3-8744BE58F236}"/>
                </a:ext>
              </a:extLst>
            </p:cNvPr>
            <p:cNvSpPr txBox="1"/>
            <p:nvPr/>
          </p:nvSpPr>
          <p:spPr>
            <a:xfrm>
              <a:off x="5266300" y="4592370"/>
              <a:ext cx="1602024" cy="276999"/>
            </a:xfrm>
            <a:prstGeom prst="rect">
              <a:avLst/>
            </a:prstGeom>
            <a:noFill/>
          </p:spPr>
          <p:txBody>
            <a:bodyPr wrap="square" rtlCol="0">
              <a:spAutoFit/>
            </a:bodyPr>
            <a:lstStyle/>
            <a:p>
              <a:r>
                <a:rPr lang="en-US" sz="1200" b="1" spc="100">
                  <a:solidFill>
                    <a:srgbClr val="63726F"/>
                  </a:solidFill>
                  <a:latin typeface="+mj-lt"/>
                  <a:cs typeface="Poppins" panose="00000500000000000000" pitchFamily="2" charset="0"/>
                </a:rPr>
                <a:t>EMAIL</a:t>
              </a:r>
            </a:p>
          </p:txBody>
        </p:sp>
      </p:grpSp>
      <p:grpSp>
        <p:nvGrpSpPr>
          <p:cNvPr id="37" name="Group 36">
            <a:extLst>
              <a:ext uri="{FF2B5EF4-FFF2-40B4-BE49-F238E27FC236}">
                <a16:creationId xmlns:a16="http://schemas.microsoft.com/office/drawing/2014/main" id="{E487437D-D137-45B7-8396-9BE5F1194DC0}"/>
              </a:ext>
            </a:extLst>
          </p:cNvPr>
          <p:cNvGrpSpPr/>
          <p:nvPr/>
        </p:nvGrpSpPr>
        <p:grpSpPr>
          <a:xfrm>
            <a:off x="2207971" y="4138950"/>
            <a:ext cx="1602024" cy="526928"/>
            <a:chOff x="1983870" y="4640327"/>
            <a:chExt cx="1602024" cy="526928"/>
          </a:xfrm>
        </p:grpSpPr>
        <p:sp>
          <p:nvSpPr>
            <p:cNvPr id="20" name="TextBox 19">
              <a:extLst>
                <a:ext uri="{FF2B5EF4-FFF2-40B4-BE49-F238E27FC236}">
                  <a16:creationId xmlns:a16="http://schemas.microsoft.com/office/drawing/2014/main" id="{7AA271D4-6364-4424-8A92-B9B0E77B220B}"/>
                </a:ext>
              </a:extLst>
            </p:cNvPr>
            <p:cNvSpPr txBox="1"/>
            <p:nvPr/>
          </p:nvSpPr>
          <p:spPr>
            <a:xfrm>
              <a:off x="1983870" y="4848065"/>
              <a:ext cx="1434187" cy="319190"/>
            </a:xfrm>
            <a:prstGeom prst="rect">
              <a:avLst/>
            </a:prstGeom>
            <a:noFill/>
          </p:spPr>
          <p:txBody>
            <a:bodyPr wrap="square" rtlCol="0">
              <a:spAutoFit/>
            </a:bodyPr>
            <a:lstStyle/>
            <a:p>
              <a:pPr>
                <a:lnSpc>
                  <a:spcPct val="150000"/>
                </a:lnSpc>
              </a:pPr>
              <a:r>
                <a:rPr lang="en-US" sz="1100">
                  <a:solidFill>
                    <a:srgbClr val="63726F"/>
                  </a:solidFill>
                  <a:latin typeface="+mj-lt"/>
                  <a:ea typeface="Noto Sans" panose="020B0502040504020204" pitchFamily="34" charset="0"/>
                  <a:cs typeface="Noto Sans" panose="020B0502040504020204" pitchFamily="34" charset="0"/>
                </a:rPr>
                <a:t>+355 575 1630</a:t>
              </a:r>
            </a:p>
          </p:txBody>
        </p:sp>
        <p:sp>
          <p:nvSpPr>
            <p:cNvPr id="21" name="TextBox 20">
              <a:extLst>
                <a:ext uri="{FF2B5EF4-FFF2-40B4-BE49-F238E27FC236}">
                  <a16:creationId xmlns:a16="http://schemas.microsoft.com/office/drawing/2014/main" id="{B527884A-9A4E-44BC-939E-41A997762C49}"/>
                </a:ext>
              </a:extLst>
            </p:cNvPr>
            <p:cNvSpPr txBox="1"/>
            <p:nvPr/>
          </p:nvSpPr>
          <p:spPr>
            <a:xfrm>
              <a:off x="1983870" y="4640327"/>
              <a:ext cx="1602024" cy="276999"/>
            </a:xfrm>
            <a:prstGeom prst="rect">
              <a:avLst/>
            </a:prstGeom>
            <a:noFill/>
          </p:spPr>
          <p:txBody>
            <a:bodyPr wrap="square" rtlCol="0">
              <a:spAutoFit/>
            </a:bodyPr>
            <a:lstStyle/>
            <a:p>
              <a:r>
                <a:rPr lang="en-US" sz="1200" b="1" spc="100">
                  <a:solidFill>
                    <a:srgbClr val="63726F"/>
                  </a:solidFill>
                  <a:latin typeface="+mj-lt"/>
                  <a:cs typeface="Poppins" panose="00000500000000000000" pitchFamily="2" charset="0"/>
                </a:rPr>
                <a:t>PHONE</a:t>
              </a:r>
            </a:p>
          </p:txBody>
        </p:sp>
      </p:grpSp>
      <p:grpSp>
        <p:nvGrpSpPr>
          <p:cNvPr id="27" name="Group 26">
            <a:extLst>
              <a:ext uri="{FF2B5EF4-FFF2-40B4-BE49-F238E27FC236}">
                <a16:creationId xmlns:a16="http://schemas.microsoft.com/office/drawing/2014/main" id="{84E55486-5227-4DCC-B602-622E4C1BA905}"/>
              </a:ext>
            </a:extLst>
          </p:cNvPr>
          <p:cNvGrpSpPr/>
          <p:nvPr/>
        </p:nvGrpSpPr>
        <p:grpSpPr>
          <a:xfrm>
            <a:off x="4724996" y="3029166"/>
            <a:ext cx="1612191" cy="775660"/>
            <a:chOff x="8857174" y="5525332"/>
            <a:chExt cx="1612191" cy="775660"/>
          </a:xfrm>
        </p:grpSpPr>
        <p:sp>
          <p:nvSpPr>
            <p:cNvPr id="29" name="TextBox 28">
              <a:extLst>
                <a:ext uri="{FF2B5EF4-FFF2-40B4-BE49-F238E27FC236}">
                  <a16:creationId xmlns:a16="http://schemas.microsoft.com/office/drawing/2014/main" id="{9C91FE16-60DD-4CAE-B5E2-E7DE41458EDC}"/>
                </a:ext>
              </a:extLst>
            </p:cNvPr>
            <p:cNvSpPr txBox="1"/>
            <p:nvPr/>
          </p:nvSpPr>
          <p:spPr>
            <a:xfrm>
              <a:off x="8857174" y="5727886"/>
              <a:ext cx="1612191" cy="573106"/>
            </a:xfrm>
            <a:prstGeom prst="rect">
              <a:avLst/>
            </a:prstGeom>
            <a:noFill/>
          </p:spPr>
          <p:txBody>
            <a:bodyPr wrap="square" rtlCol="0">
              <a:spAutoFit/>
            </a:bodyPr>
            <a:lstStyle/>
            <a:p>
              <a:pPr>
                <a:lnSpc>
                  <a:spcPct val="150000"/>
                </a:lnSpc>
              </a:pPr>
              <a:r>
                <a:rPr lang="en-US" sz="1100">
                  <a:solidFill>
                    <a:srgbClr val="63726F"/>
                  </a:solidFill>
                  <a:latin typeface="+mj-lt"/>
                  <a:ea typeface="Noto Sans" panose="020B0502040504020204" pitchFamily="34" charset="0"/>
                  <a:cs typeface="Noto Sans" panose="020B0502040504020204" pitchFamily="34" charset="0"/>
                </a:rPr>
                <a:t>Monday – Saturday</a:t>
              </a:r>
            </a:p>
            <a:p>
              <a:pPr>
                <a:lnSpc>
                  <a:spcPct val="150000"/>
                </a:lnSpc>
              </a:pPr>
              <a:r>
                <a:rPr lang="en-US" sz="1100">
                  <a:solidFill>
                    <a:srgbClr val="63726F"/>
                  </a:solidFill>
                  <a:latin typeface="+mj-lt"/>
                  <a:ea typeface="Noto Sans" panose="020B0502040504020204" pitchFamily="34" charset="0"/>
                  <a:cs typeface="Noto Sans" panose="020B0502040504020204" pitchFamily="34" charset="0"/>
                </a:rPr>
                <a:t>10.00 AM – 04.00 PM</a:t>
              </a:r>
            </a:p>
          </p:txBody>
        </p:sp>
        <p:sp>
          <p:nvSpPr>
            <p:cNvPr id="30" name="TextBox 29">
              <a:extLst>
                <a:ext uri="{FF2B5EF4-FFF2-40B4-BE49-F238E27FC236}">
                  <a16:creationId xmlns:a16="http://schemas.microsoft.com/office/drawing/2014/main" id="{343E5E15-152D-4376-87E3-347F41F2C6F4}"/>
                </a:ext>
              </a:extLst>
            </p:cNvPr>
            <p:cNvSpPr txBox="1"/>
            <p:nvPr/>
          </p:nvSpPr>
          <p:spPr>
            <a:xfrm>
              <a:off x="8857174" y="5525332"/>
              <a:ext cx="1602024" cy="276999"/>
            </a:xfrm>
            <a:prstGeom prst="rect">
              <a:avLst/>
            </a:prstGeom>
            <a:noFill/>
          </p:spPr>
          <p:txBody>
            <a:bodyPr wrap="square" rtlCol="0">
              <a:spAutoFit/>
            </a:bodyPr>
            <a:lstStyle/>
            <a:p>
              <a:r>
                <a:rPr lang="en-US" sz="1200" b="1" spc="100">
                  <a:solidFill>
                    <a:srgbClr val="63726F"/>
                  </a:solidFill>
                  <a:latin typeface="+mj-lt"/>
                  <a:cs typeface="Poppins" panose="00000500000000000000" pitchFamily="2" charset="0"/>
                </a:rPr>
                <a:t>OFFICE HOURS</a:t>
              </a:r>
            </a:p>
          </p:txBody>
        </p:sp>
      </p:grpSp>
      <p:grpSp>
        <p:nvGrpSpPr>
          <p:cNvPr id="43" name="Group 42">
            <a:extLst>
              <a:ext uri="{FF2B5EF4-FFF2-40B4-BE49-F238E27FC236}">
                <a16:creationId xmlns:a16="http://schemas.microsoft.com/office/drawing/2014/main" id="{04FAF9AB-DF8D-403F-965E-19A40DE5315F}"/>
              </a:ext>
            </a:extLst>
          </p:cNvPr>
          <p:cNvGrpSpPr/>
          <p:nvPr/>
        </p:nvGrpSpPr>
        <p:grpSpPr>
          <a:xfrm>
            <a:off x="801638" y="3624715"/>
            <a:ext cx="368882" cy="102182"/>
            <a:chOff x="2679118" y="1898068"/>
            <a:chExt cx="368882" cy="102182"/>
          </a:xfrm>
          <a:solidFill>
            <a:srgbClr val="404040"/>
          </a:solidFill>
        </p:grpSpPr>
        <p:sp>
          <p:nvSpPr>
            <p:cNvPr id="44" name="Rectangle 43">
              <a:extLst>
                <a:ext uri="{FF2B5EF4-FFF2-40B4-BE49-F238E27FC236}">
                  <a16:creationId xmlns:a16="http://schemas.microsoft.com/office/drawing/2014/main" id="{CDB108D6-8B97-40F5-9A30-7865194DE2F9}"/>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45" name="Rectangle 44">
              <a:extLst>
                <a:ext uri="{FF2B5EF4-FFF2-40B4-BE49-F238E27FC236}">
                  <a16:creationId xmlns:a16="http://schemas.microsoft.com/office/drawing/2014/main" id="{8274DB44-C505-4B0A-A336-D02AF3F49467}"/>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46" name="Rectangle 45">
              <a:extLst>
                <a:ext uri="{FF2B5EF4-FFF2-40B4-BE49-F238E27FC236}">
                  <a16:creationId xmlns:a16="http://schemas.microsoft.com/office/drawing/2014/main" id="{83B2C410-E6A0-4CB0-8580-EAE9359D560B}"/>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pic>
        <p:nvPicPr>
          <p:cNvPr id="9" name="Picture Placeholder 8">
            <a:extLst>
              <a:ext uri="{FF2B5EF4-FFF2-40B4-BE49-F238E27FC236}">
                <a16:creationId xmlns:a16="http://schemas.microsoft.com/office/drawing/2014/main" id="{2FE6D1EE-7AD1-4107-8852-9731E0A321B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4800" b="34800"/>
          <a:stretch>
            <a:fillRect/>
          </a:stretch>
        </p:blipFill>
        <p:spPr/>
      </p:pic>
    </p:spTree>
    <p:extLst>
      <p:ext uri="{BB962C8B-B14F-4D97-AF65-F5344CB8AC3E}">
        <p14:creationId xmlns:p14="http://schemas.microsoft.com/office/powerpoint/2010/main" val="2706159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D20399C-C1B4-451A-913D-87C5CD05D1E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516" r="24516"/>
          <a:stretch>
            <a:fillRect/>
          </a:stretch>
        </p:blipFill>
        <p:spPr/>
      </p:pic>
      <p:sp>
        <p:nvSpPr>
          <p:cNvPr id="5" name="TextBox 4">
            <a:extLst>
              <a:ext uri="{FF2B5EF4-FFF2-40B4-BE49-F238E27FC236}">
                <a16:creationId xmlns:a16="http://schemas.microsoft.com/office/drawing/2014/main" id="{C0731147-A611-4EB1-9969-8BD34F173A92}"/>
              </a:ext>
            </a:extLst>
          </p:cNvPr>
          <p:cNvSpPr txBox="1"/>
          <p:nvPr/>
        </p:nvSpPr>
        <p:spPr>
          <a:xfrm>
            <a:off x="170175" y="2765083"/>
            <a:ext cx="5562810" cy="1446550"/>
          </a:xfrm>
          <a:prstGeom prst="rect">
            <a:avLst/>
          </a:prstGeom>
          <a:noFill/>
        </p:spPr>
        <p:txBody>
          <a:bodyPr wrap="square" rtlCol="0">
            <a:spAutoFit/>
          </a:bodyPr>
          <a:lstStyle/>
          <a:p>
            <a:pPr algn="ctr"/>
            <a:r>
              <a:rPr lang="en-US" sz="8800" spc="600" dirty="0">
                <a:solidFill>
                  <a:srgbClr val="63726F"/>
                </a:solidFill>
                <a:latin typeface="+mj-lt"/>
                <a:cs typeface="Poppins" panose="00000500000000000000" pitchFamily="2" charset="0"/>
              </a:rPr>
              <a:t>Thanks</a:t>
            </a:r>
          </a:p>
        </p:txBody>
      </p:sp>
      <p:sp>
        <p:nvSpPr>
          <p:cNvPr id="7" name="TextBox 6">
            <a:extLst>
              <a:ext uri="{FF2B5EF4-FFF2-40B4-BE49-F238E27FC236}">
                <a16:creationId xmlns:a16="http://schemas.microsoft.com/office/drawing/2014/main" id="{546E4F1B-6FEB-4FD4-95F4-9A13CA639CBD}"/>
              </a:ext>
            </a:extLst>
          </p:cNvPr>
          <p:cNvSpPr txBox="1"/>
          <p:nvPr/>
        </p:nvSpPr>
        <p:spPr>
          <a:xfrm>
            <a:off x="2338747" y="2402155"/>
            <a:ext cx="1686680" cy="307777"/>
          </a:xfrm>
          <a:prstGeom prst="rect">
            <a:avLst/>
          </a:prstGeom>
          <a:noFill/>
        </p:spPr>
        <p:txBody>
          <a:bodyPr wrap="none" rtlCol="0">
            <a:spAutoFit/>
          </a:bodyPr>
          <a:lstStyle/>
          <a:p>
            <a:r>
              <a:rPr lang="en-US" sz="1400" spc="200" dirty="0">
                <a:solidFill>
                  <a:schemeClr val="tx1">
                    <a:lumMod val="65000"/>
                    <a:lumOff val="35000"/>
                  </a:schemeClr>
                </a:solidFill>
                <a:latin typeface="+mj-lt"/>
              </a:rPr>
              <a:t>Presentation.</a:t>
            </a:r>
          </a:p>
        </p:txBody>
      </p:sp>
      <p:cxnSp>
        <p:nvCxnSpPr>
          <p:cNvPr id="8" name="Straight Connector 7">
            <a:extLst>
              <a:ext uri="{FF2B5EF4-FFF2-40B4-BE49-F238E27FC236}">
                <a16:creationId xmlns:a16="http://schemas.microsoft.com/office/drawing/2014/main" id="{2E05FAE6-C6C7-4FB6-B677-531A73AE63E5}"/>
              </a:ext>
            </a:extLst>
          </p:cNvPr>
          <p:cNvCxnSpPr>
            <a:cxnSpLocks/>
          </p:cNvCxnSpPr>
          <p:nvPr/>
        </p:nvCxnSpPr>
        <p:spPr>
          <a:xfrm>
            <a:off x="789707" y="2556043"/>
            <a:ext cx="1493620" cy="0"/>
          </a:xfrm>
          <a:prstGeom prst="line">
            <a:avLst/>
          </a:prstGeom>
          <a:ln w="28575">
            <a:solidFill>
              <a:srgbClr val="63726F"/>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CB2CC56-5897-409D-BF7C-81123A06085B}"/>
              </a:ext>
            </a:extLst>
          </p:cNvPr>
          <p:cNvSpPr/>
          <p:nvPr/>
        </p:nvSpPr>
        <p:spPr>
          <a:xfrm>
            <a:off x="11495313" y="4250871"/>
            <a:ext cx="696686" cy="2607129"/>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Tree>
    <p:extLst>
      <p:ext uri="{BB962C8B-B14F-4D97-AF65-F5344CB8AC3E}">
        <p14:creationId xmlns:p14="http://schemas.microsoft.com/office/powerpoint/2010/main" val="1940935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D3B59C4-5040-43CD-BC46-BA0D3010A539}"/>
              </a:ext>
            </a:extLst>
          </p:cNvPr>
          <p:cNvSpPr txBox="1"/>
          <p:nvPr/>
        </p:nvSpPr>
        <p:spPr>
          <a:xfrm>
            <a:off x="1647631" y="3550544"/>
            <a:ext cx="1508746" cy="276999"/>
          </a:xfrm>
          <a:prstGeom prst="rect">
            <a:avLst/>
          </a:prstGeom>
          <a:noFill/>
        </p:spPr>
        <p:txBody>
          <a:bodyPr wrap="none" rtlCol="0">
            <a:spAutoFit/>
          </a:bodyPr>
          <a:lstStyle/>
          <a:p>
            <a:r>
              <a:rPr lang="en-US" sz="1200" b="1" spc="100" dirty="0">
                <a:solidFill>
                  <a:srgbClr val="63726F"/>
                </a:solidFill>
                <a:latin typeface="+mj-lt"/>
                <a:ea typeface="Open Sans" panose="020B0606030504020204" pitchFamily="34" charset="0"/>
                <a:cs typeface="Poppins" panose="00000500000000000000" pitchFamily="2" charset="0"/>
              </a:rPr>
              <a:t>DIET COMPANY</a:t>
            </a:r>
          </a:p>
        </p:txBody>
      </p:sp>
      <p:sp>
        <p:nvSpPr>
          <p:cNvPr id="15" name="Rectangle 14">
            <a:extLst>
              <a:ext uri="{FF2B5EF4-FFF2-40B4-BE49-F238E27FC236}">
                <a16:creationId xmlns:a16="http://schemas.microsoft.com/office/drawing/2014/main" id="{485D77E7-C652-4E9A-ADAC-D1FFA9748BBF}"/>
              </a:ext>
            </a:extLst>
          </p:cNvPr>
          <p:cNvSpPr/>
          <p:nvPr/>
        </p:nvSpPr>
        <p:spPr>
          <a:xfrm>
            <a:off x="1647631" y="4049221"/>
            <a:ext cx="4838956" cy="1591846"/>
          </a:xfrm>
          <a:prstGeom prst="rect">
            <a:avLst/>
          </a:prstGeom>
        </p:spPr>
        <p:txBody>
          <a:bodyPr wrap="square">
            <a:spAutoFit/>
          </a:bodyPr>
          <a:lstStyle/>
          <a:p>
            <a:pPr algn="just">
              <a:lnSpc>
                <a:spcPct val="150000"/>
              </a:lnSpc>
            </a:pPr>
            <a:r>
              <a:rPr lang="en-US" sz="1100" dirty="0">
                <a:solidFill>
                  <a:schemeClr val="bg1">
                    <a:lumMod val="50000"/>
                  </a:schemeClr>
                </a:solidFill>
                <a:latin typeface="+mj-lt"/>
                <a:ea typeface="Noto Sans" panose="020B0502040504020204" pitchFamily="34" charset="0"/>
                <a:cs typeface="Noto Sans" panose="020B0502040504020204" pitchFamily="34" charset="0"/>
              </a:rPr>
              <a:t>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vero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eos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accusamus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iusto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odio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dignissimos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ducimus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qui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blanditiis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ise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praesentium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voluptatum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deleniti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atque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corrupti</a:t>
            </a:r>
            <a:r>
              <a:rPr lang="en-US" sz="1100" dirty="0">
                <a:solidFill>
                  <a:schemeClr val="bg1">
                    <a:lumMod val="50000"/>
                  </a:schemeClr>
                </a:solidFill>
                <a:latin typeface="+mj-lt"/>
                <a:ea typeface="Noto Sans" panose="020B0502040504020204" pitchFamily="34" charset="0"/>
                <a:cs typeface="Noto Sans" panose="020B0502040504020204" pitchFamily="34" charset="0"/>
              </a:rPr>
              <a:t> quos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dolores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quas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molestias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excepturi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sint</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occaecati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cupiditate</a:t>
            </a:r>
            <a:r>
              <a:rPr lang="en-US" sz="1100" dirty="0">
                <a:solidFill>
                  <a:schemeClr val="bg1">
                    <a:lumMod val="50000"/>
                  </a:schemeClr>
                </a:solidFill>
                <a:latin typeface="+mj-lt"/>
                <a:ea typeface="Noto Sans" panose="020B0502040504020204" pitchFamily="34" charset="0"/>
                <a:cs typeface="Noto Sans" panose="020B0502040504020204" pitchFamily="34" charset="0"/>
              </a:rPr>
              <a:t> non provident,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similique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molesti</a:t>
            </a:r>
            <a:r>
              <a:rPr lang="en-US" sz="1100" dirty="0">
                <a:solidFill>
                  <a:schemeClr val="bg1">
                    <a:lumMod val="50000"/>
                  </a:schemeClr>
                </a:solidFill>
                <a:latin typeface="+mj-lt"/>
                <a:ea typeface="Noto Sans" panose="020B0502040504020204" pitchFamily="34" charset="0"/>
                <a:cs typeface="Noto Sans" panose="020B0502040504020204" pitchFamily="34" charset="0"/>
              </a:rPr>
              <a:t> sunt in culpa qui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officia</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deserunt</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mollitia</a:t>
            </a:r>
            <a:r>
              <a:rPr lang="en-US" sz="1100" dirty="0">
                <a:solidFill>
                  <a:schemeClr val="bg1">
                    <a:lumMod val="50000"/>
                  </a:schemeClr>
                </a:solidFill>
                <a:latin typeface="+mj-lt"/>
                <a:ea typeface="Noto Sans" panose="020B0502040504020204" pitchFamily="34" charset="0"/>
                <a:cs typeface="Noto Sans" panose="020B0502040504020204" pitchFamily="34" charset="0"/>
              </a:rPr>
              <a:t> animi, id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est</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laborum</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et</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accusamus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iusto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idio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disginussmis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dolorum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fuga</a:t>
            </a:r>
            <a:r>
              <a:rPr lang="en-US" sz="1100" dirty="0">
                <a:solidFill>
                  <a:schemeClr val="bg1">
                    <a:lumMod val="50000"/>
                  </a:schemeClr>
                </a:solidFill>
                <a:latin typeface="+mj-lt"/>
                <a:ea typeface="Noto Sans" panose="020B0502040504020204" pitchFamily="34" charset="0"/>
                <a:cs typeface="Noto Sans" panose="020B0502040504020204" pitchFamily="34" charset="0"/>
              </a:rPr>
              <a:t>.</a:t>
            </a:r>
          </a:p>
        </p:txBody>
      </p:sp>
      <p:grpSp>
        <p:nvGrpSpPr>
          <p:cNvPr id="20" name="Group 19">
            <a:extLst>
              <a:ext uri="{FF2B5EF4-FFF2-40B4-BE49-F238E27FC236}">
                <a16:creationId xmlns:a16="http://schemas.microsoft.com/office/drawing/2014/main" id="{13235B29-5D1B-408B-A7D5-BE9082137774}"/>
              </a:ext>
            </a:extLst>
          </p:cNvPr>
          <p:cNvGrpSpPr/>
          <p:nvPr/>
        </p:nvGrpSpPr>
        <p:grpSpPr>
          <a:xfrm>
            <a:off x="7772400" y="725285"/>
            <a:ext cx="368882" cy="102182"/>
            <a:chOff x="2679118" y="1898068"/>
            <a:chExt cx="368882" cy="102182"/>
          </a:xfrm>
          <a:solidFill>
            <a:srgbClr val="404040"/>
          </a:solidFill>
        </p:grpSpPr>
        <p:sp>
          <p:nvSpPr>
            <p:cNvPr id="21" name="Rectangle 20">
              <a:extLst>
                <a:ext uri="{FF2B5EF4-FFF2-40B4-BE49-F238E27FC236}">
                  <a16:creationId xmlns:a16="http://schemas.microsoft.com/office/drawing/2014/main" id="{8580715B-DF7D-4F5F-8E48-A54EEBF3E028}"/>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22" name="Rectangle 21">
              <a:extLst>
                <a:ext uri="{FF2B5EF4-FFF2-40B4-BE49-F238E27FC236}">
                  <a16:creationId xmlns:a16="http://schemas.microsoft.com/office/drawing/2014/main" id="{A61C1FFD-1657-494D-B7CB-C0A8078861D5}"/>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23" name="Rectangle 22">
              <a:extLst>
                <a:ext uri="{FF2B5EF4-FFF2-40B4-BE49-F238E27FC236}">
                  <a16:creationId xmlns:a16="http://schemas.microsoft.com/office/drawing/2014/main" id="{C7A165D2-ED60-4668-9438-B0503774DD99}"/>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sp>
        <p:nvSpPr>
          <p:cNvPr id="24" name="TextBox 23">
            <a:extLst>
              <a:ext uri="{FF2B5EF4-FFF2-40B4-BE49-F238E27FC236}">
                <a16:creationId xmlns:a16="http://schemas.microsoft.com/office/drawing/2014/main" id="{F5D60664-271B-40FF-8737-0F5DF1EB0268}"/>
              </a:ext>
            </a:extLst>
          </p:cNvPr>
          <p:cNvSpPr txBox="1"/>
          <p:nvPr/>
        </p:nvSpPr>
        <p:spPr>
          <a:xfrm>
            <a:off x="4405085" y="1321132"/>
            <a:ext cx="2366053" cy="538609"/>
          </a:xfrm>
          <a:prstGeom prst="rect">
            <a:avLst/>
          </a:prstGeom>
          <a:noFill/>
        </p:spPr>
        <p:txBody>
          <a:bodyPr wrap="square" rtlCol="0">
            <a:spAutoFit/>
          </a:bodyPr>
          <a:lstStyle/>
          <a:p>
            <a:r>
              <a:rPr lang="en-US" sz="2900">
                <a:solidFill>
                  <a:schemeClr val="tx1">
                    <a:lumMod val="85000"/>
                    <a:lumOff val="15000"/>
                  </a:schemeClr>
                </a:solidFill>
                <a:latin typeface="+mj-lt"/>
                <a:cs typeface="Poppins SemiBold" panose="00000700000000000000" pitchFamily="2" charset="0"/>
              </a:rPr>
              <a:t>About us</a:t>
            </a:r>
            <a:endParaRPr lang="en-US" sz="2900" i="1">
              <a:solidFill>
                <a:schemeClr val="tx1">
                  <a:lumMod val="85000"/>
                  <a:lumOff val="15000"/>
                </a:schemeClr>
              </a:solidFill>
              <a:latin typeface="+mj-lt"/>
              <a:cs typeface="Poppins SemiBold" panose="00000700000000000000" pitchFamily="2" charset="0"/>
            </a:endParaRPr>
          </a:p>
        </p:txBody>
      </p:sp>
      <p:sp>
        <p:nvSpPr>
          <p:cNvPr id="25" name="TextBox 24">
            <a:extLst>
              <a:ext uri="{FF2B5EF4-FFF2-40B4-BE49-F238E27FC236}">
                <a16:creationId xmlns:a16="http://schemas.microsoft.com/office/drawing/2014/main" id="{D0AE5853-FA9A-4E09-A7EE-4C891474BE4D}"/>
              </a:ext>
            </a:extLst>
          </p:cNvPr>
          <p:cNvSpPr txBox="1"/>
          <p:nvPr/>
        </p:nvSpPr>
        <p:spPr>
          <a:xfrm>
            <a:off x="5046653" y="1992175"/>
            <a:ext cx="1818125" cy="830997"/>
          </a:xfrm>
          <a:prstGeom prst="rect">
            <a:avLst/>
          </a:prstGeom>
          <a:noFill/>
        </p:spPr>
        <p:txBody>
          <a:bodyPr wrap="none" rtlCol="0">
            <a:spAutoFit/>
          </a:bodyPr>
          <a:lstStyle/>
          <a:p>
            <a:pPr algn="ctr"/>
            <a:r>
              <a:rPr lang="en-US" sz="4800" b="1" spc="600" dirty="0">
                <a:solidFill>
                  <a:srgbClr val="63726F"/>
                </a:solidFill>
                <a:latin typeface="+mj-lt"/>
                <a:cs typeface="Poppins" panose="00000500000000000000" pitchFamily="2" charset="0"/>
              </a:rPr>
              <a:t>DIET</a:t>
            </a:r>
          </a:p>
        </p:txBody>
      </p:sp>
      <p:cxnSp>
        <p:nvCxnSpPr>
          <p:cNvPr id="26" name="Straight Connector 25">
            <a:extLst>
              <a:ext uri="{FF2B5EF4-FFF2-40B4-BE49-F238E27FC236}">
                <a16:creationId xmlns:a16="http://schemas.microsoft.com/office/drawing/2014/main" id="{5B129A31-8749-4C8F-BA12-44A9E4811B42}"/>
              </a:ext>
            </a:extLst>
          </p:cNvPr>
          <p:cNvCxnSpPr>
            <a:cxnSpLocks/>
          </p:cNvCxnSpPr>
          <p:nvPr/>
        </p:nvCxnSpPr>
        <p:spPr>
          <a:xfrm>
            <a:off x="6486587" y="1629605"/>
            <a:ext cx="710830"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pic>
        <p:nvPicPr>
          <p:cNvPr id="4" name="Picture Placeholder 3">
            <a:extLst>
              <a:ext uri="{FF2B5EF4-FFF2-40B4-BE49-F238E27FC236}">
                <a16:creationId xmlns:a16="http://schemas.microsoft.com/office/drawing/2014/main" id="{2AAA4F05-F394-46EB-AF23-B4F1D48BA25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692" b="6692"/>
          <a:stretch>
            <a:fillRect/>
          </a:stretch>
        </p:blipFill>
        <p:spPr/>
      </p:pic>
    </p:spTree>
    <p:extLst>
      <p:ext uri="{BB962C8B-B14F-4D97-AF65-F5344CB8AC3E}">
        <p14:creationId xmlns:p14="http://schemas.microsoft.com/office/powerpoint/2010/main" val="2476340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99A5F9-F95C-40B1-A50A-CDE2C267F7BE}"/>
              </a:ext>
            </a:extLst>
          </p:cNvPr>
          <p:cNvSpPr txBox="1"/>
          <p:nvPr/>
        </p:nvSpPr>
        <p:spPr>
          <a:xfrm>
            <a:off x="788661" y="1912126"/>
            <a:ext cx="1369286" cy="276999"/>
          </a:xfrm>
          <a:prstGeom prst="rect">
            <a:avLst/>
          </a:prstGeom>
          <a:noFill/>
        </p:spPr>
        <p:txBody>
          <a:bodyPr wrap="none" rtlCol="0">
            <a:spAutoFit/>
          </a:bodyPr>
          <a:lstStyle/>
          <a:p>
            <a:r>
              <a:rPr lang="en-US" sz="1200" b="1" spc="100" dirty="0">
                <a:solidFill>
                  <a:srgbClr val="63726F"/>
                </a:solidFill>
                <a:latin typeface="+mj-lt"/>
                <a:ea typeface="Open Sans" panose="020B0606030504020204" pitchFamily="34" charset="0"/>
                <a:cs typeface="Poppins" panose="00000500000000000000" pitchFamily="2" charset="0"/>
              </a:rPr>
              <a:t>HISTORY DIET</a:t>
            </a:r>
          </a:p>
        </p:txBody>
      </p:sp>
      <p:sp>
        <p:nvSpPr>
          <p:cNvPr id="5" name="Rectangle 4">
            <a:extLst>
              <a:ext uri="{FF2B5EF4-FFF2-40B4-BE49-F238E27FC236}">
                <a16:creationId xmlns:a16="http://schemas.microsoft.com/office/drawing/2014/main" id="{52940BED-2CC9-4942-97ED-63AD70F73162}"/>
              </a:ext>
            </a:extLst>
          </p:cNvPr>
          <p:cNvSpPr/>
          <p:nvPr/>
        </p:nvSpPr>
        <p:spPr>
          <a:xfrm>
            <a:off x="788661" y="2230690"/>
            <a:ext cx="3518157" cy="2099677"/>
          </a:xfrm>
          <a:prstGeom prst="rect">
            <a:avLst/>
          </a:prstGeom>
        </p:spPr>
        <p:txBody>
          <a:bodyPr wrap="square">
            <a:spAutoFit/>
          </a:bodyPr>
          <a:lstStyle/>
          <a:p>
            <a:pPr algn="just">
              <a:lnSpc>
                <a:spcPct val="150000"/>
              </a:lnSpc>
            </a:pPr>
            <a:r>
              <a:rPr lang="en-US" sz="1100">
                <a:solidFill>
                  <a:schemeClr val="bg1">
                    <a:lumMod val="50000"/>
                  </a:schemeClr>
                </a:solidFill>
                <a:latin typeface="+mj-lt"/>
                <a:ea typeface="Noto Sans" panose="020B0502040504020204" pitchFamily="34" charset="0"/>
                <a:cs typeface="Noto Sans" panose="020B0502040504020204" pitchFamily="34" charset="0"/>
              </a:rPr>
              <a:t>At vero eos et accusamus et iusto odio dignissimos ducimus qui blanditiis ise praesentium voluptatum deleniti atque corrupti quos dolores et quas et molestias excepturi sint occaecati cupiditate non provident, similique molesti sunt in culpa qui officia deserunt mollitia animi, id est laborum et et accusamus et iusto idio disginussmis dolorum fuga.</a:t>
            </a:r>
          </a:p>
        </p:txBody>
      </p:sp>
      <p:sp>
        <p:nvSpPr>
          <p:cNvPr id="8" name="TextBox 7">
            <a:extLst>
              <a:ext uri="{FF2B5EF4-FFF2-40B4-BE49-F238E27FC236}">
                <a16:creationId xmlns:a16="http://schemas.microsoft.com/office/drawing/2014/main" id="{28765152-EC08-4503-ACAD-8C0BF3A2EB9C}"/>
              </a:ext>
            </a:extLst>
          </p:cNvPr>
          <p:cNvSpPr txBox="1"/>
          <p:nvPr/>
        </p:nvSpPr>
        <p:spPr>
          <a:xfrm>
            <a:off x="7685973" y="541317"/>
            <a:ext cx="2366053" cy="538609"/>
          </a:xfrm>
          <a:prstGeom prst="rect">
            <a:avLst/>
          </a:prstGeom>
          <a:noFill/>
        </p:spPr>
        <p:txBody>
          <a:bodyPr wrap="square" rtlCol="0">
            <a:spAutoFit/>
          </a:bodyPr>
          <a:lstStyle/>
          <a:p>
            <a:r>
              <a:rPr lang="en-US" sz="2900">
                <a:solidFill>
                  <a:schemeClr val="tx1">
                    <a:lumMod val="85000"/>
                    <a:lumOff val="15000"/>
                  </a:schemeClr>
                </a:solidFill>
                <a:latin typeface="+mj-lt"/>
                <a:cs typeface="Poppins SemiBold" panose="00000700000000000000" pitchFamily="2" charset="0"/>
              </a:rPr>
              <a:t>About us</a:t>
            </a:r>
            <a:endParaRPr lang="en-US" sz="2900" i="1">
              <a:solidFill>
                <a:schemeClr val="tx1">
                  <a:lumMod val="85000"/>
                  <a:lumOff val="15000"/>
                </a:schemeClr>
              </a:solidFill>
              <a:latin typeface="+mj-lt"/>
              <a:cs typeface="Poppins SemiBold" panose="00000700000000000000" pitchFamily="2" charset="0"/>
            </a:endParaRPr>
          </a:p>
        </p:txBody>
      </p:sp>
      <p:sp>
        <p:nvSpPr>
          <p:cNvPr id="9" name="TextBox 8">
            <a:extLst>
              <a:ext uri="{FF2B5EF4-FFF2-40B4-BE49-F238E27FC236}">
                <a16:creationId xmlns:a16="http://schemas.microsoft.com/office/drawing/2014/main" id="{9CE34749-2F4A-45DC-B35F-312FE8E2454F}"/>
              </a:ext>
            </a:extLst>
          </p:cNvPr>
          <p:cNvSpPr txBox="1"/>
          <p:nvPr/>
        </p:nvSpPr>
        <p:spPr>
          <a:xfrm>
            <a:off x="8341396" y="1073814"/>
            <a:ext cx="1818125" cy="830997"/>
          </a:xfrm>
          <a:prstGeom prst="rect">
            <a:avLst/>
          </a:prstGeom>
          <a:noFill/>
        </p:spPr>
        <p:txBody>
          <a:bodyPr wrap="none" rtlCol="0">
            <a:spAutoFit/>
          </a:bodyPr>
          <a:lstStyle/>
          <a:p>
            <a:pPr algn="ctr"/>
            <a:r>
              <a:rPr lang="en-US" sz="4800" b="1" spc="600" dirty="0">
                <a:solidFill>
                  <a:srgbClr val="63726F"/>
                </a:solidFill>
                <a:latin typeface="+mj-lt"/>
                <a:cs typeface="Poppins" panose="00000500000000000000" pitchFamily="2" charset="0"/>
              </a:rPr>
              <a:t>DIET</a:t>
            </a:r>
          </a:p>
        </p:txBody>
      </p:sp>
      <p:cxnSp>
        <p:nvCxnSpPr>
          <p:cNvPr id="10" name="Straight Connector 9">
            <a:extLst>
              <a:ext uri="{FF2B5EF4-FFF2-40B4-BE49-F238E27FC236}">
                <a16:creationId xmlns:a16="http://schemas.microsoft.com/office/drawing/2014/main" id="{EB314D41-05E0-48E4-8B8D-92E76DC2340E}"/>
              </a:ext>
            </a:extLst>
          </p:cNvPr>
          <p:cNvCxnSpPr>
            <a:cxnSpLocks/>
          </p:cNvCxnSpPr>
          <p:nvPr/>
        </p:nvCxnSpPr>
        <p:spPr>
          <a:xfrm>
            <a:off x="9767475" y="849790"/>
            <a:ext cx="710830"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C75F194-ACF9-48AA-9F7C-95DF44F5BDE3}"/>
              </a:ext>
            </a:extLst>
          </p:cNvPr>
          <p:cNvGrpSpPr/>
          <p:nvPr/>
        </p:nvGrpSpPr>
        <p:grpSpPr>
          <a:xfrm>
            <a:off x="4775201" y="5454963"/>
            <a:ext cx="368882" cy="102182"/>
            <a:chOff x="2679118" y="1898068"/>
            <a:chExt cx="368882" cy="102182"/>
          </a:xfrm>
          <a:solidFill>
            <a:srgbClr val="404040"/>
          </a:solidFill>
        </p:grpSpPr>
        <p:sp>
          <p:nvSpPr>
            <p:cNvPr id="16" name="Rectangle 15">
              <a:extLst>
                <a:ext uri="{FF2B5EF4-FFF2-40B4-BE49-F238E27FC236}">
                  <a16:creationId xmlns:a16="http://schemas.microsoft.com/office/drawing/2014/main" id="{50C58DA1-D30C-48DC-B583-EB4654DFEB12}"/>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7" name="Rectangle 16">
              <a:extLst>
                <a:ext uri="{FF2B5EF4-FFF2-40B4-BE49-F238E27FC236}">
                  <a16:creationId xmlns:a16="http://schemas.microsoft.com/office/drawing/2014/main" id="{8A4B4882-0EE0-4196-8DB3-574E3F4CD23D}"/>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8" name="Rectangle 17">
              <a:extLst>
                <a:ext uri="{FF2B5EF4-FFF2-40B4-BE49-F238E27FC236}">
                  <a16:creationId xmlns:a16="http://schemas.microsoft.com/office/drawing/2014/main" id="{16CC0AC0-D2A4-458C-BF7B-8E3E7A91FB28}"/>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sp>
        <p:nvSpPr>
          <p:cNvPr id="19" name="Rectangle 18">
            <a:extLst>
              <a:ext uri="{FF2B5EF4-FFF2-40B4-BE49-F238E27FC236}">
                <a16:creationId xmlns:a16="http://schemas.microsoft.com/office/drawing/2014/main" id="{3EF33D7B-77BB-40DD-A6C4-E28EB283B2D2}"/>
              </a:ext>
            </a:extLst>
          </p:cNvPr>
          <p:cNvSpPr/>
          <p:nvPr/>
        </p:nvSpPr>
        <p:spPr>
          <a:xfrm>
            <a:off x="788661" y="4427248"/>
            <a:ext cx="3518157" cy="830099"/>
          </a:xfrm>
          <a:prstGeom prst="rect">
            <a:avLst/>
          </a:prstGeom>
        </p:spPr>
        <p:txBody>
          <a:bodyPr wrap="square">
            <a:spAutoFit/>
          </a:bodyPr>
          <a:lstStyle/>
          <a:p>
            <a:pPr algn="just">
              <a:lnSpc>
                <a:spcPct val="150000"/>
              </a:lnSpc>
            </a:pPr>
            <a:r>
              <a:rPr lang="en-US" sz="1100" dirty="0">
                <a:solidFill>
                  <a:schemeClr val="bg1">
                    <a:lumMod val="50000"/>
                  </a:schemeClr>
                </a:solidFill>
                <a:latin typeface="+mj-lt"/>
                <a:ea typeface="Noto Sans" panose="020B0502040504020204" pitchFamily="34" charset="0"/>
                <a:cs typeface="Noto Sans" panose="020B0502040504020204" pitchFamily="34" charset="0"/>
              </a:rPr>
              <a:t>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vero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eos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accusamus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iusto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odio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dignissimos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ducimus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qui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blanditiis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ise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praesentium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voluptatum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deleniti</a:t>
            </a:r>
            <a:endParaRPr lang="en-US" sz="1100" dirty="0">
              <a:solidFill>
                <a:schemeClr val="bg1">
                  <a:lumMod val="50000"/>
                </a:schemeClr>
              </a:solidFill>
              <a:latin typeface="+mj-lt"/>
              <a:ea typeface="Noto Sans" panose="020B0502040504020204" pitchFamily="34" charset="0"/>
              <a:cs typeface="Noto Sans" panose="020B0502040504020204" pitchFamily="34" charset="0"/>
            </a:endParaRPr>
          </a:p>
        </p:txBody>
      </p:sp>
      <p:pic>
        <p:nvPicPr>
          <p:cNvPr id="6" name="Picture Placeholder 5">
            <a:extLst>
              <a:ext uri="{FF2B5EF4-FFF2-40B4-BE49-F238E27FC236}">
                <a16:creationId xmlns:a16="http://schemas.microsoft.com/office/drawing/2014/main" id="{5390BDC2-F1EA-47A8-9B0B-7A027B4479D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5709" b="35709"/>
          <a:stretch>
            <a:fillRect/>
          </a:stretch>
        </p:blipFill>
        <p:spPr/>
      </p:pic>
    </p:spTree>
    <p:extLst>
      <p:ext uri="{BB962C8B-B14F-4D97-AF65-F5344CB8AC3E}">
        <p14:creationId xmlns:p14="http://schemas.microsoft.com/office/powerpoint/2010/main" val="5890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80FA1C-07D0-4326-9414-3D67665A5E8B}"/>
              </a:ext>
            </a:extLst>
          </p:cNvPr>
          <p:cNvSpPr txBox="1"/>
          <p:nvPr/>
        </p:nvSpPr>
        <p:spPr>
          <a:xfrm>
            <a:off x="3897085" y="1673435"/>
            <a:ext cx="2445658" cy="538609"/>
          </a:xfrm>
          <a:prstGeom prst="rect">
            <a:avLst/>
          </a:prstGeom>
          <a:noFill/>
        </p:spPr>
        <p:txBody>
          <a:bodyPr wrap="square" rtlCol="0">
            <a:spAutoFit/>
          </a:bodyPr>
          <a:lstStyle/>
          <a:p>
            <a:r>
              <a:rPr lang="en-US" sz="2900">
                <a:solidFill>
                  <a:schemeClr val="tx1">
                    <a:lumMod val="85000"/>
                    <a:lumOff val="15000"/>
                  </a:schemeClr>
                </a:solidFill>
                <a:latin typeface="+mj-lt"/>
                <a:cs typeface="Poppins SemiBold" panose="00000700000000000000" pitchFamily="2" charset="0"/>
              </a:rPr>
              <a:t>Who we are</a:t>
            </a:r>
            <a:endParaRPr lang="en-US" sz="2900" i="1">
              <a:solidFill>
                <a:schemeClr val="tx1">
                  <a:lumMod val="85000"/>
                  <a:lumOff val="15000"/>
                </a:schemeClr>
              </a:solidFill>
              <a:latin typeface="+mj-lt"/>
              <a:cs typeface="Poppins SemiBold" panose="00000700000000000000" pitchFamily="2" charset="0"/>
            </a:endParaRPr>
          </a:p>
        </p:txBody>
      </p:sp>
      <p:sp>
        <p:nvSpPr>
          <p:cNvPr id="7" name="TextBox 6">
            <a:extLst>
              <a:ext uri="{FF2B5EF4-FFF2-40B4-BE49-F238E27FC236}">
                <a16:creationId xmlns:a16="http://schemas.microsoft.com/office/drawing/2014/main" id="{ED2509A5-BD6B-4D70-94E2-EE6ECCA304D6}"/>
              </a:ext>
            </a:extLst>
          </p:cNvPr>
          <p:cNvSpPr txBox="1"/>
          <p:nvPr/>
        </p:nvSpPr>
        <p:spPr>
          <a:xfrm>
            <a:off x="4538653" y="730748"/>
            <a:ext cx="1818125" cy="830997"/>
          </a:xfrm>
          <a:prstGeom prst="rect">
            <a:avLst/>
          </a:prstGeom>
          <a:noFill/>
        </p:spPr>
        <p:txBody>
          <a:bodyPr wrap="none" rtlCol="0">
            <a:spAutoFit/>
          </a:bodyPr>
          <a:lstStyle/>
          <a:p>
            <a:pPr algn="ctr"/>
            <a:r>
              <a:rPr lang="en-US" sz="4800" b="1" spc="600" dirty="0">
                <a:solidFill>
                  <a:srgbClr val="63726F"/>
                </a:solidFill>
                <a:latin typeface="+mj-lt"/>
                <a:cs typeface="Poppins" panose="00000500000000000000" pitchFamily="2" charset="0"/>
              </a:rPr>
              <a:t>DIET</a:t>
            </a:r>
          </a:p>
        </p:txBody>
      </p:sp>
      <p:cxnSp>
        <p:nvCxnSpPr>
          <p:cNvPr id="8" name="Straight Connector 7">
            <a:extLst>
              <a:ext uri="{FF2B5EF4-FFF2-40B4-BE49-F238E27FC236}">
                <a16:creationId xmlns:a16="http://schemas.microsoft.com/office/drawing/2014/main" id="{30868752-E41A-43E6-A510-F18FCB0B8D7B}"/>
              </a:ext>
            </a:extLst>
          </p:cNvPr>
          <p:cNvCxnSpPr>
            <a:cxnSpLocks/>
          </p:cNvCxnSpPr>
          <p:nvPr/>
        </p:nvCxnSpPr>
        <p:spPr>
          <a:xfrm>
            <a:off x="6342743" y="1981908"/>
            <a:ext cx="535360"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327116B-C4DC-4419-B6AA-30828C32F51D}"/>
              </a:ext>
            </a:extLst>
          </p:cNvPr>
          <p:cNvSpPr txBox="1"/>
          <p:nvPr/>
        </p:nvSpPr>
        <p:spPr>
          <a:xfrm>
            <a:off x="5288090" y="2848607"/>
            <a:ext cx="1426994" cy="276999"/>
          </a:xfrm>
          <a:prstGeom prst="rect">
            <a:avLst/>
          </a:prstGeom>
          <a:noFill/>
        </p:spPr>
        <p:txBody>
          <a:bodyPr wrap="none" rtlCol="0">
            <a:spAutoFit/>
          </a:bodyPr>
          <a:lstStyle/>
          <a:p>
            <a:r>
              <a:rPr lang="en-US" sz="1200" b="1" spc="100" dirty="0">
                <a:solidFill>
                  <a:srgbClr val="63726F"/>
                </a:solidFill>
                <a:latin typeface="+mj-lt"/>
                <a:ea typeface="Open Sans" panose="020B0606030504020204" pitchFamily="34" charset="0"/>
                <a:cs typeface="Poppins" panose="00000500000000000000" pitchFamily="2" charset="0"/>
              </a:rPr>
              <a:t>WHO DIET ARE</a:t>
            </a:r>
          </a:p>
        </p:txBody>
      </p:sp>
      <p:sp>
        <p:nvSpPr>
          <p:cNvPr id="11" name="Rectangle 10">
            <a:extLst>
              <a:ext uri="{FF2B5EF4-FFF2-40B4-BE49-F238E27FC236}">
                <a16:creationId xmlns:a16="http://schemas.microsoft.com/office/drawing/2014/main" id="{8A41DFA7-D8B0-4914-B5A0-947EB683325D}"/>
              </a:ext>
            </a:extLst>
          </p:cNvPr>
          <p:cNvSpPr/>
          <p:nvPr/>
        </p:nvSpPr>
        <p:spPr>
          <a:xfrm>
            <a:off x="5288090" y="3305717"/>
            <a:ext cx="4654197" cy="1591846"/>
          </a:xfrm>
          <a:prstGeom prst="rect">
            <a:avLst/>
          </a:prstGeom>
        </p:spPr>
        <p:txBody>
          <a:bodyPr wrap="square">
            <a:spAutoFit/>
          </a:bodyPr>
          <a:lstStyle/>
          <a:p>
            <a:pPr algn="just">
              <a:lnSpc>
                <a:spcPct val="150000"/>
              </a:lnSpc>
            </a:pPr>
            <a:r>
              <a:rPr lang="en-US" sz="1100">
                <a:solidFill>
                  <a:schemeClr val="bg1">
                    <a:lumMod val="50000"/>
                  </a:schemeClr>
                </a:solidFill>
                <a:latin typeface="+mj-lt"/>
                <a:ea typeface="Noto Sans" panose="020B0502040504020204" pitchFamily="34" charset="0"/>
                <a:cs typeface="Noto Sans" panose="020B0502040504020204" pitchFamily="34" charset="0"/>
              </a:rPr>
              <a:t>At vero eos et accusamus et iusto odio dignissimos ducimus qui blanditiis ise praesentium voluptatum deleniti atque corrupti quos dolores et quas et molestias excepturi sint occaecati cupiditate non provident, similique molesti sunt in culpa qui officia deserunt mollitia animi, id est laborum et et accusamus et iusto idio disginussmis dolorum fuga.</a:t>
            </a:r>
          </a:p>
        </p:txBody>
      </p:sp>
      <p:grpSp>
        <p:nvGrpSpPr>
          <p:cNvPr id="13" name="Group 12">
            <a:extLst>
              <a:ext uri="{FF2B5EF4-FFF2-40B4-BE49-F238E27FC236}">
                <a16:creationId xmlns:a16="http://schemas.microsoft.com/office/drawing/2014/main" id="{53BA4C08-666B-4894-951F-6254C1CAF609}"/>
              </a:ext>
            </a:extLst>
          </p:cNvPr>
          <p:cNvGrpSpPr/>
          <p:nvPr/>
        </p:nvGrpSpPr>
        <p:grpSpPr>
          <a:xfrm>
            <a:off x="10879688" y="5842099"/>
            <a:ext cx="368882" cy="102182"/>
            <a:chOff x="2679118" y="1898068"/>
            <a:chExt cx="368882" cy="102182"/>
          </a:xfrm>
          <a:solidFill>
            <a:srgbClr val="404040"/>
          </a:solidFill>
        </p:grpSpPr>
        <p:sp>
          <p:nvSpPr>
            <p:cNvPr id="14" name="Rectangle 13">
              <a:extLst>
                <a:ext uri="{FF2B5EF4-FFF2-40B4-BE49-F238E27FC236}">
                  <a16:creationId xmlns:a16="http://schemas.microsoft.com/office/drawing/2014/main" id="{5A162CE9-69A5-4C09-BC36-FD71AF62FE12}"/>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5" name="Rectangle 14">
              <a:extLst>
                <a:ext uri="{FF2B5EF4-FFF2-40B4-BE49-F238E27FC236}">
                  <a16:creationId xmlns:a16="http://schemas.microsoft.com/office/drawing/2014/main" id="{2C815A81-B069-4011-86DF-22588F20DDE5}"/>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6" name="Rectangle 15">
              <a:extLst>
                <a:ext uri="{FF2B5EF4-FFF2-40B4-BE49-F238E27FC236}">
                  <a16:creationId xmlns:a16="http://schemas.microsoft.com/office/drawing/2014/main" id="{A846915F-A52A-4212-8438-BECC5D85C8E3}"/>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pic>
        <p:nvPicPr>
          <p:cNvPr id="4" name="Picture Placeholder 3">
            <a:extLst>
              <a:ext uri="{FF2B5EF4-FFF2-40B4-BE49-F238E27FC236}">
                <a16:creationId xmlns:a16="http://schemas.microsoft.com/office/drawing/2014/main" id="{FB14EB6E-B400-40EE-82CE-4A6CC4BF6CC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619" r="9619"/>
          <a:stretch>
            <a:fillRect/>
          </a:stretch>
        </p:blipFill>
        <p:spPr/>
      </p:pic>
    </p:spTree>
    <p:extLst>
      <p:ext uri="{BB962C8B-B14F-4D97-AF65-F5344CB8AC3E}">
        <p14:creationId xmlns:p14="http://schemas.microsoft.com/office/powerpoint/2010/main" val="134808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6A0C6A-0D07-40EB-B4EA-82BF01298F42}"/>
              </a:ext>
            </a:extLst>
          </p:cNvPr>
          <p:cNvSpPr txBox="1"/>
          <p:nvPr/>
        </p:nvSpPr>
        <p:spPr>
          <a:xfrm>
            <a:off x="7052061" y="1293752"/>
            <a:ext cx="2445658" cy="538609"/>
          </a:xfrm>
          <a:prstGeom prst="rect">
            <a:avLst/>
          </a:prstGeom>
          <a:noFill/>
        </p:spPr>
        <p:txBody>
          <a:bodyPr wrap="square" rtlCol="0">
            <a:spAutoFit/>
          </a:bodyPr>
          <a:lstStyle/>
          <a:p>
            <a:r>
              <a:rPr lang="en-US" sz="2900">
                <a:solidFill>
                  <a:schemeClr val="tx1">
                    <a:lumMod val="85000"/>
                    <a:lumOff val="15000"/>
                  </a:schemeClr>
                </a:solidFill>
                <a:latin typeface="+mj-lt"/>
                <a:cs typeface="Poppins SemiBold" panose="00000700000000000000" pitchFamily="2" charset="0"/>
              </a:rPr>
              <a:t>What we do</a:t>
            </a:r>
            <a:endParaRPr lang="en-US" sz="2900" i="1">
              <a:solidFill>
                <a:schemeClr val="tx1">
                  <a:lumMod val="85000"/>
                  <a:lumOff val="15000"/>
                </a:schemeClr>
              </a:solidFill>
              <a:latin typeface="+mj-lt"/>
              <a:cs typeface="Poppins SemiBold" panose="00000700000000000000" pitchFamily="2" charset="0"/>
            </a:endParaRPr>
          </a:p>
        </p:txBody>
      </p:sp>
      <p:sp>
        <p:nvSpPr>
          <p:cNvPr id="7" name="TextBox 6">
            <a:extLst>
              <a:ext uri="{FF2B5EF4-FFF2-40B4-BE49-F238E27FC236}">
                <a16:creationId xmlns:a16="http://schemas.microsoft.com/office/drawing/2014/main" id="{99781922-79FC-4E01-8876-CEA65D801199}"/>
              </a:ext>
            </a:extLst>
          </p:cNvPr>
          <p:cNvSpPr txBox="1"/>
          <p:nvPr/>
        </p:nvSpPr>
        <p:spPr>
          <a:xfrm>
            <a:off x="7693629" y="1853958"/>
            <a:ext cx="1818125" cy="830997"/>
          </a:xfrm>
          <a:prstGeom prst="rect">
            <a:avLst/>
          </a:prstGeom>
          <a:noFill/>
        </p:spPr>
        <p:txBody>
          <a:bodyPr wrap="none" rtlCol="0">
            <a:spAutoFit/>
          </a:bodyPr>
          <a:lstStyle/>
          <a:p>
            <a:pPr algn="ctr"/>
            <a:r>
              <a:rPr lang="en-US" sz="4800" b="1" spc="600" dirty="0">
                <a:solidFill>
                  <a:srgbClr val="63726F"/>
                </a:solidFill>
                <a:latin typeface="+mj-lt"/>
                <a:cs typeface="Poppins" panose="00000500000000000000" pitchFamily="2" charset="0"/>
              </a:rPr>
              <a:t>DIET</a:t>
            </a:r>
          </a:p>
        </p:txBody>
      </p:sp>
      <p:cxnSp>
        <p:nvCxnSpPr>
          <p:cNvPr id="8" name="Straight Connector 7">
            <a:extLst>
              <a:ext uri="{FF2B5EF4-FFF2-40B4-BE49-F238E27FC236}">
                <a16:creationId xmlns:a16="http://schemas.microsoft.com/office/drawing/2014/main" id="{570F4FBC-0666-4DBD-891F-566D9F36B7B3}"/>
              </a:ext>
            </a:extLst>
          </p:cNvPr>
          <p:cNvCxnSpPr>
            <a:cxnSpLocks/>
          </p:cNvCxnSpPr>
          <p:nvPr/>
        </p:nvCxnSpPr>
        <p:spPr>
          <a:xfrm>
            <a:off x="9497719" y="1574517"/>
            <a:ext cx="535360"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E094B53-20FF-4D34-93EE-F90BD66E0BB8}"/>
              </a:ext>
            </a:extLst>
          </p:cNvPr>
          <p:cNvSpPr txBox="1"/>
          <p:nvPr/>
        </p:nvSpPr>
        <p:spPr>
          <a:xfrm>
            <a:off x="1896793" y="4327891"/>
            <a:ext cx="1446230" cy="276999"/>
          </a:xfrm>
          <a:prstGeom prst="rect">
            <a:avLst/>
          </a:prstGeom>
          <a:noFill/>
        </p:spPr>
        <p:txBody>
          <a:bodyPr wrap="none" rtlCol="0">
            <a:spAutoFit/>
          </a:bodyPr>
          <a:lstStyle/>
          <a:p>
            <a:r>
              <a:rPr lang="en-US" sz="1200" b="1" spc="100" dirty="0">
                <a:solidFill>
                  <a:srgbClr val="63726F"/>
                </a:solidFill>
                <a:latin typeface="+mj-lt"/>
                <a:ea typeface="Open Sans" panose="020B0606030504020204" pitchFamily="34" charset="0"/>
                <a:cs typeface="Poppins" panose="00000500000000000000" pitchFamily="2" charset="0"/>
              </a:rPr>
              <a:t>WHAT DIET DO</a:t>
            </a:r>
          </a:p>
        </p:txBody>
      </p:sp>
      <p:sp>
        <p:nvSpPr>
          <p:cNvPr id="10" name="Rectangle 9">
            <a:extLst>
              <a:ext uri="{FF2B5EF4-FFF2-40B4-BE49-F238E27FC236}">
                <a16:creationId xmlns:a16="http://schemas.microsoft.com/office/drawing/2014/main" id="{208DE1E7-774E-47A8-8DBA-E217B0FADA61}"/>
              </a:ext>
            </a:extLst>
          </p:cNvPr>
          <p:cNvSpPr/>
          <p:nvPr/>
        </p:nvSpPr>
        <p:spPr>
          <a:xfrm>
            <a:off x="1896793" y="4632600"/>
            <a:ext cx="4160711" cy="1337930"/>
          </a:xfrm>
          <a:prstGeom prst="rect">
            <a:avLst/>
          </a:prstGeom>
        </p:spPr>
        <p:txBody>
          <a:bodyPr wrap="square">
            <a:spAutoFit/>
          </a:bodyPr>
          <a:lstStyle/>
          <a:p>
            <a:pPr algn="just">
              <a:lnSpc>
                <a:spcPct val="150000"/>
              </a:lnSpc>
            </a:pPr>
            <a:r>
              <a:rPr lang="en-US" sz="1100" dirty="0">
                <a:solidFill>
                  <a:schemeClr val="bg1">
                    <a:lumMod val="50000"/>
                  </a:schemeClr>
                </a:solidFill>
                <a:latin typeface="+mj-lt"/>
                <a:ea typeface="Noto Sans" panose="020B0502040504020204" pitchFamily="34" charset="0"/>
                <a:cs typeface="Noto Sans" panose="020B0502040504020204" pitchFamily="34" charset="0"/>
              </a:rPr>
              <a:t>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vero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eos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accusamus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iusto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odio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dignissimos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ducimus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qui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blanditiis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ise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praesentium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voluptatum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deleniti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atque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corrupti</a:t>
            </a:r>
            <a:r>
              <a:rPr lang="en-US" sz="1100" dirty="0">
                <a:solidFill>
                  <a:schemeClr val="bg1">
                    <a:lumMod val="50000"/>
                  </a:schemeClr>
                </a:solidFill>
                <a:latin typeface="+mj-lt"/>
                <a:ea typeface="Noto Sans" panose="020B0502040504020204" pitchFamily="34" charset="0"/>
                <a:cs typeface="Noto Sans" panose="020B0502040504020204" pitchFamily="34" charset="0"/>
              </a:rPr>
              <a:t> quos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dolores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quas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molestias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excepturi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sint</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occaecati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cupiditate</a:t>
            </a:r>
            <a:r>
              <a:rPr lang="en-US" sz="1100" dirty="0">
                <a:solidFill>
                  <a:schemeClr val="bg1">
                    <a:lumMod val="50000"/>
                  </a:schemeClr>
                </a:solidFill>
                <a:latin typeface="+mj-lt"/>
                <a:ea typeface="Noto Sans" panose="020B0502040504020204" pitchFamily="34" charset="0"/>
                <a:cs typeface="Noto Sans" panose="020B0502040504020204" pitchFamily="34" charset="0"/>
              </a:rPr>
              <a:t> non provident,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similique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molesti</a:t>
            </a:r>
            <a:r>
              <a:rPr lang="en-US" sz="1100" dirty="0">
                <a:solidFill>
                  <a:schemeClr val="bg1">
                    <a:lumMod val="50000"/>
                  </a:schemeClr>
                </a:solidFill>
                <a:latin typeface="+mj-lt"/>
                <a:ea typeface="Noto Sans" panose="020B0502040504020204" pitchFamily="34" charset="0"/>
                <a:cs typeface="Noto Sans" panose="020B0502040504020204" pitchFamily="34" charset="0"/>
              </a:rPr>
              <a:t> sunt in culpa qui</a:t>
            </a:r>
          </a:p>
        </p:txBody>
      </p:sp>
      <p:grpSp>
        <p:nvGrpSpPr>
          <p:cNvPr id="11" name="Group 10">
            <a:extLst>
              <a:ext uri="{FF2B5EF4-FFF2-40B4-BE49-F238E27FC236}">
                <a16:creationId xmlns:a16="http://schemas.microsoft.com/office/drawing/2014/main" id="{C557E834-2A3F-46AA-9F98-C9AF0E9FDDFE}"/>
              </a:ext>
            </a:extLst>
          </p:cNvPr>
          <p:cNvGrpSpPr/>
          <p:nvPr/>
        </p:nvGrpSpPr>
        <p:grpSpPr>
          <a:xfrm>
            <a:off x="7164032" y="2784285"/>
            <a:ext cx="368882" cy="102182"/>
            <a:chOff x="2679118" y="1898068"/>
            <a:chExt cx="368882" cy="102182"/>
          </a:xfrm>
          <a:solidFill>
            <a:srgbClr val="404040"/>
          </a:solidFill>
        </p:grpSpPr>
        <p:sp>
          <p:nvSpPr>
            <p:cNvPr id="12" name="Rectangle 11">
              <a:extLst>
                <a:ext uri="{FF2B5EF4-FFF2-40B4-BE49-F238E27FC236}">
                  <a16:creationId xmlns:a16="http://schemas.microsoft.com/office/drawing/2014/main" id="{32367C6C-C84C-4DF5-B4C1-398BBB8D37A3}"/>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3" name="Rectangle 12">
              <a:extLst>
                <a:ext uri="{FF2B5EF4-FFF2-40B4-BE49-F238E27FC236}">
                  <a16:creationId xmlns:a16="http://schemas.microsoft.com/office/drawing/2014/main" id="{D45BB61E-0195-4FD9-A203-A003CF1248DB}"/>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4" name="Rectangle 13">
              <a:extLst>
                <a:ext uri="{FF2B5EF4-FFF2-40B4-BE49-F238E27FC236}">
                  <a16:creationId xmlns:a16="http://schemas.microsoft.com/office/drawing/2014/main" id="{D9C535D9-E7F2-41B5-A5D9-12891F316BF2}"/>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sp>
        <p:nvSpPr>
          <p:cNvPr id="19" name="Rectangle 18">
            <a:extLst>
              <a:ext uri="{FF2B5EF4-FFF2-40B4-BE49-F238E27FC236}">
                <a16:creationId xmlns:a16="http://schemas.microsoft.com/office/drawing/2014/main" id="{D576095F-1BB1-41D2-87A6-472DFD859818}"/>
              </a:ext>
            </a:extLst>
          </p:cNvPr>
          <p:cNvSpPr/>
          <p:nvPr/>
        </p:nvSpPr>
        <p:spPr>
          <a:xfrm>
            <a:off x="6680958" y="4632600"/>
            <a:ext cx="4160711" cy="1337930"/>
          </a:xfrm>
          <a:prstGeom prst="rect">
            <a:avLst/>
          </a:prstGeom>
        </p:spPr>
        <p:txBody>
          <a:bodyPr wrap="square">
            <a:spAutoFit/>
          </a:bodyPr>
          <a:lstStyle/>
          <a:p>
            <a:pPr algn="just">
              <a:lnSpc>
                <a:spcPct val="150000"/>
              </a:lnSpc>
            </a:pPr>
            <a:r>
              <a:rPr lang="en-US" sz="1100" dirty="0">
                <a:solidFill>
                  <a:schemeClr val="bg1">
                    <a:lumMod val="50000"/>
                  </a:schemeClr>
                </a:solidFill>
                <a:latin typeface="+mj-lt"/>
                <a:ea typeface="Noto Sans" panose="020B0502040504020204" pitchFamily="34" charset="0"/>
                <a:cs typeface="Noto Sans" panose="020B0502040504020204" pitchFamily="34" charset="0"/>
              </a:rPr>
              <a:t>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vero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eos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accusamus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iusto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odio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dignissimos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ducimus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qui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blanditiis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ise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praesentium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voluptatum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deleniti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atque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corrupti</a:t>
            </a:r>
            <a:r>
              <a:rPr lang="en-US" sz="1100" dirty="0">
                <a:solidFill>
                  <a:schemeClr val="bg1">
                    <a:lumMod val="50000"/>
                  </a:schemeClr>
                </a:solidFill>
                <a:latin typeface="+mj-lt"/>
                <a:ea typeface="Noto Sans" panose="020B0502040504020204" pitchFamily="34" charset="0"/>
                <a:cs typeface="Noto Sans" panose="020B0502040504020204" pitchFamily="34" charset="0"/>
              </a:rPr>
              <a:t> quos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dolores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quas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molestias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excepturi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sint</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occaecati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cupiditate</a:t>
            </a:r>
            <a:r>
              <a:rPr lang="en-US" sz="1100" dirty="0">
                <a:solidFill>
                  <a:schemeClr val="bg1">
                    <a:lumMod val="50000"/>
                  </a:schemeClr>
                </a:solidFill>
                <a:latin typeface="+mj-lt"/>
                <a:ea typeface="Noto Sans" panose="020B0502040504020204" pitchFamily="34" charset="0"/>
                <a:cs typeface="Noto Sans" panose="020B0502040504020204" pitchFamily="34" charset="0"/>
              </a:rPr>
              <a:t> non provident,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similique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molesti</a:t>
            </a:r>
            <a:r>
              <a:rPr lang="en-US" sz="1100" dirty="0">
                <a:solidFill>
                  <a:schemeClr val="bg1">
                    <a:lumMod val="50000"/>
                  </a:schemeClr>
                </a:solidFill>
                <a:latin typeface="+mj-lt"/>
                <a:ea typeface="Noto Sans" panose="020B0502040504020204" pitchFamily="34" charset="0"/>
                <a:cs typeface="Noto Sans" panose="020B0502040504020204" pitchFamily="34" charset="0"/>
              </a:rPr>
              <a:t> sunt in culpa qui</a:t>
            </a:r>
          </a:p>
        </p:txBody>
      </p:sp>
      <p:pic>
        <p:nvPicPr>
          <p:cNvPr id="21" name="Picture Placeholder 20">
            <a:extLst>
              <a:ext uri="{FF2B5EF4-FFF2-40B4-BE49-F238E27FC236}">
                <a16:creationId xmlns:a16="http://schemas.microsoft.com/office/drawing/2014/main" id="{1C49BEB5-E868-4A62-9329-4BFBB45F93B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4576" b="34576"/>
          <a:stretch>
            <a:fillRect/>
          </a:stretch>
        </p:blipFill>
        <p:spPr/>
      </p:pic>
    </p:spTree>
    <p:extLst>
      <p:ext uri="{BB962C8B-B14F-4D97-AF65-F5344CB8AC3E}">
        <p14:creationId xmlns:p14="http://schemas.microsoft.com/office/powerpoint/2010/main" val="1094482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492E74-5D32-4590-8DBE-02F06B1A0652}"/>
              </a:ext>
            </a:extLst>
          </p:cNvPr>
          <p:cNvSpPr txBox="1"/>
          <p:nvPr/>
        </p:nvSpPr>
        <p:spPr>
          <a:xfrm>
            <a:off x="783771" y="1895989"/>
            <a:ext cx="2981018" cy="538609"/>
          </a:xfrm>
          <a:prstGeom prst="rect">
            <a:avLst/>
          </a:prstGeom>
          <a:noFill/>
        </p:spPr>
        <p:txBody>
          <a:bodyPr wrap="square" rtlCol="0">
            <a:spAutoFit/>
          </a:bodyPr>
          <a:lstStyle/>
          <a:p>
            <a:r>
              <a:rPr lang="en-US" sz="2900">
                <a:solidFill>
                  <a:schemeClr val="tx1">
                    <a:lumMod val="85000"/>
                    <a:lumOff val="15000"/>
                  </a:schemeClr>
                </a:solidFill>
                <a:latin typeface="+mj-lt"/>
                <a:cs typeface="Poppins SemiBold" panose="00000700000000000000" pitchFamily="2" charset="0"/>
              </a:rPr>
              <a:t>How we works</a:t>
            </a:r>
            <a:endParaRPr lang="en-US" sz="2900" i="1">
              <a:solidFill>
                <a:schemeClr val="tx1">
                  <a:lumMod val="85000"/>
                  <a:lumOff val="15000"/>
                </a:schemeClr>
              </a:solidFill>
              <a:latin typeface="+mj-lt"/>
              <a:cs typeface="Poppins SemiBold" panose="00000700000000000000" pitchFamily="2" charset="0"/>
            </a:endParaRPr>
          </a:p>
        </p:txBody>
      </p:sp>
      <p:sp>
        <p:nvSpPr>
          <p:cNvPr id="6" name="TextBox 5">
            <a:extLst>
              <a:ext uri="{FF2B5EF4-FFF2-40B4-BE49-F238E27FC236}">
                <a16:creationId xmlns:a16="http://schemas.microsoft.com/office/drawing/2014/main" id="{4B773422-FEE1-41EB-B976-C69E0AC30B9D}"/>
              </a:ext>
            </a:extLst>
          </p:cNvPr>
          <p:cNvSpPr txBox="1"/>
          <p:nvPr/>
        </p:nvSpPr>
        <p:spPr>
          <a:xfrm>
            <a:off x="1468881" y="978288"/>
            <a:ext cx="1818125" cy="830997"/>
          </a:xfrm>
          <a:prstGeom prst="rect">
            <a:avLst/>
          </a:prstGeom>
          <a:noFill/>
        </p:spPr>
        <p:txBody>
          <a:bodyPr wrap="none" rtlCol="0">
            <a:spAutoFit/>
          </a:bodyPr>
          <a:lstStyle/>
          <a:p>
            <a:pPr algn="ctr"/>
            <a:r>
              <a:rPr lang="en-US" sz="4800" b="1" spc="600" dirty="0">
                <a:solidFill>
                  <a:srgbClr val="63726F"/>
                </a:solidFill>
                <a:latin typeface="+mj-lt"/>
                <a:cs typeface="Poppins" panose="00000500000000000000" pitchFamily="2" charset="0"/>
              </a:rPr>
              <a:t>DIET</a:t>
            </a:r>
          </a:p>
        </p:txBody>
      </p:sp>
      <p:cxnSp>
        <p:nvCxnSpPr>
          <p:cNvPr id="7" name="Straight Connector 6">
            <a:extLst>
              <a:ext uri="{FF2B5EF4-FFF2-40B4-BE49-F238E27FC236}">
                <a16:creationId xmlns:a16="http://schemas.microsoft.com/office/drawing/2014/main" id="{205F6B16-0241-47EF-8C95-F95AB880B70C}"/>
              </a:ext>
            </a:extLst>
          </p:cNvPr>
          <p:cNvCxnSpPr>
            <a:cxnSpLocks/>
          </p:cNvCxnSpPr>
          <p:nvPr/>
        </p:nvCxnSpPr>
        <p:spPr>
          <a:xfrm>
            <a:off x="3650342" y="2204462"/>
            <a:ext cx="307261"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3B4A6A-1FD7-435F-B7A7-6E64DDD64591}"/>
              </a:ext>
            </a:extLst>
          </p:cNvPr>
          <p:cNvSpPr txBox="1"/>
          <p:nvPr/>
        </p:nvSpPr>
        <p:spPr>
          <a:xfrm>
            <a:off x="1357847" y="2940752"/>
            <a:ext cx="1739579" cy="276999"/>
          </a:xfrm>
          <a:prstGeom prst="rect">
            <a:avLst/>
          </a:prstGeom>
          <a:noFill/>
        </p:spPr>
        <p:txBody>
          <a:bodyPr wrap="none" rtlCol="0">
            <a:spAutoFit/>
          </a:bodyPr>
          <a:lstStyle/>
          <a:p>
            <a:r>
              <a:rPr lang="en-US" sz="1200" b="1" spc="100" dirty="0">
                <a:solidFill>
                  <a:srgbClr val="63726F"/>
                </a:solidFill>
                <a:latin typeface="+mj-lt"/>
                <a:ea typeface="Open Sans" panose="020B0606030504020204" pitchFamily="34" charset="0"/>
                <a:cs typeface="Poppins" panose="00000500000000000000" pitchFamily="2" charset="0"/>
              </a:rPr>
              <a:t>HOW DIET WORKS</a:t>
            </a:r>
          </a:p>
        </p:txBody>
      </p:sp>
      <p:sp>
        <p:nvSpPr>
          <p:cNvPr id="9" name="Rectangle 8">
            <a:extLst>
              <a:ext uri="{FF2B5EF4-FFF2-40B4-BE49-F238E27FC236}">
                <a16:creationId xmlns:a16="http://schemas.microsoft.com/office/drawing/2014/main" id="{048FA20E-11AA-471F-BB14-B752280A016C}"/>
              </a:ext>
            </a:extLst>
          </p:cNvPr>
          <p:cNvSpPr/>
          <p:nvPr/>
        </p:nvSpPr>
        <p:spPr>
          <a:xfrm>
            <a:off x="1357847" y="3300880"/>
            <a:ext cx="4160711" cy="1591846"/>
          </a:xfrm>
          <a:prstGeom prst="rect">
            <a:avLst/>
          </a:prstGeom>
        </p:spPr>
        <p:txBody>
          <a:bodyPr wrap="square">
            <a:spAutoFit/>
          </a:bodyPr>
          <a:lstStyle/>
          <a:p>
            <a:pPr algn="just">
              <a:lnSpc>
                <a:spcPct val="150000"/>
              </a:lnSpc>
            </a:pPr>
            <a:r>
              <a:rPr lang="en-US" sz="1100" dirty="0">
                <a:solidFill>
                  <a:schemeClr val="bg1">
                    <a:lumMod val="50000"/>
                  </a:schemeClr>
                </a:solidFill>
                <a:latin typeface="+mj-lt"/>
                <a:ea typeface="Noto Sans" panose="020B0502040504020204" pitchFamily="34" charset="0"/>
                <a:cs typeface="Noto Sans" panose="020B0502040504020204" pitchFamily="34" charset="0"/>
              </a:rPr>
              <a:t>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vero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eos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accusamus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iusto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odio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dignissimos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ducimus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qui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blanditiis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ise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praesentium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voluptatum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deleniti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atque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corrupti</a:t>
            </a:r>
            <a:r>
              <a:rPr lang="en-US" sz="1100" dirty="0">
                <a:solidFill>
                  <a:schemeClr val="bg1">
                    <a:lumMod val="50000"/>
                  </a:schemeClr>
                </a:solidFill>
                <a:latin typeface="+mj-lt"/>
                <a:ea typeface="Noto Sans" panose="020B0502040504020204" pitchFamily="34" charset="0"/>
                <a:cs typeface="Noto Sans" panose="020B0502040504020204" pitchFamily="34" charset="0"/>
              </a:rPr>
              <a:t> quos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dolores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quas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molestias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excepturi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sint</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occaecati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cupiditate</a:t>
            </a:r>
            <a:r>
              <a:rPr lang="en-US" sz="1100" dirty="0">
                <a:solidFill>
                  <a:schemeClr val="bg1">
                    <a:lumMod val="50000"/>
                  </a:schemeClr>
                </a:solidFill>
                <a:latin typeface="+mj-lt"/>
                <a:ea typeface="Noto Sans" panose="020B0502040504020204" pitchFamily="34" charset="0"/>
                <a:cs typeface="Noto Sans" panose="020B0502040504020204" pitchFamily="34" charset="0"/>
              </a:rPr>
              <a:t> non provident,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similique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molesti</a:t>
            </a:r>
            <a:r>
              <a:rPr lang="en-US" sz="1100" dirty="0">
                <a:solidFill>
                  <a:schemeClr val="bg1">
                    <a:lumMod val="50000"/>
                  </a:schemeClr>
                </a:solidFill>
                <a:latin typeface="+mj-lt"/>
                <a:ea typeface="Noto Sans" panose="020B0502040504020204" pitchFamily="34" charset="0"/>
                <a:cs typeface="Noto Sans" panose="020B0502040504020204" pitchFamily="34" charset="0"/>
              </a:rPr>
              <a:t> sunt in culpa qui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officia</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deserunt</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mollitia</a:t>
            </a:r>
            <a:r>
              <a:rPr lang="en-US" sz="1100" dirty="0">
                <a:solidFill>
                  <a:schemeClr val="bg1">
                    <a:lumMod val="50000"/>
                  </a:schemeClr>
                </a:solidFill>
                <a:latin typeface="+mj-lt"/>
                <a:ea typeface="Noto Sans" panose="020B0502040504020204" pitchFamily="34" charset="0"/>
                <a:cs typeface="Noto Sans" panose="020B0502040504020204" pitchFamily="34" charset="0"/>
              </a:rPr>
              <a:t> animi, id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est</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laborum</a:t>
            </a:r>
            <a:r>
              <a:rPr lang="en-US" sz="1100" dirty="0">
                <a:solidFill>
                  <a:schemeClr val="bg1">
                    <a:lumMod val="50000"/>
                  </a:schemeClr>
                </a:solidFill>
                <a:latin typeface="+mj-lt"/>
                <a:ea typeface="Noto Sans" panose="020B0502040504020204" pitchFamily="34" charset="0"/>
                <a:cs typeface="Noto Sans" panose="020B0502040504020204" pitchFamily="34" charset="0"/>
              </a:rPr>
              <a:t>.</a:t>
            </a:r>
          </a:p>
        </p:txBody>
      </p:sp>
      <p:grpSp>
        <p:nvGrpSpPr>
          <p:cNvPr id="10" name="Group 9">
            <a:extLst>
              <a:ext uri="{FF2B5EF4-FFF2-40B4-BE49-F238E27FC236}">
                <a16:creationId xmlns:a16="http://schemas.microsoft.com/office/drawing/2014/main" id="{E13108CD-01CF-42CA-B9E1-428B8D5F4703}"/>
              </a:ext>
            </a:extLst>
          </p:cNvPr>
          <p:cNvGrpSpPr/>
          <p:nvPr/>
        </p:nvGrpSpPr>
        <p:grpSpPr>
          <a:xfrm>
            <a:off x="6141399" y="6164475"/>
            <a:ext cx="368882" cy="102182"/>
            <a:chOff x="2679118" y="1898068"/>
            <a:chExt cx="368882" cy="102182"/>
          </a:xfrm>
          <a:solidFill>
            <a:srgbClr val="404040"/>
          </a:solidFill>
        </p:grpSpPr>
        <p:sp>
          <p:nvSpPr>
            <p:cNvPr id="11" name="Rectangle 10">
              <a:extLst>
                <a:ext uri="{FF2B5EF4-FFF2-40B4-BE49-F238E27FC236}">
                  <a16:creationId xmlns:a16="http://schemas.microsoft.com/office/drawing/2014/main" id="{BE880D00-D25B-405C-BFE1-7953345BDDAB}"/>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2" name="Rectangle 11">
              <a:extLst>
                <a:ext uri="{FF2B5EF4-FFF2-40B4-BE49-F238E27FC236}">
                  <a16:creationId xmlns:a16="http://schemas.microsoft.com/office/drawing/2014/main" id="{8F0C0DAE-B996-48DC-A3A4-865391A22ECD}"/>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3" name="Rectangle 12">
              <a:extLst>
                <a:ext uri="{FF2B5EF4-FFF2-40B4-BE49-F238E27FC236}">
                  <a16:creationId xmlns:a16="http://schemas.microsoft.com/office/drawing/2014/main" id="{FDD00805-603F-4A8F-AC85-A7B6E1DF6E2B}"/>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pic>
        <p:nvPicPr>
          <p:cNvPr id="4" name="Picture Placeholder 3">
            <a:extLst>
              <a:ext uri="{FF2B5EF4-FFF2-40B4-BE49-F238E27FC236}">
                <a16:creationId xmlns:a16="http://schemas.microsoft.com/office/drawing/2014/main" id="{F4D2D4E2-17B7-441C-8F7F-0B42D54A001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464" b="8464"/>
          <a:stretch>
            <a:fillRect/>
          </a:stretch>
        </p:blipFill>
        <p:spPr/>
      </p:pic>
      <p:pic>
        <p:nvPicPr>
          <p:cNvPr id="16" name="Picture Placeholder 15">
            <a:extLst>
              <a:ext uri="{FF2B5EF4-FFF2-40B4-BE49-F238E27FC236}">
                <a16:creationId xmlns:a16="http://schemas.microsoft.com/office/drawing/2014/main" id="{34B981F1-55DE-4D23-BFDF-4F4E3E96A88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1533" b="31533"/>
          <a:stretch>
            <a:fillRect/>
          </a:stretch>
        </p:blipFill>
        <p:spPr/>
      </p:pic>
    </p:spTree>
    <p:extLst>
      <p:ext uri="{BB962C8B-B14F-4D97-AF65-F5344CB8AC3E}">
        <p14:creationId xmlns:p14="http://schemas.microsoft.com/office/powerpoint/2010/main" val="1845163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DBA670C-4153-4897-AB8D-0BA6801E41FA}"/>
              </a:ext>
            </a:extLst>
          </p:cNvPr>
          <p:cNvSpPr txBox="1"/>
          <p:nvPr/>
        </p:nvSpPr>
        <p:spPr>
          <a:xfrm>
            <a:off x="7722439" y="2084899"/>
            <a:ext cx="3173832" cy="538609"/>
          </a:xfrm>
          <a:prstGeom prst="rect">
            <a:avLst/>
          </a:prstGeom>
          <a:noFill/>
        </p:spPr>
        <p:txBody>
          <a:bodyPr wrap="square" rtlCol="0">
            <a:spAutoFit/>
          </a:bodyPr>
          <a:lstStyle/>
          <a:p>
            <a:r>
              <a:rPr lang="en-US" sz="2900">
                <a:solidFill>
                  <a:schemeClr val="tx1">
                    <a:lumMod val="85000"/>
                    <a:lumOff val="15000"/>
                  </a:schemeClr>
                </a:solidFill>
                <a:latin typeface="+mj-lt"/>
                <a:cs typeface="Poppins SemiBold" panose="00000700000000000000" pitchFamily="2" charset="0"/>
              </a:rPr>
              <a:t>Mission &amp; Vision</a:t>
            </a:r>
            <a:endParaRPr lang="en-US" sz="2900" i="1">
              <a:solidFill>
                <a:schemeClr val="tx1">
                  <a:lumMod val="85000"/>
                  <a:lumOff val="15000"/>
                </a:schemeClr>
              </a:solidFill>
              <a:latin typeface="+mj-lt"/>
              <a:cs typeface="Poppins SemiBold" panose="00000700000000000000" pitchFamily="2" charset="0"/>
            </a:endParaRPr>
          </a:p>
        </p:txBody>
      </p:sp>
      <p:sp>
        <p:nvSpPr>
          <p:cNvPr id="15" name="TextBox 14">
            <a:extLst>
              <a:ext uri="{FF2B5EF4-FFF2-40B4-BE49-F238E27FC236}">
                <a16:creationId xmlns:a16="http://schemas.microsoft.com/office/drawing/2014/main" id="{130E77D5-D72B-47DA-9527-D89D253AF223}"/>
              </a:ext>
            </a:extLst>
          </p:cNvPr>
          <p:cNvSpPr txBox="1"/>
          <p:nvPr/>
        </p:nvSpPr>
        <p:spPr>
          <a:xfrm>
            <a:off x="8407549" y="1361163"/>
            <a:ext cx="1818125" cy="830997"/>
          </a:xfrm>
          <a:prstGeom prst="rect">
            <a:avLst/>
          </a:prstGeom>
          <a:noFill/>
        </p:spPr>
        <p:txBody>
          <a:bodyPr wrap="none" rtlCol="0">
            <a:spAutoFit/>
          </a:bodyPr>
          <a:lstStyle/>
          <a:p>
            <a:pPr algn="ctr"/>
            <a:r>
              <a:rPr lang="en-US" sz="4800" b="1" spc="600" dirty="0">
                <a:solidFill>
                  <a:srgbClr val="63726F"/>
                </a:solidFill>
                <a:latin typeface="+mj-lt"/>
                <a:cs typeface="Poppins" panose="00000500000000000000" pitchFamily="2" charset="0"/>
              </a:rPr>
              <a:t>DIET</a:t>
            </a:r>
          </a:p>
        </p:txBody>
      </p:sp>
      <p:cxnSp>
        <p:nvCxnSpPr>
          <p:cNvPr id="16" name="Straight Connector 15">
            <a:extLst>
              <a:ext uri="{FF2B5EF4-FFF2-40B4-BE49-F238E27FC236}">
                <a16:creationId xmlns:a16="http://schemas.microsoft.com/office/drawing/2014/main" id="{192C7A39-FEEE-4DCA-9499-2B05F58B2CEB}"/>
              </a:ext>
            </a:extLst>
          </p:cNvPr>
          <p:cNvCxnSpPr>
            <a:cxnSpLocks/>
          </p:cNvCxnSpPr>
          <p:nvPr/>
        </p:nvCxnSpPr>
        <p:spPr>
          <a:xfrm>
            <a:off x="9887529" y="2662263"/>
            <a:ext cx="834570"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47AD5A7-4863-4707-A1B8-D88B96D83C16}"/>
              </a:ext>
            </a:extLst>
          </p:cNvPr>
          <p:cNvSpPr txBox="1"/>
          <p:nvPr/>
        </p:nvSpPr>
        <p:spPr>
          <a:xfrm>
            <a:off x="1887799" y="1625643"/>
            <a:ext cx="928459" cy="276999"/>
          </a:xfrm>
          <a:prstGeom prst="rect">
            <a:avLst/>
          </a:prstGeom>
          <a:noFill/>
        </p:spPr>
        <p:txBody>
          <a:bodyPr wrap="none" rtlCol="0">
            <a:spAutoFit/>
          </a:bodyPr>
          <a:lstStyle/>
          <a:p>
            <a:r>
              <a:rPr lang="en-US" sz="1200" b="1" spc="100" dirty="0">
                <a:solidFill>
                  <a:srgbClr val="63726F"/>
                </a:solidFill>
                <a:latin typeface="+mj-lt"/>
                <a:ea typeface="Open Sans" panose="020B0606030504020204" pitchFamily="34" charset="0"/>
                <a:cs typeface="Poppins" panose="00000500000000000000" pitchFamily="2" charset="0"/>
              </a:rPr>
              <a:t>MISSION</a:t>
            </a:r>
          </a:p>
        </p:txBody>
      </p:sp>
      <p:sp>
        <p:nvSpPr>
          <p:cNvPr id="18" name="Rectangle 17">
            <a:extLst>
              <a:ext uri="{FF2B5EF4-FFF2-40B4-BE49-F238E27FC236}">
                <a16:creationId xmlns:a16="http://schemas.microsoft.com/office/drawing/2014/main" id="{3CE5529B-0901-44C9-867E-4CD649D33180}"/>
              </a:ext>
            </a:extLst>
          </p:cNvPr>
          <p:cNvSpPr/>
          <p:nvPr/>
        </p:nvSpPr>
        <p:spPr>
          <a:xfrm>
            <a:off x="1887799" y="1971917"/>
            <a:ext cx="4693109" cy="1084015"/>
          </a:xfrm>
          <a:prstGeom prst="rect">
            <a:avLst/>
          </a:prstGeom>
        </p:spPr>
        <p:txBody>
          <a:bodyPr wrap="square">
            <a:spAutoFit/>
          </a:bodyPr>
          <a:lstStyle/>
          <a:p>
            <a:pPr algn="just">
              <a:lnSpc>
                <a:spcPct val="150000"/>
              </a:lnSpc>
            </a:pPr>
            <a:r>
              <a:rPr lang="en-US" sz="1100" dirty="0">
                <a:solidFill>
                  <a:schemeClr val="bg1">
                    <a:lumMod val="50000"/>
                  </a:schemeClr>
                </a:solidFill>
                <a:latin typeface="+mj-lt"/>
                <a:ea typeface="Noto Sans" panose="020B0502040504020204" pitchFamily="34" charset="0"/>
                <a:cs typeface="Noto Sans" panose="020B0502040504020204" pitchFamily="34" charset="0"/>
              </a:rPr>
              <a:t>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vero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eos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accusamus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iusto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odio</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dignissimos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ducimus</a:t>
            </a:r>
            <a:r>
              <a:rPr lang="en-US" sz="1100" dirty="0">
                <a:solidFill>
                  <a:schemeClr val="bg1">
                    <a:lumMod val="50000"/>
                  </a:schemeClr>
                </a:solidFill>
                <a:latin typeface="+mj-lt"/>
                <a:ea typeface="Noto Sans" panose="020B0502040504020204" pitchFamily="34" charset="0"/>
                <a:cs typeface="Noto Sans" panose="020B0502040504020204" pitchFamily="34" charset="0"/>
              </a:rPr>
              <a:t> qui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blanditiis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ise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praesentium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voluptatum</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deleniti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atque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corrupti</a:t>
            </a:r>
            <a:r>
              <a:rPr lang="en-US" sz="1100" dirty="0">
                <a:solidFill>
                  <a:schemeClr val="bg1">
                    <a:lumMod val="50000"/>
                  </a:schemeClr>
                </a:solidFill>
                <a:latin typeface="+mj-lt"/>
                <a:ea typeface="Noto Sans" panose="020B0502040504020204" pitchFamily="34" charset="0"/>
                <a:cs typeface="Noto Sans" panose="020B0502040504020204" pitchFamily="34" charset="0"/>
              </a:rPr>
              <a:t> quos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dolores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quas</a:t>
            </a:r>
            <a:r>
              <a:rPr lang="en-US" sz="1100" dirty="0">
                <a:solidFill>
                  <a:schemeClr val="bg1">
                    <a:lumMod val="50000"/>
                  </a:schemeClr>
                </a:solidFill>
                <a:latin typeface="+mj-lt"/>
                <a:ea typeface="Noto Sans" panose="020B0502040504020204" pitchFamily="34" charset="0"/>
                <a:cs typeface="Noto Sans" panose="020B0502040504020204" pitchFamily="34" charset="0"/>
              </a:rPr>
              <a:t> et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molestias</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excepturi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sint</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occaecati</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cupiditate</a:t>
            </a:r>
            <a:r>
              <a:rPr lang="en-US" sz="1100" dirty="0">
                <a:solidFill>
                  <a:schemeClr val="bg1">
                    <a:lumMod val="50000"/>
                  </a:schemeClr>
                </a:solidFill>
                <a:latin typeface="+mj-lt"/>
                <a:ea typeface="Noto Sans" panose="020B0502040504020204" pitchFamily="34" charset="0"/>
                <a:cs typeface="Noto Sans" panose="020B0502040504020204" pitchFamily="34" charset="0"/>
              </a:rPr>
              <a:t> non provident,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similique</a:t>
            </a:r>
            <a:r>
              <a:rPr lang="en-US" sz="1100" dirty="0">
                <a:solidFill>
                  <a:schemeClr val="bg1">
                    <a:lumMod val="50000"/>
                  </a:schemeClr>
                </a:solidFill>
                <a:latin typeface="+mj-lt"/>
                <a:ea typeface="Noto Sans" panose="020B0502040504020204" pitchFamily="34" charset="0"/>
                <a:cs typeface="Noto Sans" panose="020B0502040504020204" pitchFamily="34" charset="0"/>
              </a:rPr>
              <a:t> </a:t>
            </a:r>
            <a:r>
              <a:rPr lang="en-US" sz="1100" dirty="0" err="1">
                <a:solidFill>
                  <a:schemeClr val="bg1">
                    <a:lumMod val="50000"/>
                  </a:schemeClr>
                </a:solidFill>
                <a:latin typeface="+mj-lt"/>
                <a:ea typeface="Noto Sans" panose="020B0502040504020204" pitchFamily="34" charset="0"/>
                <a:cs typeface="Noto Sans" panose="020B0502040504020204" pitchFamily="34" charset="0"/>
              </a:rPr>
              <a:t>molesti</a:t>
            </a:r>
            <a:r>
              <a:rPr lang="en-US" sz="1100" dirty="0">
                <a:solidFill>
                  <a:schemeClr val="bg1">
                    <a:lumMod val="50000"/>
                  </a:schemeClr>
                </a:solidFill>
                <a:latin typeface="+mj-lt"/>
                <a:ea typeface="Noto Sans" panose="020B0502040504020204" pitchFamily="34" charset="0"/>
                <a:cs typeface="Noto Sans" panose="020B0502040504020204" pitchFamily="34" charset="0"/>
              </a:rPr>
              <a:t> sunt</a:t>
            </a:r>
          </a:p>
        </p:txBody>
      </p:sp>
      <p:grpSp>
        <p:nvGrpSpPr>
          <p:cNvPr id="19" name="Group 18">
            <a:extLst>
              <a:ext uri="{FF2B5EF4-FFF2-40B4-BE49-F238E27FC236}">
                <a16:creationId xmlns:a16="http://schemas.microsoft.com/office/drawing/2014/main" id="{6D285556-7CED-4EA6-9F9B-98B2F185A5E9}"/>
              </a:ext>
            </a:extLst>
          </p:cNvPr>
          <p:cNvGrpSpPr/>
          <p:nvPr/>
        </p:nvGrpSpPr>
        <p:grpSpPr>
          <a:xfrm>
            <a:off x="5921650" y="6161565"/>
            <a:ext cx="368882" cy="102182"/>
            <a:chOff x="2679118" y="1898068"/>
            <a:chExt cx="368882" cy="102182"/>
          </a:xfrm>
          <a:solidFill>
            <a:srgbClr val="404040"/>
          </a:solidFill>
        </p:grpSpPr>
        <p:sp>
          <p:nvSpPr>
            <p:cNvPr id="20" name="Rectangle 19">
              <a:extLst>
                <a:ext uri="{FF2B5EF4-FFF2-40B4-BE49-F238E27FC236}">
                  <a16:creationId xmlns:a16="http://schemas.microsoft.com/office/drawing/2014/main" id="{CCABAFEB-1C61-4340-A28D-BC2BB5AF9183}"/>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21" name="Rectangle 20">
              <a:extLst>
                <a:ext uri="{FF2B5EF4-FFF2-40B4-BE49-F238E27FC236}">
                  <a16:creationId xmlns:a16="http://schemas.microsoft.com/office/drawing/2014/main" id="{46D022F0-41EF-496D-AD6B-52BA480FBF79}"/>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22" name="Rectangle 21">
              <a:extLst>
                <a:ext uri="{FF2B5EF4-FFF2-40B4-BE49-F238E27FC236}">
                  <a16:creationId xmlns:a16="http://schemas.microsoft.com/office/drawing/2014/main" id="{B9D312F6-C5D0-4E78-9AF4-0C54D9B6BEB1}"/>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pic>
        <p:nvPicPr>
          <p:cNvPr id="4" name="Picture Placeholder 3">
            <a:extLst>
              <a:ext uri="{FF2B5EF4-FFF2-40B4-BE49-F238E27FC236}">
                <a16:creationId xmlns:a16="http://schemas.microsoft.com/office/drawing/2014/main" id="{17208A84-AB1C-461B-89D2-648DEFEBBAA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689" b="27689"/>
          <a:stretch>
            <a:fillRect/>
          </a:stretch>
        </p:blipFill>
        <p:spPr/>
      </p:pic>
      <p:pic>
        <p:nvPicPr>
          <p:cNvPr id="7" name="Picture Placeholder 6">
            <a:extLst>
              <a:ext uri="{FF2B5EF4-FFF2-40B4-BE49-F238E27FC236}">
                <a16:creationId xmlns:a16="http://schemas.microsoft.com/office/drawing/2014/main" id="{6FF0AF50-208B-4735-A754-52447D446B6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4898" b="24898"/>
          <a:stretch>
            <a:fillRect/>
          </a:stretch>
        </p:blipFill>
        <p:spPr/>
      </p:pic>
    </p:spTree>
    <p:extLst>
      <p:ext uri="{BB962C8B-B14F-4D97-AF65-F5344CB8AC3E}">
        <p14:creationId xmlns:p14="http://schemas.microsoft.com/office/powerpoint/2010/main" val="20897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2DDD5A-D9D9-413F-BCDB-51DAC3D26BE9}"/>
              </a:ext>
            </a:extLst>
          </p:cNvPr>
          <p:cNvSpPr txBox="1"/>
          <p:nvPr/>
        </p:nvSpPr>
        <p:spPr>
          <a:xfrm>
            <a:off x="2491877" y="572231"/>
            <a:ext cx="2445658" cy="538609"/>
          </a:xfrm>
          <a:prstGeom prst="rect">
            <a:avLst/>
          </a:prstGeom>
          <a:noFill/>
        </p:spPr>
        <p:txBody>
          <a:bodyPr wrap="square" rtlCol="0">
            <a:spAutoFit/>
          </a:bodyPr>
          <a:lstStyle/>
          <a:p>
            <a:r>
              <a:rPr lang="en-US" sz="2900">
                <a:solidFill>
                  <a:schemeClr val="tx1">
                    <a:lumMod val="85000"/>
                    <a:lumOff val="15000"/>
                  </a:schemeClr>
                </a:solidFill>
                <a:latin typeface="+mj-lt"/>
                <a:cs typeface="Poppins SemiBold" panose="00000700000000000000" pitchFamily="2" charset="0"/>
              </a:rPr>
              <a:t>Our project</a:t>
            </a:r>
            <a:endParaRPr lang="en-US" sz="2900" i="1">
              <a:solidFill>
                <a:schemeClr val="tx1">
                  <a:lumMod val="85000"/>
                  <a:lumOff val="15000"/>
                </a:schemeClr>
              </a:solidFill>
              <a:latin typeface="+mj-lt"/>
              <a:cs typeface="Poppins SemiBold" panose="00000700000000000000" pitchFamily="2" charset="0"/>
            </a:endParaRPr>
          </a:p>
        </p:txBody>
      </p:sp>
      <p:sp>
        <p:nvSpPr>
          <p:cNvPr id="7" name="TextBox 6">
            <a:extLst>
              <a:ext uri="{FF2B5EF4-FFF2-40B4-BE49-F238E27FC236}">
                <a16:creationId xmlns:a16="http://schemas.microsoft.com/office/drawing/2014/main" id="{EE8198B0-88A2-4A1E-A5E2-7C277951E885}"/>
              </a:ext>
            </a:extLst>
          </p:cNvPr>
          <p:cNvSpPr txBox="1"/>
          <p:nvPr/>
        </p:nvSpPr>
        <p:spPr>
          <a:xfrm>
            <a:off x="3133445" y="1160149"/>
            <a:ext cx="1818125" cy="830997"/>
          </a:xfrm>
          <a:prstGeom prst="rect">
            <a:avLst/>
          </a:prstGeom>
          <a:noFill/>
        </p:spPr>
        <p:txBody>
          <a:bodyPr wrap="none" rtlCol="0">
            <a:spAutoFit/>
          </a:bodyPr>
          <a:lstStyle/>
          <a:p>
            <a:pPr algn="ctr"/>
            <a:r>
              <a:rPr lang="en-US" sz="4800" b="1" spc="600" dirty="0">
                <a:solidFill>
                  <a:srgbClr val="63726F"/>
                </a:solidFill>
                <a:latin typeface="+mj-lt"/>
                <a:cs typeface="Poppins" panose="00000500000000000000" pitchFamily="2" charset="0"/>
              </a:rPr>
              <a:t>DIET</a:t>
            </a:r>
          </a:p>
        </p:txBody>
      </p:sp>
      <p:cxnSp>
        <p:nvCxnSpPr>
          <p:cNvPr id="8" name="Straight Connector 7">
            <a:extLst>
              <a:ext uri="{FF2B5EF4-FFF2-40B4-BE49-F238E27FC236}">
                <a16:creationId xmlns:a16="http://schemas.microsoft.com/office/drawing/2014/main" id="{683370C9-9134-45AB-A7C8-0D84BC47A41E}"/>
              </a:ext>
            </a:extLst>
          </p:cNvPr>
          <p:cNvCxnSpPr>
            <a:cxnSpLocks/>
          </p:cNvCxnSpPr>
          <p:nvPr/>
        </p:nvCxnSpPr>
        <p:spPr>
          <a:xfrm>
            <a:off x="4937535" y="841535"/>
            <a:ext cx="535360" cy="0"/>
          </a:xfrm>
          <a:prstGeom prst="line">
            <a:avLst/>
          </a:prstGeom>
          <a:ln w="12700">
            <a:solidFill>
              <a:srgbClr val="63726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3F66459-127C-4674-9C6F-067A89345E81}"/>
              </a:ext>
            </a:extLst>
          </p:cNvPr>
          <p:cNvSpPr txBox="1"/>
          <p:nvPr/>
        </p:nvSpPr>
        <p:spPr>
          <a:xfrm>
            <a:off x="6309136" y="1975043"/>
            <a:ext cx="1399742" cy="276999"/>
          </a:xfrm>
          <a:prstGeom prst="rect">
            <a:avLst/>
          </a:prstGeom>
          <a:noFill/>
        </p:spPr>
        <p:txBody>
          <a:bodyPr wrap="none" rtlCol="0">
            <a:spAutoFit/>
          </a:bodyPr>
          <a:lstStyle/>
          <a:p>
            <a:r>
              <a:rPr lang="en-US" sz="1200" b="1" spc="100" dirty="0">
                <a:solidFill>
                  <a:srgbClr val="63726F"/>
                </a:solidFill>
                <a:latin typeface="+mj-lt"/>
                <a:ea typeface="Open Sans" panose="020B0606030504020204" pitchFamily="34" charset="0"/>
                <a:cs typeface="Poppins" panose="00000500000000000000" pitchFamily="2" charset="0"/>
              </a:rPr>
              <a:t>DIET PROJECT</a:t>
            </a:r>
          </a:p>
        </p:txBody>
      </p:sp>
      <p:sp>
        <p:nvSpPr>
          <p:cNvPr id="10" name="Rectangle 9">
            <a:extLst>
              <a:ext uri="{FF2B5EF4-FFF2-40B4-BE49-F238E27FC236}">
                <a16:creationId xmlns:a16="http://schemas.microsoft.com/office/drawing/2014/main" id="{E7FCAEE3-353F-4BF6-B1F3-5881553561FC}"/>
              </a:ext>
            </a:extLst>
          </p:cNvPr>
          <p:cNvSpPr/>
          <p:nvPr/>
        </p:nvSpPr>
        <p:spPr>
          <a:xfrm>
            <a:off x="6309136" y="2252042"/>
            <a:ext cx="4160711" cy="1591846"/>
          </a:xfrm>
          <a:prstGeom prst="rect">
            <a:avLst/>
          </a:prstGeom>
        </p:spPr>
        <p:txBody>
          <a:bodyPr wrap="square">
            <a:spAutoFit/>
          </a:bodyPr>
          <a:lstStyle/>
          <a:p>
            <a:pPr algn="just">
              <a:lnSpc>
                <a:spcPct val="150000"/>
              </a:lnSpc>
            </a:pPr>
            <a:r>
              <a:rPr lang="en-US" sz="1100">
                <a:solidFill>
                  <a:schemeClr val="bg1">
                    <a:lumMod val="50000"/>
                  </a:schemeClr>
                </a:solidFill>
                <a:latin typeface="+mj-lt"/>
                <a:ea typeface="Noto Sans" panose="020B0502040504020204" pitchFamily="34" charset="0"/>
                <a:cs typeface="Noto Sans" panose="020B0502040504020204" pitchFamily="34" charset="0"/>
              </a:rPr>
              <a:t>At vero eos et accusamus et iusto odio dignissimos ducimus qui blanditiis ise praesentium voluptatum deleniti atque corrupti quos dolores et quas et molestias excepturi sint occaecati cupiditate non provident, similique molesti sunt in culpa qui officia deserunt mollitia animi, id est laborum.</a:t>
            </a:r>
          </a:p>
        </p:txBody>
      </p:sp>
      <p:grpSp>
        <p:nvGrpSpPr>
          <p:cNvPr id="11" name="Group 10">
            <a:extLst>
              <a:ext uri="{FF2B5EF4-FFF2-40B4-BE49-F238E27FC236}">
                <a16:creationId xmlns:a16="http://schemas.microsoft.com/office/drawing/2014/main" id="{C764694A-F5FC-4424-BCD1-1DB23EF40177}"/>
              </a:ext>
            </a:extLst>
          </p:cNvPr>
          <p:cNvGrpSpPr/>
          <p:nvPr/>
        </p:nvGrpSpPr>
        <p:grpSpPr>
          <a:xfrm>
            <a:off x="10789246" y="3686454"/>
            <a:ext cx="368882" cy="102182"/>
            <a:chOff x="2679118" y="1898068"/>
            <a:chExt cx="368882" cy="102182"/>
          </a:xfrm>
          <a:solidFill>
            <a:srgbClr val="404040"/>
          </a:solidFill>
        </p:grpSpPr>
        <p:sp>
          <p:nvSpPr>
            <p:cNvPr id="12" name="Rectangle 11">
              <a:extLst>
                <a:ext uri="{FF2B5EF4-FFF2-40B4-BE49-F238E27FC236}">
                  <a16:creationId xmlns:a16="http://schemas.microsoft.com/office/drawing/2014/main" id="{46CABF74-CF2C-45B8-A036-F4FB6F284001}"/>
                </a:ext>
              </a:extLst>
            </p:cNvPr>
            <p:cNvSpPr/>
            <p:nvPr/>
          </p:nvSpPr>
          <p:spPr>
            <a:xfrm>
              <a:off x="2679118" y="1898068"/>
              <a:ext cx="102182" cy="102182"/>
            </a:xfrm>
            <a:prstGeom prst="rect">
              <a:avLst/>
            </a:prstGeom>
            <a:solidFill>
              <a:srgbClr val="546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3" name="Rectangle 12">
              <a:extLst>
                <a:ext uri="{FF2B5EF4-FFF2-40B4-BE49-F238E27FC236}">
                  <a16:creationId xmlns:a16="http://schemas.microsoft.com/office/drawing/2014/main" id="{92DB3CCE-25F4-4D86-9076-573F2ED45023}"/>
                </a:ext>
              </a:extLst>
            </p:cNvPr>
            <p:cNvSpPr/>
            <p:nvPr/>
          </p:nvSpPr>
          <p:spPr>
            <a:xfrm>
              <a:off x="2812468" y="1898068"/>
              <a:ext cx="102182" cy="102182"/>
            </a:xfrm>
            <a:prstGeom prst="rect">
              <a:avLst/>
            </a:prstGeom>
            <a:solidFill>
              <a:srgbClr val="63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sp>
          <p:nvSpPr>
            <p:cNvPr id="14" name="Rectangle 13">
              <a:extLst>
                <a:ext uri="{FF2B5EF4-FFF2-40B4-BE49-F238E27FC236}">
                  <a16:creationId xmlns:a16="http://schemas.microsoft.com/office/drawing/2014/main" id="{30B9AC94-8DA4-4FF4-ABB5-67A462D367A0}"/>
                </a:ext>
              </a:extLst>
            </p:cNvPr>
            <p:cNvSpPr/>
            <p:nvPr/>
          </p:nvSpPr>
          <p:spPr>
            <a:xfrm>
              <a:off x="2945818" y="1898068"/>
              <a:ext cx="102182" cy="102182"/>
            </a:xfrm>
            <a:prstGeom prst="rect">
              <a:avLst/>
            </a:prstGeom>
            <a:solidFill>
              <a:srgbClr val="AA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mj-lt"/>
              </a:endParaRPr>
            </a:p>
          </p:txBody>
        </p:sp>
      </p:grpSp>
      <p:pic>
        <p:nvPicPr>
          <p:cNvPr id="4" name="Picture Placeholder 3">
            <a:extLst>
              <a:ext uri="{FF2B5EF4-FFF2-40B4-BE49-F238E27FC236}">
                <a16:creationId xmlns:a16="http://schemas.microsoft.com/office/drawing/2014/main" id="{2FB80FC1-9FE6-4408-A9F6-0911CBBF4E4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2890" b="32890"/>
          <a:stretch>
            <a:fillRect/>
          </a:stretch>
        </p:blipFill>
        <p:spPr/>
      </p:pic>
      <p:pic>
        <p:nvPicPr>
          <p:cNvPr id="16" name="Picture Placeholder 15">
            <a:extLst>
              <a:ext uri="{FF2B5EF4-FFF2-40B4-BE49-F238E27FC236}">
                <a16:creationId xmlns:a16="http://schemas.microsoft.com/office/drawing/2014/main" id="{162C4BB3-69CC-4FB3-B025-DC737E16BA6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1504" b="11504"/>
          <a:stretch>
            <a:fillRect/>
          </a:stretch>
        </p:blipFill>
        <p:spPr/>
      </p:pic>
    </p:spTree>
    <p:extLst>
      <p:ext uri="{BB962C8B-B14F-4D97-AF65-F5344CB8AC3E}">
        <p14:creationId xmlns:p14="http://schemas.microsoft.com/office/powerpoint/2010/main" val="2641749831"/>
      </p:ext>
    </p:extLst>
  </p:cSld>
  <p:clrMapOvr>
    <a:masterClrMapping/>
  </p:clrMapOvr>
</p:sld>
</file>

<file path=ppt/theme/theme1.xml><?xml version="1.0" encoding="utf-8"?>
<a:theme xmlns:a="http://schemas.openxmlformats.org/drawingml/2006/main" name="Office Theme">
  <a:themeElements>
    <a:clrScheme name="Bold blacks and vibrand highlights ">
      <a:dk1>
        <a:sysClr val="windowText" lastClr="000000"/>
      </a:dk1>
      <a:lt1>
        <a:sysClr val="window" lastClr="FFFFFF"/>
      </a:lt1>
      <a:dk2>
        <a:srgbClr val="1F497D"/>
      </a:dk2>
      <a:lt2>
        <a:srgbClr val="EEECE1"/>
      </a:lt2>
      <a:accent1>
        <a:srgbClr val="000000"/>
      </a:accent1>
      <a:accent2>
        <a:srgbClr val="EC576B"/>
      </a:accent2>
      <a:accent3>
        <a:srgbClr val="4EC5C1"/>
      </a:accent3>
      <a:accent4>
        <a:srgbClr val="E5E338"/>
      </a:accent4>
      <a:accent5>
        <a:srgbClr val="000000"/>
      </a:accent5>
      <a:accent6>
        <a:srgbClr val="8A8A8A"/>
      </a:accent6>
      <a:hlink>
        <a:srgbClr val="0096D2"/>
      </a:hlink>
      <a:folHlink>
        <a:srgbClr val="00578B"/>
      </a:folHlink>
    </a:clrScheme>
    <a:fontScheme name="Custom 6">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1248</Words>
  <Application>Microsoft Office PowerPoint</Application>
  <PresentationFormat>Widescreen</PresentationFormat>
  <Paragraphs>142</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Partha Pratim Chanda</cp:lastModifiedBy>
  <cp:revision>51</cp:revision>
  <dcterms:created xsi:type="dcterms:W3CDTF">2021-02-09T15:50:15Z</dcterms:created>
  <dcterms:modified xsi:type="dcterms:W3CDTF">2021-02-23T09:45:16Z</dcterms:modified>
</cp:coreProperties>
</file>