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1" r:id="rId24"/>
    <p:sldId id="282"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2" autoAdjust="0"/>
    <p:restoredTop sz="96229" autoAdjust="0"/>
  </p:normalViewPr>
  <p:slideViewPr>
    <p:cSldViewPr snapToGrid="0">
      <p:cViewPr varScale="1">
        <p:scale>
          <a:sx n="121" d="100"/>
          <a:sy n="121" d="100"/>
        </p:scale>
        <p:origin x="126"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E80-203F-44E5-949A-AFC1D13AFE0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993EBC-A9EC-43DC-B0F3-DB4D9B2852B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64298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419600" y="0"/>
            <a:ext cx="4933950" cy="6858000"/>
          </a:xfrm>
          <a:custGeom>
            <a:avLst/>
            <a:gdLst>
              <a:gd name="connsiteX0" fmla="*/ 0 w 4933950"/>
              <a:gd name="connsiteY0" fmla="*/ 0 h 6858000"/>
              <a:gd name="connsiteX1" fmla="*/ 4933950 w 4933950"/>
              <a:gd name="connsiteY1" fmla="*/ 0 h 6858000"/>
              <a:gd name="connsiteX2" fmla="*/ 4933950 w 4933950"/>
              <a:gd name="connsiteY2" fmla="*/ 6858000 h 6858000"/>
              <a:gd name="connsiteX3" fmla="*/ 0 w 49339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33950" h="6858000">
                <a:moveTo>
                  <a:pt x="0" y="0"/>
                </a:moveTo>
                <a:lnTo>
                  <a:pt x="4933950" y="0"/>
                </a:lnTo>
                <a:lnTo>
                  <a:pt x="49339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511345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752850" y="0"/>
            <a:ext cx="3352800" cy="6858000"/>
          </a:xfrm>
          <a:custGeom>
            <a:avLst/>
            <a:gdLst>
              <a:gd name="connsiteX0" fmla="*/ 0 w 3352800"/>
              <a:gd name="connsiteY0" fmla="*/ 0 h 6858000"/>
              <a:gd name="connsiteX1" fmla="*/ 3352800 w 3352800"/>
              <a:gd name="connsiteY1" fmla="*/ 0 h 6858000"/>
              <a:gd name="connsiteX2" fmla="*/ 3352800 w 3352800"/>
              <a:gd name="connsiteY2" fmla="*/ 6858000 h 6858000"/>
              <a:gd name="connsiteX3" fmla="*/ 0 w 3352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52800" h="6858000">
                <a:moveTo>
                  <a:pt x="0" y="0"/>
                </a:moveTo>
                <a:lnTo>
                  <a:pt x="3352800" y="0"/>
                </a:lnTo>
                <a:lnTo>
                  <a:pt x="33528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95222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886450" y="3695700"/>
            <a:ext cx="6305550" cy="3162300"/>
          </a:xfrm>
          <a:custGeom>
            <a:avLst/>
            <a:gdLst>
              <a:gd name="connsiteX0" fmla="*/ 0 w 6305550"/>
              <a:gd name="connsiteY0" fmla="*/ 0 h 3162300"/>
              <a:gd name="connsiteX1" fmla="*/ 6305550 w 6305550"/>
              <a:gd name="connsiteY1" fmla="*/ 0 h 3162300"/>
              <a:gd name="connsiteX2" fmla="*/ 6305550 w 6305550"/>
              <a:gd name="connsiteY2" fmla="*/ 3162300 h 3162300"/>
              <a:gd name="connsiteX3" fmla="*/ 0 w 630555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6305550" h="3162300">
                <a:moveTo>
                  <a:pt x="0" y="0"/>
                </a:moveTo>
                <a:lnTo>
                  <a:pt x="6305550" y="0"/>
                </a:lnTo>
                <a:lnTo>
                  <a:pt x="6305550" y="3162300"/>
                </a:lnTo>
                <a:lnTo>
                  <a:pt x="0" y="31623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110202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Picture Placeholder 10"/>
          <p:cNvSpPr>
            <a:spLocks noGrp="1"/>
          </p:cNvSpPr>
          <p:nvPr>
            <p:ph type="pic" sz="quarter" idx="10"/>
          </p:nvPr>
        </p:nvSpPr>
        <p:spPr>
          <a:xfrm>
            <a:off x="4740729" y="0"/>
            <a:ext cx="2917371" cy="3429000"/>
          </a:xfrm>
          <a:custGeom>
            <a:avLst/>
            <a:gdLst>
              <a:gd name="connsiteX0" fmla="*/ 0 w 2917371"/>
              <a:gd name="connsiteY0" fmla="*/ 0 h 3429000"/>
              <a:gd name="connsiteX1" fmla="*/ 2917371 w 2917371"/>
              <a:gd name="connsiteY1" fmla="*/ 0 h 3429000"/>
              <a:gd name="connsiteX2" fmla="*/ 2917371 w 2917371"/>
              <a:gd name="connsiteY2" fmla="*/ 3429000 h 3429000"/>
              <a:gd name="connsiteX3" fmla="*/ 0 w 291737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17371" h="3429000">
                <a:moveTo>
                  <a:pt x="0" y="0"/>
                </a:moveTo>
                <a:lnTo>
                  <a:pt x="2917371" y="0"/>
                </a:lnTo>
                <a:lnTo>
                  <a:pt x="2917371"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7" name="Picture Placeholder 9"/>
          <p:cNvSpPr>
            <a:spLocks noGrp="1"/>
          </p:cNvSpPr>
          <p:nvPr>
            <p:ph type="pic" sz="quarter" idx="11"/>
          </p:nvPr>
        </p:nvSpPr>
        <p:spPr>
          <a:xfrm>
            <a:off x="0" y="3429000"/>
            <a:ext cx="2917371" cy="3429000"/>
          </a:xfrm>
          <a:custGeom>
            <a:avLst/>
            <a:gdLst>
              <a:gd name="connsiteX0" fmla="*/ 0 w 2917371"/>
              <a:gd name="connsiteY0" fmla="*/ 0 h 3429000"/>
              <a:gd name="connsiteX1" fmla="*/ 2917371 w 2917371"/>
              <a:gd name="connsiteY1" fmla="*/ 0 h 3429000"/>
              <a:gd name="connsiteX2" fmla="*/ 2917371 w 2917371"/>
              <a:gd name="connsiteY2" fmla="*/ 3429000 h 3429000"/>
              <a:gd name="connsiteX3" fmla="*/ 0 w 291737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17371" h="3429000">
                <a:moveTo>
                  <a:pt x="0" y="0"/>
                </a:moveTo>
                <a:lnTo>
                  <a:pt x="2917371" y="0"/>
                </a:lnTo>
                <a:lnTo>
                  <a:pt x="2917371"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04455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029700" cy="6858000"/>
          </a:xfrm>
          <a:custGeom>
            <a:avLst/>
            <a:gdLst>
              <a:gd name="connsiteX0" fmla="*/ 0 w 9029700"/>
              <a:gd name="connsiteY0" fmla="*/ 0 h 6858000"/>
              <a:gd name="connsiteX1" fmla="*/ 9029700 w 9029700"/>
              <a:gd name="connsiteY1" fmla="*/ 0 h 6858000"/>
              <a:gd name="connsiteX2" fmla="*/ 9029700 w 9029700"/>
              <a:gd name="connsiteY2" fmla="*/ 6858000 h 6858000"/>
              <a:gd name="connsiteX3" fmla="*/ 0 w 90297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029700" h="6858000">
                <a:moveTo>
                  <a:pt x="0" y="0"/>
                </a:moveTo>
                <a:lnTo>
                  <a:pt x="9029700" y="0"/>
                </a:lnTo>
                <a:lnTo>
                  <a:pt x="90297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4279914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847725" y="1819275"/>
            <a:ext cx="2476500" cy="3219450"/>
          </a:xfrm>
          <a:custGeom>
            <a:avLst/>
            <a:gdLst>
              <a:gd name="connsiteX0" fmla="*/ 0 w 2476500"/>
              <a:gd name="connsiteY0" fmla="*/ 0 h 3219450"/>
              <a:gd name="connsiteX1" fmla="*/ 2476500 w 2476500"/>
              <a:gd name="connsiteY1" fmla="*/ 0 h 3219450"/>
              <a:gd name="connsiteX2" fmla="*/ 2476500 w 2476500"/>
              <a:gd name="connsiteY2" fmla="*/ 3219450 h 3219450"/>
              <a:gd name="connsiteX3" fmla="*/ 0 w 247650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2476500" h="3219450">
                <a:moveTo>
                  <a:pt x="0" y="0"/>
                </a:moveTo>
                <a:lnTo>
                  <a:pt x="2476500" y="0"/>
                </a:lnTo>
                <a:lnTo>
                  <a:pt x="2476500" y="3219450"/>
                </a:lnTo>
                <a:lnTo>
                  <a:pt x="0" y="32194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3" name="Picture Placeholder 12"/>
          <p:cNvSpPr>
            <a:spLocks noGrp="1"/>
          </p:cNvSpPr>
          <p:nvPr>
            <p:ph type="pic" sz="quarter" idx="12"/>
          </p:nvPr>
        </p:nvSpPr>
        <p:spPr>
          <a:xfrm>
            <a:off x="4857750" y="1819275"/>
            <a:ext cx="2476500" cy="3219450"/>
          </a:xfrm>
          <a:custGeom>
            <a:avLst/>
            <a:gdLst>
              <a:gd name="connsiteX0" fmla="*/ 0 w 2476500"/>
              <a:gd name="connsiteY0" fmla="*/ 0 h 3219450"/>
              <a:gd name="connsiteX1" fmla="*/ 2476500 w 2476500"/>
              <a:gd name="connsiteY1" fmla="*/ 0 h 3219450"/>
              <a:gd name="connsiteX2" fmla="*/ 2476500 w 2476500"/>
              <a:gd name="connsiteY2" fmla="*/ 3219450 h 3219450"/>
              <a:gd name="connsiteX3" fmla="*/ 0 w 247650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2476500" h="3219450">
                <a:moveTo>
                  <a:pt x="0" y="0"/>
                </a:moveTo>
                <a:lnTo>
                  <a:pt x="2476500" y="0"/>
                </a:lnTo>
                <a:lnTo>
                  <a:pt x="2476500" y="3219450"/>
                </a:lnTo>
                <a:lnTo>
                  <a:pt x="0" y="32194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4" name="Picture Placeholder 13"/>
          <p:cNvSpPr>
            <a:spLocks noGrp="1"/>
          </p:cNvSpPr>
          <p:nvPr>
            <p:ph type="pic" sz="quarter" idx="13"/>
          </p:nvPr>
        </p:nvSpPr>
        <p:spPr>
          <a:xfrm>
            <a:off x="8867775" y="1819275"/>
            <a:ext cx="2476500" cy="3219450"/>
          </a:xfrm>
          <a:custGeom>
            <a:avLst/>
            <a:gdLst>
              <a:gd name="connsiteX0" fmla="*/ 0 w 2476500"/>
              <a:gd name="connsiteY0" fmla="*/ 0 h 3219450"/>
              <a:gd name="connsiteX1" fmla="*/ 2476500 w 2476500"/>
              <a:gd name="connsiteY1" fmla="*/ 0 h 3219450"/>
              <a:gd name="connsiteX2" fmla="*/ 2476500 w 2476500"/>
              <a:gd name="connsiteY2" fmla="*/ 3219450 h 3219450"/>
              <a:gd name="connsiteX3" fmla="*/ 0 w 247650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2476500" h="3219450">
                <a:moveTo>
                  <a:pt x="0" y="0"/>
                </a:moveTo>
                <a:lnTo>
                  <a:pt x="2476500" y="0"/>
                </a:lnTo>
                <a:lnTo>
                  <a:pt x="2476500" y="3219450"/>
                </a:lnTo>
                <a:lnTo>
                  <a:pt x="0" y="32194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094048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367689" y="1371580"/>
            <a:ext cx="3314700" cy="5486421"/>
          </a:xfrm>
          <a:custGeom>
            <a:avLst/>
            <a:gdLst>
              <a:gd name="connsiteX0" fmla="*/ 0 w 3314700"/>
              <a:gd name="connsiteY0" fmla="*/ 0 h 5486421"/>
              <a:gd name="connsiteX1" fmla="*/ 3314700 w 3314700"/>
              <a:gd name="connsiteY1" fmla="*/ 0 h 5486421"/>
              <a:gd name="connsiteX2" fmla="*/ 3314700 w 3314700"/>
              <a:gd name="connsiteY2" fmla="*/ 5486421 h 5486421"/>
              <a:gd name="connsiteX3" fmla="*/ 0 w 3314700"/>
              <a:gd name="connsiteY3" fmla="*/ 5486421 h 5486421"/>
            </a:gdLst>
            <a:ahLst/>
            <a:cxnLst>
              <a:cxn ang="0">
                <a:pos x="connsiteX0" y="connsiteY0"/>
              </a:cxn>
              <a:cxn ang="0">
                <a:pos x="connsiteX1" y="connsiteY1"/>
              </a:cxn>
              <a:cxn ang="0">
                <a:pos x="connsiteX2" y="connsiteY2"/>
              </a:cxn>
              <a:cxn ang="0">
                <a:pos x="connsiteX3" y="connsiteY3"/>
              </a:cxn>
            </a:cxnLst>
            <a:rect l="l" t="t" r="r" b="b"/>
            <a:pathLst>
              <a:path w="3314700" h="5486421">
                <a:moveTo>
                  <a:pt x="0" y="0"/>
                </a:moveTo>
                <a:lnTo>
                  <a:pt x="3314700" y="0"/>
                </a:lnTo>
                <a:lnTo>
                  <a:pt x="3314700" y="5486421"/>
                </a:lnTo>
                <a:lnTo>
                  <a:pt x="0" y="5486421"/>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836006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6" name="Picture Placeholder 13"/>
          <p:cNvSpPr>
            <a:spLocks noGrp="1"/>
          </p:cNvSpPr>
          <p:nvPr>
            <p:ph type="pic" sz="quarter" idx="10"/>
          </p:nvPr>
        </p:nvSpPr>
        <p:spPr>
          <a:xfrm>
            <a:off x="9715500" y="1714500"/>
            <a:ext cx="2190750" cy="2190750"/>
          </a:xfrm>
          <a:custGeom>
            <a:avLst/>
            <a:gdLst>
              <a:gd name="connsiteX0" fmla="*/ 0 w 2190750"/>
              <a:gd name="connsiteY0" fmla="*/ 0 h 2190750"/>
              <a:gd name="connsiteX1" fmla="*/ 2190750 w 2190750"/>
              <a:gd name="connsiteY1" fmla="*/ 0 h 2190750"/>
              <a:gd name="connsiteX2" fmla="*/ 2190750 w 2190750"/>
              <a:gd name="connsiteY2" fmla="*/ 2190750 h 2190750"/>
              <a:gd name="connsiteX3" fmla="*/ 0 w 21907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2190750" h="2190750">
                <a:moveTo>
                  <a:pt x="0" y="0"/>
                </a:moveTo>
                <a:lnTo>
                  <a:pt x="2190750" y="0"/>
                </a:lnTo>
                <a:lnTo>
                  <a:pt x="2190750" y="2190750"/>
                </a:lnTo>
                <a:lnTo>
                  <a:pt x="0" y="21907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7" name="Picture Placeholder 12"/>
          <p:cNvSpPr>
            <a:spLocks noGrp="1"/>
          </p:cNvSpPr>
          <p:nvPr>
            <p:ph type="pic" sz="quarter" idx="11"/>
          </p:nvPr>
        </p:nvSpPr>
        <p:spPr>
          <a:xfrm>
            <a:off x="7200900" y="2809875"/>
            <a:ext cx="2190750" cy="2190750"/>
          </a:xfrm>
          <a:custGeom>
            <a:avLst/>
            <a:gdLst>
              <a:gd name="connsiteX0" fmla="*/ 0 w 2190750"/>
              <a:gd name="connsiteY0" fmla="*/ 0 h 2190750"/>
              <a:gd name="connsiteX1" fmla="*/ 2190750 w 2190750"/>
              <a:gd name="connsiteY1" fmla="*/ 0 h 2190750"/>
              <a:gd name="connsiteX2" fmla="*/ 2190750 w 2190750"/>
              <a:gd name="connsiteY2" fmla="*/ 2190750 h 2190750"/>
              <a:gd name="connsiteX3" fmla="*/ 0 w 21907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2190750" h="2190750">
                <a:moveTo>
                  <a:pt x="0" y="0"/>
                </a:moveTo>
                <a:lnTo>
                  <a:pt x="2190750" y="0"/>
                </a:lnTo>
                <a:lnTo>
                  <a:pt x="2190750" y="2190750"/>
                </a:lnTo>
                <a:lnTo>
                  <a:pt x="0" y="21907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8" name="Picture Placeholder 11"/>
          <p:cNvSpPr>
            <a:spLocks noGrp="1"/>
          </p:cNvSpPr>
          <p:nvPr>
            <p:ph type="pic" sz="quarter" idx="12"/>
          </p:nvPr>
        </p:nvSpPr>
        <p:spPr>
          <a:xfrm>
            <a:off x="4686300" y="981075"/>
            <a:ext cx="2190750" cy="2190750"/>
          </a:xfrm>
          <a:custGeom>
            <a:avLst/>
            <a:gdLst>
              <a:gd name="connsiteX0" fmla="*/ 0 w 2190750"/>
              <a:gd name="connsiteY0" fmla="*/ 0 h 2190750"/>
              <a:gd name="connsiteX1" fmla="*/ 2190750 w 2190750"/>
              <a:gd name="connsiteY1" fmla="*/ 0 h 2190750"/>
              <a:gd name="connsiteX2" fmla="*/ 2190750 w 2190750"/>
              <a:gd name="connsiteY2" fmla="*/ 2190750 h 2190750"/>
              <a:gd name="connsiteX3" fmla="*/ 0 w 2190750"/>
              <a:gd name="connsiteY3" fmla="*/ 2190750 h 2190750"/>
            </a:gdLst>
            <a:ahLst/>
            <a:cxnLst>
              <a:cxn ang="0">
                <a:pos x="connsiteX0" y="connsiteY0"/>
              </a:cxn>
              <a:cxn ang="0">
                <a:pos x="connsiteX1" y="connsiteY1"/>
              </a:cxn>
              <a:cxn ang="0">
                <a:pos x="connsiteX2" y="connsiteY2"/>
              </a:cxn>
              <a:cxn ang="0">
                <a:pos x="connsiteX3" y="connsiteY3"/>
              </a:cxn>
            </a:cxnLst>
            <a:rect l="l" t="t" r="r" b="b"/>
            <a:pathLst>
              <a:path w="2190750" h="2190750">
                <a:moveTo>
                  <a:pt x="0" y="0"/>
                </a:moveTo>
                <a:lnTo>
                  <a:pt x="2190750" y="0"/>
                </a:lnTo>
                <a:lnTo>
                  <a:pt x="2190750" y="2190750"/>
                </a:lnTo>
                <a:lnTo>
                  <a:pt x="0" y="21907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8327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0" y="0"/>
            <a:ext cx="8153400" cy="5086350"/>
          </a:xfrm>
          <a:custGeom>
            <a:avLst/>
            <a:gdLst>
              <a:gd name="connsiteX0" fmla="*/ 0 w 8153400"/>
              <a:gd name="connsiteY0" fmla="*/ 0 h 5086350"/>
              <a:gd name="connsiteX1" fmla="*/ 8153400 w 8153400"/>
              <a:gd name="connsiteY1" fmla="*/ 0 h 5086350"/>
              <a:gd name="connsiteX2" fmla="*/ 8153400 w 8153400"/>
              <a:gd name="connsiteY2" fmla="*/ 5086350 h 5086350"/>
              <a:gd name="connsiteX3" fmla="*/ 0 w 8153400"/>
              <a:gd name="connsiteY3" fmla="*/ 5086350 h 5086350"/>
            </a:gdLst>
            <a:ahLst/>
            <a:cxnLst>
              <a:cxn ang="0">
                <a:pos x="connsiteX0" y="connsiteY0"/>
              </a:cxn>
              <a:cxn ang="0">
                <a:pos x="connsiteX1" y="connsiteY1"/>
              </a:cxn>
              <a:cxn ang="0">
                <a:pos x="connsiteX2" y="connsiteY2"/>
              </a:cxn>
              <a:cxn ang="0">
                <a:pos x="connsiteX3" y="connsiteY3"/>
              </a:cxn>
            </a:cxnLst>
            <a:rect l="l" t="t" r="r" b="b"/>
            <a:pathLst>
              <a:path w="8153400" h="5086350">
                <a:moveTo>
                  <a:pt x="0" y="0"/>
                </a:moveTo>
                <a:lnTo>
                  <a:pt x="8153400" y="0"/>
                </a:lnTo>
                <a:lnTo>
                  <a:pt x="8153400" y="5086350"/>
                </a:lnTo>
                <a:lnTo>
                  <a:pt x="0" y="50863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408736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6" name="Picture Placeholder 10"/>
          <p:cNvSpPr>
            <a:spLocks noGrp="1"/>
          </p:cNvSpPr>
          <p:nvPr>
            <p:ph type="pic" sz="quarter" idx="11"/>
          </p:nvPr>
        </p:nvSpPr>
        <p:spPr>
          <a:xfrm>
            <a:off x="7581900" y="0"/>
            <a:ext cx="4610100" cy="2857500"/>
          </a:xfrm>
          <a:custGeom>
            <a:avLst/>
            <a:gdLst>
              <a:gd name="connsiteX0" fmla="*/ 0 w 4610100"/>
              <a:gd name="connsiteY0" fmla="*/ 0 h 2857500"/>
              <a:gd name="connsiteX1" fmla="*/ 4610100 w 4610100"/>
              <a:gd name="connsiteY1" fmla="*/ 0 h 2857500"/>
              <a:gd name="connsiteX2" fmla="*/ 4610100 w 4610100"/>
              <a:gd name="connsiteY2" fmla="*/ 2857500 h 2857500"/>
              <a:gd name="connsiteX3" fmla="*/ 0 w 461010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610100" h="2857500">
                <a:moveTo>
                  <a:pt x="0" y="0"/>
                </a:moveTo>
                <a:lnTo>
                  <a:pt x="4610100" y="0"/>
                </a:lnTo>
                <a:lnTo>
                  <a:pt x="4610100" y="2857500"/>
                </a:lnTo>
                <a:lnTo>
                  <a:pt x="0" y="28575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7" name="Picture Placeholder 9"/>
          <p:cNvSpPr>
            <a:spLocks noGrp="1"/>
          </p:cNvSpPr>
          <p:nvPr>
            <p:ph type="pic" sz="quarter" idx="12"/>
          </p:nvPr>
        </p:nvSpPr>
        <p:spPr>
          <a:xfrm>
            <a:off x="2971800" y="4000500"/>
            <a:ext cx="4610100" cy="2857500"/>
          </a:xfrm>
          <a:custGeom>
            <a:avLst/>
            <a:gdLst>
              <a:gd name="connsiteX0" fmla="*/ 0 w 4610100"/>
              <a:gd name="connsiteY0" fmla="*/ 0 h 2857500"/>
              <a:gd name="connsiteX1" fmla="*/ 4610100 w 4610100"/>
              <a:gd name="connsiteY1" fmla="*/ 0 h 2857500"/>
              <a:gd name="connsiteX2" fmla="*/ 4610100 w 4610100"/>
              <a:gd name="connsiteY2" fmla="*/ 2857500 h 2857500"/>
              <a:gd name="connsiteX3" fmla="*/ 0 w 461010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610100" h="2857500">
                <a:moveTo>
                  <a:pt x="0" y="0"/>
                </a:moveTo>
                <a:lnTo>
                  <a:pt x="4610100" y="0"/>
                </a:lnTo>
                <a:lnTo>
                  <a:pt x="4610100" y="2857500"/>
                </a:lnTo>
                <a:lnTo>
                  <a:pt x="0" y="28575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05056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431314" y="0"/>
            <a:ext cx="4760686" cy="6858000"/>
          </a:xfrm>
          <a:custGeom>
            <a:avLst/>
            <a:gdLst>
              <a:gd name="connsiteX0" fmla="*/ 0 w 4760686"/>
              <a:gd name="connsiteY0" fmla="*/ 0 h 6858000"/>
              <a:gd name="connsiteX1" fmla="*/ 4760686 w 4760686"/>
              <a:gd name="connsiteY1" fmla="*/ 0 h 6858000"/>
              <a:gd name="connsiteX2" fmla="*/ 4760686 w 4760686"/>
              <a:gd name="connsiteY2" fmla="*/ 6858000 h 6858000"/>
              <a:gd name="connsiteX3" fmla="*/ 0 w 47606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60686" h="6858000">
                <a:moveTo>
                  <a:pt x="0" y="0"/>
                </a:moveTo>
                <a:lnTo>
                  <a:pt x="4760686" y="0"/>
                </a:lnTo>
                <a:lnTo>
                  <a:pt x="4760686"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272848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6" name="Picture Placeholder 10"/>
          <p:cNvSpPr>
            <a:spLocks noGrp="1"/>
          </p:cNvSpPr>
          <p:nvPr>
            <p:ph type="pic" sz="quarter" idx="12"/>
          </p:nvPr>
        </p:nvSpPr>
        <p:spPr>
          <a:xfrm>
            <a:off x="0" y="2242457"/>
            <a:ext cx="6023429" cy="4615543"/>
          </a:xfrm>
          <a:custGeom>
            <a:avLst/>
            <a:gdLst>
              <a:gd name="connsiteX0" fmla="*/ 0 w 6023429"/>
              <a:gd name="connsiteY0" fmla="*/ 0 h 4615543"/>
              <a:gd name="connsiteX1" fmla="*/ 6023429 w 6023429"/>
              <a:gd name="connsiteY1" fmla="*/ 0 h 4615543"/>
              <a:gd name="connsiteX2" fmla="*/ 6023429 w 6023429"/>
              <a:gd name="connsiteY2" fmla="*/ 4615543 h 4615543"/>
              <a:gd name="connsiteX3" fmla="*/ 0 w 6023429"/>
              <a:gd name="connsiteY3" fmla="*/ 4615543 h 4615543"/>
            </a:gdLst>
            <a:ahLst/>
            <a:cxnLst>
              <a:cxn ang="0">
                <a:pos x="connsiteX0" y="connsiteY0"/>
              </a:cxn>
              <a:cxn ang="0">
                <a:pos x="connsiteX1" y="connsiteY1"/>
              </a:cxn>
              <a:cxn ang="0">
                <a:pos x="connsiteX2" y="connsiteY2"/>
              </a:cxn>
              <a:cxn ang="0">
                <a:pos x="connsiteX3" y="connsiteY3"/>
              </a:cxn>
            </a:cxnLst>
            <a:rect l="l" t="t" r="r" b="b"/>
            <a:pathLst>
              <a:path w="6023429" h="4615543">
                <a:moveTo>
                  <a:pt x="0" y="0"/>
                </a:moveTo>
                <a:lnTo>
                  <a:pt x="6023429" y="0"/>
                </a:lnTo>
                <a:lnTo>
                  <a:pt x="6023429" y="4615543"/>
                </a:lnTo>
                <a:lnTo>
                  <a:pt x="0" y="4615543"/>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7" name="Picture Placeholder 9"/>
          <p:cNvSpPr>
            <a:spLocks noGrp="1"/>
          </p:cNvSpPr>
          <p:nvPr>
            <p:ph type="pic" sz="quarter" idx="13"/>
          </p:nvPr>
        </p:nvSpPr>
        <p:spPr>
          <a:xfrm>
            <a:off x="7627259" y="0"/>
            <a:ext cx="2960915" cy="2859314"/>
          </a:xfrm>
          <a:custGeom>
            <a:avLst/>
            <a:gdLst>
              <a:gd name="connsiteX0" fmla="*/ 0 w 2960915"/>
              <a:gd name="connsiteY0" fmla="*/ 0 h 2859314"/>
              <a:gd name="connsiteX1" fmla="*/ 2960915 w 2960915"/>
              <a:gd name="connsiteY1" fmla="*/ 0 h 2859314"/>
              <a:gd name="connsiteX2" fmla="*/ 2960915 w 2960915"/>
              <a:gd name="connsiteY2" fmla="*/ 2859314 h 2859314"/>
              <a:gd name="connsiteX3" fmla="*/ 0 w 2960915"/>
              <a:gd name="connsiteY3" fmla="*/ 2859314 h 2859314"/>
            </a:gdLst>
            <a:ahLst/>
            <a:cxnLst>
              <a:cxn ang="0">
                <a:pos x="connsiteX0" y="connsiteY0"/>
              </a:cxn>
              <a:cxn ang="0">
                <a:pos x="connsiteX1" y="connsiteY1"/>
              </a:cxn>
              <a:cxn ang="0">
                <a:pos x="connsiteX2" y="connsiteY2"/>
              </a:cxn>
              <a:cxn ang="0">
                <a:pos x="connsiteX3" y="connsiteY3"/>
              </a:cxn>
            </a:cxnLst>
            <a:rect l="l" t="t" r="r" b="b"/>
            <a:pathLst>
              <a:path w="2960915" h="2859314">
                <a:moveTo>
                  <a:pt x="0" y="0"/>
                </a:moveTo>
                <a:lnTo>
                  <a:pt x="2960915" y="0"/>
                </a:lnTo>
                <a:lnTo>
                  <a:pt x="2960915" y="2859314"/>
                </a:lnTo>
                <a:lnTo>
                  <a:pt x="0" y="2859314"/>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932809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0" y="3905250"/>
            <a:ext cx="6686550" cy="2952750"/>
          </a:xfrm>
          <a:custGeom>
            <a:avLst/>
            <a:gdLst>
              <a:gd name="connsiteX0" fmla="*/ 0 w 6686550"/>
              <a:gd name="connsiteY0" fmla="*/ 0 h 2952750"/>
              <a:gd name="connsiteX1" fmla="*/ 6686550 w 6686550"/>
              <a:gd name="connsiteY1" fmla="*/ 0 h 2952750"/>
              <a:gd name="connsiteX2" fmla="*/ 6686550 w 6686550"/>
              <a:gd name="connsiteY2" fmla="*/ 2952750 h 2952750"/>
              <a:gd name="connsiteX3" fmla="*/ 0 w 6686550"/>
              <a:gd name="connsiteY3" fmla="*/ 2952750 h 2952750"/>
            </a:gdLst>
            <a:ahLst/>
            <a:cxnLst>
              <a:cxn ang="0">
                <a:pos x="connsiteX0" y="connsiteY0"/>
              </a:cxn>
              <a:cxn ang="0">
                <a:pos x="connsiteX1" y="connsiteY1"/>
              </a:cxn>
              <a:cxn ang="0">
                <a:pos x="connsiteX2" y="connsiteY2"/>
              </a:cxn>
              <a:cxn ang="0">
                <a:pos x="connsiteX3" y="connsiteY3"/>
              </a:cxn>
            </a:cxnLst>
            <a:rect l="l" t="t" r="r" b="b"/>
            <a:pathLst>
              <a:path w="6686550" h="2952750">
                <a:moveTo>
                  <a:pt x="0" y="0"/>
                </a:moveTo>
                <a:lnTo>
                  <a:pt x="6686550" y="0"/>
                </a:lnTo>
                <a:lnTo>
                  <a:pt x="6686550" y="2952750"/>
                </a:lnTo>
                <a:lnTo>
                  <a:pt x="0" y="29527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2" name="Picture Placeholder 11"/>
          <p:cNvSpPr>
            <a:spLocks noGrp="1"/>
          </p:cNvSpPr>
          <p:nvPr>
            <p:ph type="pic" sz="quarter" idx="11"/>
          </p:nvPr>
        </p:nvSpPr>
        <p:spPr>
          <a:xfrm>
            <a:off x="0" y="0"/>
            <a:ext cx="3810000" cy="3429000"/>
          </a:xfrm>
          <a:custGeom>
            <a:avLst/>
            <a:gdLst>
              <a:gd name="connsiteX0" fmla="*/ 0 w 3810000"/>
              <a:gd name="connsiteY0" fmla="*/ 0 h 3429000"/>
              <a:gd name="connsiteX1" fmla="*/ 3810000 w 3810000"/>
              <a:gd name="connsiteY1" fmla="*/ 0 h 3429000"/>
              <a:gd name="connsiteX2" fmla="*/ 3810000 w 3810000"/>
              <a:gd name="connsiteY2" fmla="*/ 3429000 h 3429000"/>
              <a:gd name="connsiteX3" fmla="*/ 0 w 3810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810000" h="3429000">
                <a:moveTo>
                  <a:pt x="0" y="0"/>
                </a:moveTo>
                <a:lnTo>
                  <a:pt x="3810000" y="0"/>
                </a:lnTo>
                <a:lnTo>
                  <a:pt x="381000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3" name="Picture Placeholder 12"/>
          <p:cNvSpPr>
            <a:spLocks noGrp="1"/>
          </p:cNvSpPr>
          <p:nvPr>
            <p:ph type="pic" sz="quarter" idx="12"/>
          </p:nvPr>
        </p:nvSpPr>
        <p:spPr>
          <a:xfrm>
            <a:off x="4267200" y="0"/>
            <a:ext cx="2419350" cy="3429000"/>
          </a:xfrm>
          <a:custGeom>
            <a:avLst/>
            <a:gdLst>
              <a:gd name="connsiteX0" fmla="*/ 0 w 2419350"/>
              <a:gd name="connsiteY0" fmla="*/ 0 h 3429000"/>
              <a:gd name="connsiteX1" fmla="*/ 2419350 w 2419350"/>
              <a:gd name="connsiteY1" fmla="*/ 0 h 3429000"/>
              <a:gd name="connsiteX2" fmla="*/ 2419350 w 2419350"/>
              <a:gd name="connsiteY2" fmla="*/ 3429000 h 3429000"/>
              <a:gd name="connsiteX3" fmla="*/ 0 w 241935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419350" h="3429000">
                <a:moveTo>
                  <a:pt x="0" y="0"/>
                </a:moveTo>
                <a:lnTo>
                  <a:pt x="2419350" y="0"/>
                </a:lnTo>
                <a:lnTo>
                  <a:pt x="2419350"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9477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72050" y="0"/>
            <a:ext cx="5848350" cy="6858000"/>
          </a:xfrm>
          <a:custGeom>
            <a:avLst/>
            <a:gdLst>
              <a:gd name="connsiteX0" fmla="*/ 0 w 5848350"/>
              <a:gd name="connsiteY0" fmla="*/ 0 h 6858000"/>
              <a:gd name="connsiteX1" fmla="*/ 5848350 w 5848350"/>
              <a:gd name="connsiteY1" fmla="*/ 0 h 6858000"/>
              <a:gd name="connsiteX2" fmla="*/ 5848350 w 5848350"/>
              <a:gd name="connsiteY2" fmla="*/ 6858000 h 6858000"/>
              <a:gd name="connsiteX3" fmla="*/ 0 w 58483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48350" h="6858000">
                <a:moveTo>
                  <a:pt x="0" y="0"/>
                </a:moveTo>
                <a:lnTo>
                  <a:pt x="5848350" y="0"/>
                </a:lnTo>
                <a:lnTo>
                  <a:pt x="584835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080218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419100" y="419100"/>
            <a:ext cx="2800350" cy="2800350"/>
          </a:xfrm>
          <a:custGeom>
            <a:avLst/>
            <a:gdLst>
              <a:gd name="connsiteX0" fmla="*/ 0 w 2800350"/>
              <a:gd name="connsiteY0" fmla="*/ 0 h 2800350"/>
              <a:gd name="connsiteX1" fmla="*/ 2800350 w 2800350"/>
              <a:gd name="connsiteY1" fmla="*/ 0 h 2800350"/>
              <a:gd name="connsiteX2" fmla="*/ 2800350 w 2800350"/>
              <a:gd name="connsiteY2" fmla="*/ 2800350 h 2800350"/>
              <a:gd name="connsiteX3" fmla="*/ 0 w 2800350"/>
              <a:gd name="connsiteY3" fmla="*/ 2800350 h 2800350"/>
            </a:gdLst>
            <a:ahLst/>
            <a:cxnLst>
              <a:cxn ang="0">
                <a:pos x="connsiteX0" y="connsiteY0"/>
              </a:cxn>
              <a:cxn ang="0">
                <a:pos x="connsiteX1" y="connsiteY1"/>
              </a:cxn>
              <a:cxn ang="0">
                <a:pos x="connsiteX2" y="connsiteY2"/>
              </a:cxn>
              <a:cxn ang="0">
                <a:pos x="connsiteX3" y="connsiteY3"/>
              </a:cxn>
            </a:cxnLst>
            <a:rect l="l" t="t" r="r" b="b"/>
            <a:pathLst>
              <a:path w="2800350" h="2800350">
                <a:moveTo>
                  <a:pt x="0" y="0"/>
                </a:moveTo>
                <a:lnTo>
                  <a:pt x="2800350" y="0"/>
                </a:lnTo>
                <a:lnTo>
                  <a:pt x="2800350" y="2800350"/>
                </a:lnTo>
                <a:lnTo>
                  <a:pt x="0" y="28003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4" name="Picture Placeholder 13"/>
          <p:cNvSpPr>
            <a:spLocks noGrp="1"/>
          </p:cNvSpPr>
          <p:nvPr>
            <p:ph type="pic" sz="quarter" idx="12"/>
          </p:nvPr>
        </p:nvSpPr>
        <p:spPr>
          <a:xfrm>
            <a:off x="3638550" y="419100"/>
            <a:ext cx="4781550" cy="2800350"/>
          </a:xfrm>
          <a:custGeom>
            <a:avLst/>
            <a:gdLst>
              <a:gd name="connsiteX0" fmla="*/ 0 w 4781550"/>
              <a:gd name="connsiteY0" fmla="*/ 0 h 2800350"/>
              <a:gd name="connsiteX1" fmla="*/ 4781550 w 4781550"/>
              <a:gd name="connsiteY1" fmla="*/ 0 h 2800350"/>
              <a:gd name="connsiteX2" fmla="*/ 4781550 w 4781550"/>
              <a:gd name="connsiteY2" fmla="*/ 2800350 h 2800350"/>
              <a:gd name="connsiteX3" fmla="*/ 0 w 4781550"/>
              <a:gd name="connsiteY3" fmla="*/ 2800350 h 2800350"/>
            </a:gdLst>
            <a:ahLst/>
            <a:cxnLst>
              <a:cxn ang="0">
                <a:pos x="connsiteX0" y="connsiteY0"/>
              </a:cxn>
              <a:cxn ang="0">
                <a:pos x="connsiteX1" y="connsiteY1"/>
              </a:cxn>
              <a:cxn ang="0">
                <a:pos x="connsiteX2" y="connsiteY2"/>
              </a:cxn>
              <a:cxn ang="0">
                <a:pos x="connsiteX3" y="connsiteY3"/>
              </a:cxn>
            </a:cxnLst>
            <a:rect l="l" t="t" r="r" b="b"/>
            <a:pathLst>
              <a:path w="4781550" h="2800350">
                <a:moveTo>
                  <a:pt x="0" y="0"/>
                </a:moveTo>
                <a:lnTo>
                  <a:pt x="4781550" y="0"/>
                </a:lnTo>
                <a:lnTo>
                  <a:pt x="4781550" y="2800350"/>
                </a:lnTo>
                <a:lnTo>
                  <a:pt x="0" y="28003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5" name="Picture Placeholder 14"/>
          <p:cNvSpPr>
            <a:spLocks noGrp="1"/>
          </p:cNvSpPr>
          <p:nvPr>
            <p:ph type="pic" sz="quarter" idx="13"/>
          </p:nvPr>
        </p:nvSpPr>
        <p:spPr>
          <a:xfrm>
            <a:off x="419100" y="3619500"/>
            <a:ext cx="4914900" cy="2800350"/>
          </a:xfrm>
          <a:custGeom>
            <a:avLst/>
            <a:gdLst>
              <a:gd name="connsiteX0" fmla="*/ 0 w 4914900"/>
              <a:gd name="connsiteY0" fmla="*/ 0 h 2800350"/>
              <a:gd name="connsiteX1" fmla="*/ 4914900 w 4914900"/>
              <a:gd name="connsiteY1" fmla="*/ 0 h 2800350"/>
              <a:gd name="connsiteX2" fmla="*/ 4914900 w 4914900"/>
              <a:gd name="connsiteY2" fmla="*/ 2800350 h 2800350"/>
              <a:gd name="connsiteX3" fmla="*/ 0 w 4914900"/>
              <a:gd name="connsiteY3" fmla="*/ 2800350 h 2800350"/>
            </a:gdLst>
            <a:ahLst/>
            <a:cxnLst>
              <a:cxn ang="0">
                <a:pos x="connsiteX0" y="connsiteY0"/>
              </a:cxn>
              <a:cxn ang="0">
                <a:pos x="connsiteX1" y="connsiteY1"/>
              </a:cxn>
              <a:cxn ang="0">
                <a:pos x="connsiteX2" y="connsiteY2"/>
              </a:cxn>
              <a:cxn ang="0">
                <a:pos x="connsiteX3" y="connsiteY3"/>
              </a:cxn>
            </a:cxnLst>
            <a:rect l="l" t="t" r="r" b="b"/>
            <a:pathLst>
              <a:path w="4914900" h="2800350">
                <a:moveTo>
                  <a:pt x="0" y="0"/>
                </a:moveTo>
                <a:lnTo>
                  <a:pt x="4914900" y="0"/>
                </a:lnTo>
                <a:lnTo>
                  <a:pt x="4914900" y="2800350"/>
                </a:lnTo>
                <a:lnTo>
                  <a:pt x="0" y="28003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796881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6" name="Picture Placeholder 10"/>
          <p:cNvSpPr>
            <a:spLocks noGrp="1"/>
          </p:cNvSpPr>
          <p:nvPr>
            <p:ph type="pic" sz="quarter" idx="10"/>
          </p:nvPr>
        </p:nvSpPr>
        <p:spPr>
          <a:xfrm>
            <a:off x="0" y="0"/>
            <a:ext cx="5162550" cy="4705350"/>
          </a:xfrm>
          <a:custGeom>
            <a:avLst/>
            <a:gdLst>
              <a:gd name="connsiteX0" fmla="*/ 0 w 2705100"/>
              <a:gd name="connsiteY0" fmla="*/ 0 h 4705350"/>
              <a:gd name="connsiteX1" fmla="*/ 2705100 w 2705100"/>
              <a:gd name="connsiteY1" fmla="*/ 0 h 4705350"/>
              <a:gd name="connsiteX2" fmla="*/ 2705100 w 2705100"/>
              <a:gd name="connsiteY2" fmla="*/ 4705350 h 4705350"/>
              <a:gd name="connsiteX3" fmla="*/ 0 w 2705100"/>
              <a:gd name="connsiteY3" fmla="*/ 4705350 h 4705350"/>
            </a:gdLst>
            <a:ahLst/>
            <a:cxnLst>
              <a:cxn ang="0">
                <a:pos x="connsiteX0" y="connsiteY0"/>
              </a:cxn>
              <a:cxn ang="0">
                <a:pos x="connsiteX1" y="connsiteY1"/>
              </a:cxn>
              <a:cxn ang="0">
                <a:pos x="connsiteX2" y="connsiteY2"/>
              </a:cxn>
              <a:cxn ang="0">
                <a:pos x="connsiteX3" y="connsiteY3"/>
              </a:cxn>
            </a:cxnLst>
            <a:rect l="l" t="t" r="r" b="b"/>
            <a:pathLst>
              <a:path w="2705100" h="4705350">
                <a:moveTo>
                  <a:pt x="0" y="0"/>
                </a:moveTo>
                <a:lnTo>
                  <a:pt x="2705100" y="0"/>
                </a:lnTo>
                <a:lnTo>
                  <a:pt x="2705100" y="4705350"/>
                </a:lnTo>
                <a:lnTo>
                  <a:pt x="0" y="47053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7" name="Picture Placeholder 9"/>
          <p:cNvSpPr>
            <a:spLocks noGrp="1"/>
          </p:cNvSpPr>
          <p:nvPr>
            <p:ph type="pic" sz="quarter" idx="11"/>
          </p:nvPr>
        </p:nvSpPr>
        <p:spPr>
          <a:xfrm>
            <a:off x="5524500" y="2152650"/>
            <a:ext cx="2705100" cy="4705350"/>
          </a:xfrm>
          <a:custGeom>
            <a:avLst/>
            <a:gdLst>
              <a:gd name="connsiteX0" fmla="*/ 0 w 2705100"/>
              <a:gd name="connsiteY0" fmla="*/ 0 h 4705350"/>
              <a:gd name="connsiteX1" fmla="*/ 2705100 w 2705100"/>
              <a:gd name="connsiteY1" fmla="*/ 0 h 4705350"/>
              <a:gd name="connsiteX2" fmla="*/ 2705100 w 2705100"/>
              <a:gd name="connsiteY2" fmla="*/ 4705350 h 4705350"/>
              <a:gd name="connsiteX3" fmla="*/ 0 w 2705100"/>
              <a:gd name="connsiteY3" fmla="*/ 4705350 h 4705350"/>
            </a:gdLst>
            <a:ahLst/>
            <a:cxnLst>
              <a:cxn ang="0">
                <a:pos x="connsiteX0" y="connsiteY0"/>
              </a:cxn>
              <a:cxn ang="0">
                <a:pos x="connsiteX1" y="connsiteY1"/>
              </a:cxn>
              <a:cxn ang="0">
                <a:pos x="connsiteX2" y="connsiteY2"/>
              </a:cxn>
              <a:cxn ang="0">
                <a:pos x="connsiteX3" y="connsiteY3"/>
              </a:cxn>
            </a:cxnLst>
            <a:rect l="l" t="t" r="r" b="b"/>
            <a:pathLst>
              <a:path w="2705100" h="4705350">
                <a:moveTo>
                  <a:pt x="0" y="0"/>
                </a:moveTo>
                <a:lnTo>
                  <a:pt x="2705100" y="0"/>
                </a:lnTo>
                <a:lnTo>
                  <a:pt x="2705100" y="4705350"/>
                </a:lnTo>
                <a:lnTo>
                  <a:pt x="0" y="47053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497757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324351" y="0"/>
            <a:ext cx="2476447" cy="2781300"/>
          </a:xfrm>
          <a:custGeom>
            <a:avLst/>
            <a:gdLst>
              <a:gd name="connsiteX0" fmla="*/ 0 w 2476447"/>
              <a:gd name="connsiteY0" fmla="*/ 0 h 2781300"/>
              <a:gd name="connsiteX1" fmla="*/ 2476447 w 2476447"/>
              <a:gd name="connsiteY1" fmla="*/ 0 h 2781300"/>
              <a:gd name="connsiteX2" fmla="*/ 2476447 w 2476447"/>
              <a:gd name="connsiteY2" fmla="*/ 2781300 h 2781300"/>
              <a:gd name="connsiteX3" fmla="*/ 0 w 2476447"/>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476447" h="2781300">
                <a:moveTo>
                  <a:pt x="0" y="0"/>
                </a:moveTo>
                <a:lnTo>
                  <a:pt x="2476447" y="0"/>
                </a:lnTo>
                <a:lnTo>
                  <a:pt x="2476447" y="2781300"/>
                </a:lnTo>
                <a:lnTo>
                  <a:pt x="0" y="27813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3" name="Picture Placeholder 12"/>
          <p:cNvSpPr>
            <a:spLocks noGrp="1"/>
          </p:cNvSpPr>
          <p:nvPr>
            <p:ph type="pic" sz="quarter" idx="11"/>
          </p:nvPr>
        </p:nvSpPr>
        <p:spPr>
          <a:xfrm>
            <a:off x="7019953" y="0"/>
            <a:ext cx="2476447" cy="2781300"/>
          </a:xfrm>
          <a:custGeom>
            <a:avLst/>
            <a:gdLst>
              <a:gd name="connsiteX0" fmla="*/ 0 w 2476447"/>
              <a:gd name="connsiteY0" fmla="*/ 0 h 2781300"/>
              <a:gd name="connsiteX1" fmla="*/ 2476447 w 2476447"/>
              <a:gd name="connsiteY1" fmla="*/ 0 h 2781300"/>
              <a:gd name="connsiteX2" fmla="*/ 2476447 w 2476447"/>
              <a:gd name="connsiteY2" fmla="*/ 2781300 h 2781300"/>
              <a:gd name="connsiteX3" fmla="*/ 0 w 2476447"/>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476447" h="2781300">
                <a:moveTo>
                  <a:pt x="0" y="0"/>
                </a:moveTo>
                <a:lnTo>
                  <a:pt x="2476447" y="0"/>
                </a:lnTo>
                <a:lnTo>
                  <a:pt x="2476447" y="2781300"/>
                </a:lnTo>
                <a:lnTo>
                  <a:pt x="0" y="27813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
        <p:nvSpPr>
          <p:cNvPr id="14" name="Picture Placeholder 13"/>
          <p:cNvSpPr>
            <a:spLocks noGrp="1"/>
          </p:cNvSpPr>
          <p:nvPr>
            <p:ph type="pic" sz="quarter" idx="12"/>
          </p:nvPr>
        </p:nvSpPr>
        <p:spPr>
          <a:xfrm>
            <a:off x="9715554" y="0"/>
            <a:ext cx="2476447" cy="2781300"/>
          </a:xfrm>
          <a:custGeom>
            <a:avLst/>
            <a:gdLst>
              <a:gd name="connsiteX0" fmla="*/ 0 w 2476447"/>
              <a:gd name="connsiteY0" fmla="*/ 0 h 2781300"/>
              <a:gd name="connsiteX1" fmla="*/ 2476447 w 2476447"/>
              <a:gd name="connsiteY1" fmla="*/ 0 h 2781300"/>
              <a:gd name="connsiteX2" fmla="*/ 2476447 w 2476447"/>
              <a:gd name="connsiteY2" fmla="*/ 2781300 h 2781300"/>
              <a:gd name="connsiteX3" fmla="*/ 0 w 2476447"/>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476447" h="2781300">
                <a:moveTo>
                  <a:pt x="0" y="0"/>
                </a:moveTo>
                <a:lnTo>
                  <a:pt x="2476447" y="0"/>
                </a:lnTo>
                <a:lnTo>
                  <a:pt x="2476447" y="2781300"/>
                </a:lnTo>
                <a:lnTo>
                  <a:pt x="0" y="27813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048246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5448300" y="3314700"/>
            <a:ext cx="4134758" cy="3543300"/>
          </a:xfrm>
          <a:custGeom>
            <a:avLst/>
            <a:gdLst>
              <a:gd name="connsiteX0" fmla="*/ 0 w 4542971"/>
              <a:gd name="connsiteY0" fmla="*/ 0 h 6858000"/>
              <a:gd name="connsiteX1" fmla="*/ 4542971 w 4542971"/>
              <a:gd name="connsiteY1" fmla="*/ 0 h 6858000"/>
              <a:gd name="connsiteX2" fmla="*/ 4542971 w 4542971"/>
              <a:gd name="connsiteY2" fmla="*/ 6858000 h 6858000"/>
              <a:gd name="connsiteX3" fmla="*/ 0 w 45429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42971" h="6858000">
                <a:moveTo>
                  <a:pt x="0" y="0"/>
                </a:moveTo>
                <a:lnTo>
                  <a:pt x="4542971" y="0"/>
                </a:lnTo>
                <a:lnTo>
                  <a:pt x="4542971"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823326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181350" y="0"/>
            <a:ext cx="3124200" cy="6858000"/>
          </a:xfrm>
          <a:custGeom>
            <a:avLst/>
            <a:gdLst>
              <a:gd name="connsiteX0" fmla="*/ 0 w 3124200"/>
              <a:gd name="connsiteY0" fmla="*/ 0 h 6858000"/>
              <a:gd name="connsiteX1" fmla="*/ 3124200 w 3124200"/>
              <a:gd name="connsiteY1" fmla="*/ 0 h 6858000"/>
              <a:gd name="connsiteX2" fmla="*/ 3124200 w 3124200"/>
              <a:gd name="connsiteY2" fmla="*/ 6858000 h 6858000"/>
              <a:gd name="connsiteX3" fmla="*/ 0 w 3124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24200" h="6858000">
                <a:moveTo>
                  <a:pt x="0" y="0"/>
                </a:moveTo>
                <a:lnTo>
                  <a:pt x="3124200" y="0"/>
                </a:lnTo>
                <a:lnTo>
                  <a:pt x="31242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2455175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219700" y="1323975"/>
            <a:ext cx="4210050" cy="4210050"/>
          </a:xfrm>
          <a:custGeom>
            <a:avLst/>
            <a:gdLst>
              <a:gd name="connsiteX0" fmla="*/ 2105025 w 4210050"/>
              <a:gd name="connsiteY0" fmla="*/ 0 h 4210050"/>
              <a:gd name="connsiteX1" fmla="*/ 4210050 w 4210050"/>
              <a:gd name="connsiteY1" fmla="*/ 2105025 h 4210050"/>
              <a:gd name="connsiteX2" fmla="*/ 2105025 w 4210050"/>
              <a:gd name="connsiteY2" fmla="*/ 4210050 h 4210050"/>
              <a:gd name="connsiteX3" fmla="*/ 0 w 4210050"/>
              <a:gd name="connsiteY3" fmla="*/ 2105025 h 4210050"/>
              <a:gd name="connsiteX4" fmla="*/ 2105025 w 4210050"/>
              <a:gd name="connsiteY4" fmla="*/ 0 h 421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4210050">
                <a:moveTo>
                  <a:pt x="2105025" y="0"/>
                </a:moveTo>
                <a:cubicBezTo>
                  <a:pt x="3267598" y="0"/>
                  <a:pt x="4210050" y="942452"/>
                  <a:pt x="4210050" y="2105025"/>
                </a:cubicBezTo>
                <a:cubicBezTo>
                  <a:pt x="4210050" y="3267598"/>
                  <a:pt x="3267598" y="4210050"/>
                  <a:pt x="2105025" y="4210050"/>
                </a:cubicBezTo>
                <a:cubicBezTo>
                  <a:pt x="942452" y="4210050"/>
                  <a:pt x="0" y="3267598"/>
                  <a:pt x="0" y="2105025"/>
                </a:cubicBezTo>
                <a:cubicBezTo>
                  <a:pt x="0" y="942452"/>
                  <a:pt x="942452" y="0"/>
                  <a:pt x="2105025" y="0"/>
                </a:cubicBez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823502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5753100" cy="6858000"/>
          </a:xfrm>
          <a:custGeom>
            <a:avLst/>
            <a:gdLst>
              <a:gd name="connsiteX0" fmla="*/ 0 w 5753100"/>
              <a:gd name="connsiteY0" fmla="*/ 0 h 6858000"/>
              <a:gd name="connsiteX1" fmla="*/ 5753100 w 5753100"/>
              <a:gd name="connsiteY1" fmla="*/ 0 h 6858000"/>
              <a:gd name="connsiteX2" fmla="*/ 5753100 w 5753100"/>
              <a:gd name="connsiteY2" fmla="*/ 6858000 h 6858000"/>
              <a:gd name="connsiteX3" fmla="*/ 0 w 5753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53100" h="6858000">
                <a:moveTo>
                  <a:pt x="0" y="0"/>
                </a:moveTo>
                <a:lnTo>
                  <a:pt x="5753100" y="0"/>
                </a:lnTo>
                <a:lnTo>
                  <a:pt x="5753100" y="6858000"/>
                </a:lnTo>
                <a:lnTo>
                  <a:pt x="0" y="6858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238155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5834742" y="0"/>
            <a:ext cx="4760686" cy="3429000"/>
          </a:xfrm>
          <a:custGeom>
            <a:avLst/>
            <a:gdLst>
              <a:gd name="connsiteX0" fmla="*/ 0 w 4760686"/>
              <a:gd name="connsiteY0" fmla="*/ 0 h 3429000"/>
              <a:gd name="connsiteX1" fmla="*/ 4760686 w 4760686"/>
              <a:gd name="connsiteY1" fmla="*/ 0 h 3429000"/>
              <a:gd name="connsiteX2" fmla="*/ 4760686 w 4760686"/>
              <a:gd name="connsiteY2" fmla="*/ 3429000 h 3429000"/>
              <a:gd name="connsiteX3" fmla="*/ 0 w 4760686"/>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760686" h="3429000">
                <a:moveTo>
                  <a:pt x="0" y="0"/>
                </a:moveTo>
                <a:lnTo>
                  <a:pt x="4760686" y="0"/>
                </a:lnTo>
                <a:lnTo>
                  <a:pt x="4760686" y="3429000"/>
                </a:lnTo>
                <a:lnTo>
                  <a:pt x="0" y="34290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151629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6096000" cy="3105150"/>
          </a:xfrm>
          <a:custGeom>
            <a:avLst/>
            <a:gdLst>
              <a:gd name="connsiteX0" fmla="*/ 0 w 6096000"/>
              <a:gd name="connsiteY0" fmla="*/ 0 h 3105150"/>
              <a:gd name="connsiteX1" fmla="*/ 6096000 w 6096000"/>
              <a:gd name="connsiteY1" fmla="*/ 0 h 3105150"/>
              <a:gd name="connsiteX2" fmla="*/ 6096000 w 6096000"/>
              <a:gd name="connsiteY2" fmla="*/ 3105150 h 3105150"/>
              <a:gd name="connsiteX3" fmla="*/ 0 w 6096000"/>
              <a:gd name="connsiteY3" fmla="*/ 3105150 h 3105150"/>
            </a:gdLst>
            <a:ahLst/>
            <a:cxnLst>
              <a:cxn ang="0">
                <a:pos x="connsiteX0" y="connsiteY0"/>
              </a:cxn>
              <a:cxn ang="0">
                <a:pos x="connsiteX1" y="connsiteY1"/>
              </a:cxn>
              <a:cxn ang="0">
                <a:pos x="connsiteX2" y="connsiteY2"/>
              </a:cxn>
              <a:cxn ang="0">
                <a:pos x="connsiteX3" y="connsiteY3"/>
              </a:cxn>
            </a:cxnLst>
            <a:rect l="l" t="t" r="r" b="b"/>
            <a:pathLst>
              <a:path w="6096000" h="3105150">
                <a:moveTo>
                  <a:pt x="0" y="0"/>
                </a:moveTo>
                <a:lnTo>
                  <a:pt x="6096000" y="0"/>
                </a:lnTo>
                <a:lnTo>
                  <a:pt x="6096000" y="3105150"/>
                </a:lnTo>
                <a:lnTo>
                  <a:pt x="0" y="310515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3931980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067300" y="0"/>
            <a:ext cx="2819400" cy="3581400"/>
          </a:xfrm>
          <a:custGeom>
            <a:avLst/>
            <a:gdLst>
              <a:gd name="connsiteX0" fmla="*/ 0 w 2819400"/>
              <a:gd name="connsiteY0" fmla="*/ 0 h 3581400"/>
              <a:gd name="connsiteX1" fmla="*/ 2819400 w 2819400"/>
              <a:gd name="connsiteY1" fmla="*/ 0 h 3581400"/>
              <a:gd name="connsiteX2" fmla="*/ 2819400 w 2819400"/>
              <a:gd name="connsiteY2" fmla="*/ 3581400 h 3581400"/>
              <a:gd name="connsiteX3" fmla="*/ 0 w 2819400"/>
              <a:gd name="connsiteY3" fmla="*/ 3581400 h 3581400"/>
            </a:gdLst>
            <a:ahLst/>
            <a:cxnLst>
              <a:cxn ang="0">
                <a:pos x="connsiteX0" y="connsiteY0"/>
              </a:cxn>
              <a:cxn ang="0">
                <a:pos x="connsiteX1" y="connsiteY1"/>
              </a:cxn>
              <a:cxn ang="0">
                <a:pos x="connsiteX2" y="connsiteY2"/>
              </a:cxn>
              <a:cxn ang="0">
                <a:pos x="connsiteX3" y="connsiteY3"/>
              </a:cxn>
            </a:cxnLst>
            <a:rect l="l" t="t" r="r" b="b"/>
            <a:pathLst>
              <a:path w="2819400" h="3581400">
                <a:moveTo>
                  <a:pt x="0" y="0"/>
                </a:moveTo>
                <a:lnTo>
                  <a:pt x="2819400" y="0"/>
                </a:lnTo>
                <a:lnTo>
                  <a:pt x="2819400" y="3581400"/>
                </a:lnTo>
                <a:lnTo>
                  <a:pt x="0" y="3581400"/>
                </a:lnTo>
                <a:close/>
              </a:path>
            </a:pathLst>
          </a:custGeom>
          <a:pattFill prst="solidDmnd">
            <a:fgClr>
              <a:schemeClr val="bg1">
                <a:lumMod val="85000"/>
              </a:schemeClr>
            </a:fgClr>
            <a:bgClr>
              <a:schemeClr val="bg1"/>
            </a:bgClr>
          </a:pattFill>
        </p:spPr>
        <p:txBody>
          <a:bodyPr wrap="square" anchor="ctr">
            <a:noAutofit/>
          </a:bodyPr>
          <a:lstStyle>
            <a:lvl1pPr algn="ctr">
              <a:defRPr sz="1600"/>
            </a:lvl1pPr>
          </a:lstStyle>
          <a:p>
            <a:endParaRPr lang="en-US"/>
          </a:p>
        </p:txBody>
      </p:sp>
    </p:spTree>
    <p:extLst>
      <p:ext uri="{BB962C8B-B14F-4D97-AF65-F5344CB8AC3E}">
        <p14:creationId xmlns:p14="http://schemas.microsoft.com/office/powerpoint/2010/main" val="1786545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3" r:id="rId24"/>
    <p:sldLayoutId id="214748367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1.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3.xm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5.xml"/><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19240" y="2593429"/>
            <a:ext cx="1877031" cy="29833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112726" y="1155908"/>
            <a:ext cx="3686778" cy="4016484"/>
          </a:xfrm>
          <a:prstGeom prst="rect">
            <a:avLst/>
          </a:prstGeom>
          <a:noFill/>
        </p:spPr>
        <p:txBody>
          <a:bodyPr wrap="none" rtlCol="0">
            <a:spAutoFit/>
          </a:bodyPr>
          <a:lstStyle/>
          <a:p>
            <a:r>
              <a:rPr lang="en-US" sz="8500" b="1" dirty="0">
                <a:solidFill>
                  <a:schemeClr val="tx1">
                    <a:lumMod val="75000"/>
                    <a:lumOff val="25000"/>
                  </a:schemeClr>
                </a:solidFill>
                <a:latin typeface="+mj-lt"/>
              </a:rPr>
              <a:t>Healthy</a:t>
            </a:r>
          </a:p>
          <a:p>
            <a:r>
              <a:rPr lang="en-US" sz="8500" b="1" dirty="0">
                <a:solidFill>
                  <a:schemeClr val="tx1">
                    <a:lumMod val="75000"/>
                    <a:lumOff val="25000"/>
                  </a:schemeClr>
                </a:solidFill>
                <a:latin typeface="+mj-lt"/>
              </a:rPr>
              <a:t>Food</a:t>
            </a:r>
          </a:p>
          <a:p>
            <a:r>
              <a:rPr lang="en-US" sz="8500" b="1" dirty="0">
                <a:solidFill>
                  <a:schemeClr val="tx1">
                    <a:lumMod val="75000"/>
                    <a:lumOff val="25000"/>
                  </a:schemeClr>
                </a:solidFill>
                <a:latin typeface="+mj-lt"/>
              </a:rPr>
              <a:t>Guide</a:t>
            </a:r>
          </a:p>
        </p:txBody>
      </p:sp>
      <p:sp>
        <p:nvSpPr>
          <p:cNvPr id="5" name="TextBox 4"/>
          <p:cNvSpPr txBox="1"/>
          <p:nvPr/>
        </p:nvSpPr>
        <p:spPr>
          <a:xfrm>
            <a:off x="1126704" y="4920826"/>
            <a:ext cx="3672800" cy="307777"/>
          </a:xfrm>
          <a:prstGeom prst="rect">
            <a:avLst/>
          </a:prstGeom>
          <a:noFill/>
        </p:spPr>
        <p:txBody>
          <a:bodyPr wrap="none" rtlCol="0">
            <a:spAutoFit/>
          </a:bodyPr>
          <a:lstStyle/>
          <a:p>
            <a:r>
              <a:rPr lang="en-US" sz="1400" spc="600" dirty="0">
                <a:solidFill>
                  <a:schemeClr val="tx1">
                    <a:lumMod val="85000"/>
                    <a:lumOff val="15000"/>
                  </a:schemeClr>
                </a:solidFill>
                <a:latin typeface="+mj-lt"/>
              </a:rPr>
              <a:t>EATER'S PRESENTATION</a:t>
            </a:r>
          </a:p>
        </p:txBody>
      </p:sp>
      <p:sp>
        <p:nvSpPr>
          <p:cNvPr id="6" name="Freeform 5"/>
          <p:cNvSpPr/>
          <p:nvPr/>
        </p:nvSpPr>
        <p:spPr>
          <a:xfrm rot="16200000" flipH="1">
            <a:off x="745232" y="1455358"/>
            <a:ext cx="267166" cy="267167"/>
          </a:xfrm>
          <a:custGeom>
            <a:avLst/>
            <a:gdLst>
              <a:gd name="connsiteX0" fmla="*/ 0 w 267166"/>
              <a:gd name="connsiteY0" fmla="*/ 110723 h 267167"/>
              <a:gd name="connsiteX1" fmla="*/ 0 w 267166"/>
              <a:gd name="connsiteY1" fmla="*/ 156444 h 267167"/>
              <a:gd name="connsiteX2" fmla="*/ 110724 w 267166"/>
              <a:gd name="connsiteY2" fmla="*/ 156444 h 267167"/>
              <a:gd name="connsiteX3" fmla="*/ 110724 w 267166"/>
              <a:gd name="connsiteY3" fmla="*/ 267167 h 267167"/>
              <a:gd name="connsiteX4" fmla="*/ 156443 w 267166"/>
              <a:gd name="connsiteY4" fmla="*/ 267167 h 267167"/>
              <a:gd name="connsiteX5" fmla="*/ 156443 w 267166"/>
              <a:gd name="connsiteY5" fmla="*/ 156444 h 267167"/>
              <a:gd name="connsiteX6" fmla="*/ 267166 w 267166"/>
              <a:gd name="connsiteY6" fmla="*/ 156444 h 267167"/>
              <a:gd name="connsiteX7" fmla="*/ 267166 w 267166"/>
              <a:gd name="connsiteY7" fmla="*/ 110723 h 267167"/>
              <a:gd name="connsiteX8" fmla="*/ 156443 w 267166"/>
              <a:gd name="connsiteY8" fmla="*/ 110723 h 267167"/>
              <a:gd name="connsiteX9" fmla="*/ 156443 w 267166"/>
              <a:gd name="connsiteY9" fmla="*/ 0 h 267167"/>
              <a:gd name="connsiteX10" fmla="*/ 110724 w 267166"/>
              <a:gd name="connsiteY10" fmla="*/ 0 h 267167"/>
              <a:gd name="connsiteX11" fmla="*/ 110724 w 267166"/>
              <a:gd name="connsiteY11" fmla="*/ 110723 h 26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166" h="267167">
                <a:moveTo>
                  <a:pt x="0" y="110723"/>
                </a:moveTo>
                <a:lnTo>
                  <a:pt x="0" y="156444"/>
                </a:lnTo>
                <a:lnTo>
                  <a:pt x="110724" y="156444"/>
                </a:lnTo>
                <a:lnTo>
                  <a:pt x="110724" y="267167"/>
                </a:lnTo>
                <a:lnTo>
                  <a:pt x="156443" y="267167"/>
                </a:lnTo>
                <a:lnTo>
                  <a:pt x="156443" y="156444"/>
                </a:lnTo>
                <a:lnTo>
                  <a:pt x="267166" y="156444"/>
                </a:lnTo>
                <a:lnTo>
                  <a:pt x="267166" y="110723"/>
                </a:lnTo>
                <a:lnTo>
                  <a:pt x="156443" y="110723"/>
                </a:lnTo>
                <a:lnTo>
                  <a:pt x="156443" y="0"/>
                </a:lnTo>
                <a:lnTo>
                  <a:pt x="110724" y="0"/>
                </a:lnTo>
                <a:lnTo>
                  <a:pt x="110724" y="1107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34275261-0C19-402B-81C9-B595E4C0F7B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84" b="1984"/>
          <a:stretch>
            <a:fillRect/>
          </a:stretch>
        </p:blipFill>
        <p:spPr/>
      </p:pic>
    </p:spTree>
    <p:extLst>
      <p:ext uri="{BB962C8B-B14F-4D97-AF65-F5344CB8AC3E}">
        <p14:creationId xmlns:p14="http://schemas.microsoft.com/office/powerpoint/2010/main" val="3179329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8D161F7-3B50-43ED-B6C2-C39EB6B91C2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410" r="17410"/>
          <a:stretch>
            <a:fillRect/>
          </a:stretch>
        </p:blipFill>
        <p:spPr/>
      </p:pic>
      <p:sp>
        <p:nvSpPr>
          <p:cNvPr id="3" name="Rectangle 2"/>
          <p:cNvSpPr/>
          <p:nvPr/>
        </p:nvSpPr>
        <p:spPr>
          <a:xfrm>
            <a:off x="381000" y="381000"/>
            <a:ext cx="4800600" cy="6134100"/>
          </a:xfrm>
          <a:prstGeom prst="rect">
            <a:avLst/>
          </a:prstGeom>
          <a:solidFill>
            <a:schemeClr val="bg1"/>
          </a:solidFill>
          <a:ln>
            <a:noFill/>
          </a:ln>
          <a:effectLst>
            <a:outerShdw blurRad="5080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Shape 2550"/>
          <p:cNvSpPr/>
          <p:nvPr/>
        </p:nvSpPr>
        <p:spPr>
          <a:xfrm>
            <a:off x="1266782" y="1027414"/>
            <a:ext cx="478498" cy="478498"/>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j-lt"/>
            </a:endParaRPr>
          </a:p>
        </p:txBody>
      </p:sp>
      <p:sp>
        <p:nvSpPr>
          <p:cNvPr id="5" name="Shape 2632"/>
          <p:cNvSpPr/>
          <p:nvPr/>
        </p:nvSpPr>
        <p:spPr>
          <a:xfrm>
            <a:off x="1219114" y="3777692"/>
            <a:ext cx="391500" cy="478498"/>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j-lt"/>
            </a:endParaRPr>
          </a:p>
        </p:txBody>
      </p:sp>
      <p:sp>
        <p:nvSpPr>
          <p:cNvPr id="6" name="TextBox 5"/>
          <p:cNvSpPr txBox="1"/>
          <p:nvPr/>
        </p:nvSpPr>
        <p:spPr>
          <a:xfrm>
            <a:off x="1133433" y="1786244"/>
            <a:ext cx="2219368" cy="461665"/>
          </a:xfrm>
          <a:prstGeom prst="rect">
            <a:avLst/>
          </a:prstGeom>
          <a:noFill/>
        </p:spPr>
        <p:txBody>
          <a:bodyPr wrap="square" rtlCol="0">
            <a:spAutoFit/>
          </a:bodyPr>
          <a:lstStyle/>
          <a:p>
            <a:r>
              <a:rPr lang="en-US" sz="2400" b="1">
                <a:solidFill>
                  <a:schemeClr val="accent1"/>
                </a:solidFill>
                <a:latin typeface="+mj-lt"/>
              </a:rPr>
              <a:t>Service One</a:t>
            </a:r>
          </a:p>
        </p:txBody>
      </p:sp>
      <p:sp>
        <p:nvSpPr>
          <p:cNvPr id="7" name="TextBox 6"/>
          <p:cNvSpPr txBox="1"/>
          <p:nvPr/>
        </p:nvSpPr>
        <p:spPr>
          <a:xfrm>
            <a:off x="1133433" y="4536522"/>
            <a:ext cx="2219368" cy="461665"/>
          </a:xfrm>
          <a:prstGeom prst="rect">
            <a:avLst/>
          </a:prstGeom>
          <a:noFill/>
        </p:spPr>
        <p:txBody>
          <a:bodyPr wrap="square" rtlCol="0">
            <a:spAutoFit/>
          </a:bodyPr>
          <a:lstStyle/>
          <a:p>
            <a:r>
              <a:rPr lang="en-US" sz="2400" b="1">
                <a:solidFill>
                  <a:schemeClr val="tx1">
                    <a:lumMod val="75000"/>
                    <a:lumOff val="25000"/>
                  </a:schemeClr>
                </a:solidFill>
                <a:latin typeface="+mj-lt"/>
              </a:rPr>
              <a:t>Service Two</a:t>
            </a:r>
          </a:p>
        </p:txBody>
      </p:sp>
      <p:sp>
        <p:nvSpPr>
          <p:cNvPr id="8" name="Rectangle 7"/>
          <p:cNvSpPr/>
          <p:nvPr/>
        </p:nvSpPr>
        <p:spPr>
          <a:xfrm>
            <a:off x="1133432" y="2220048"/>
            <a:ext cx="3381418" cy="1084015"/>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 nerrorit voluptate ccus antiumei doloremque unde mnis iste natus erroolup tato lorem quendeti</a:t>
            </a:r>
            <a:endParaRPr lang="en-US" sz="1100">
              <a:solidFill>
                <a:schemeClr val="bg1">
                  <a:lumMod val="65000"/>
                </a:schemeClr>
              </a:solidFill>
              <a:latin typeface="+mj-lt"/>
            </a:endParaRPr>
          </a:p>
        </p:txBody>
      </p:sp>
      <p:sp>
        <p:nvSpPr>
          <p:cNvPr id="9" name="Rectangle 8"/>
          <p:cNvSpPr/>
          <p:nvPr/>
        </p:nvSpPr>
        <p:spPr>
          <a:xfrm>
            <a:off x="1133432" y="4963248"/>
            <a:ext cx="3381418" cy="1084015"/>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 nerrorit voluptate ccus antiumei doloremque unde mnis iste natus erroolup tato lorem quendeti</a:t>
            </a:r>
            <a:endParaRPr lang="en-US" sz="1100">
              <a:solidFill>
                <a:schemeClr val="bg1">
                  <a:lumMod val="65000"/>
                </a:schemeClr>
              </a:solidFill>
              <a:latin typeface="+mj-lt"/>
            </a:endParaRPr>
          </a:p>
        </p:txBody>
      </p:sp>
      <p:sp>
        <p:nvSpPr>
          <p:cNvPr id="10" name="Rectangle 9"/>
          <p:cNvSpPr/>
          <p:nvPr/>
        </p:nvSpPr>
        <p:spPr>
          <a:xfrm>
            <a:off x="7981950" y="4377272"/>
            <a:ext cx="3695700" cy="1591846"/>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natunerror sit voluptatem accusantium doloremque unde omnis iste natus erroolup tato lorem quendeti omns iste accusantium sit voluptatem accusantium doloque unde omnis iste atus erroolup tato</a:t>
            </a:r>
            <a:endParaRPr lang="en-US" sz="1100">
              <a:solidFill>
                <a:schemeClr val="bg1">
                  <a:lumMod val="65000"/>
                </a:schemeClr>
              </a:solidFill>
              <a:latin typeface="+mj-lt"/>
            </a:endParaRPr>
          </a:p>
        </p:txBody>
      </p:sp>
      <p:sp>
        <p:nvSpPr>
          <p:cNvPr id="11" name="Rectangle 10"/>
          <p:cNvSpPr/>
          <p:nvPr/>
        </p:nvSpPr>
        <p:spPr>
          <a:xfrm>
            <a:off x="7981950" y="907464"/>
            <a:ext cx="3695700" cy="2862322"/>
          </a:xfrm>
          <a:prstGeom prst="rect">
            <a:avLst/>
          </a:prstGeom>
        </p:spPr>
        <p:txBody>
          <a:bodyPr wrap="square">
            <a:spAutoFit/>
          </a:bodyPr>
          <a:lstStyle/>
          <a:p>
            <a:r>
              <a:rPr lang="en-US" sz="3600" b="1">
                <a:solidFill>
                  <a:schemeClr val="tx1">
                    <a:lumMod val="75000"/>
                    <a:lumOff val="25000"/>
                  </a:schemeClr>
                </a:solidFill>
                <a:latin typeface="+mj-lt"/>
              </a:rPr>
              <a:t>I Cook With Feel, Sometimes I Even Add It To The Heart</a:t>
            </a:r>
          </a:p>
        </p:txBody>
      </p:sp>
    </p:spTree>
    <p:extLst>
      <p:ext uri="{BB962C8B-B14F-4D97-AF65-F5344CB8AC3E}">
        <p14:creationId xmlns:p14="http://schemas.microsoft.com/office/powerpoint/2010/main" val="2868030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886450" cy="4133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j-lt"/>
            </a:endParaRPr>
          </a:p>
        </p:txBody>
      </p:sp>
      <p:sp>
        <p:nvSpPr>
          <p:cNvPr id="4" name="TextBox 3"/>
          <p:cNvSpPr txBox="1"/>
          <p:nvPr/>
        </p:nvSpPr>
        <p:spPr>
          <a:xfrm>
            <a:off x="858404" y="1926920"/>
            <a:ext cx="1313495" cy="461665"/>
          </a:xfrm>
          <a:prstGeom prst="rect">
            <a:avLst/>
          </a:prstGeom>
          <a:noFill/>
        </p:spPr>
        <p:txBody>
          <a:bodyPr wrap="square" rtlCol="0">
            <a:spAutoFit/>
          </a:bodyPr>
          <a:lstStyle/>
          <a:p>
            <a:r>
              <a:rPr lang="en-US" sz="2400" b="1" dirty="0">
                <a:solidFill>
                  <a:schemeClr val="tx1">
                    <a:lumMod val="75000"/>
                    <a:lumOff val="25000"/>
                  </a:schemeClr>
                </a:solidFill>
                <a:latin typeface="+mj-lt"/>
              </a:rPr>
              <a:t>Value</a:t>
            </a:r>
          </a:p>
        </p:txBody>
      </p:sp>
      <p:sp>
        <p:nvSpPr>
          <p:cNvPr id="5" name="Rectangle 4"/>
          <p:cNvSpPr/>
          <p:nvPr/>
        </p:nvSpPr>
        <p:spPr>
          <a:xfrm>
            <a:off x="858404" y="2479670"/>
            <a:ext cx="2024694" cy="854080"/>
          </a:xfrm>
          <a:prstGeom prst="rect">
            <a:avLst/>
          </a:prstGeom>
        </p:spPr>
        <p:txBody>
          <a:bodyPr wrap="square">
            <a:spAutoFit/>
          </a:bodyPr>
          <a:lstStyle/>
          <a:p>
            <a:pPr>
              <a:lnSpc>
                <a:spcPct val="150000"/>
              </a:lnSpc>
            </a:pPr>
            <a:r>
              <a:rPr lang="en-US" sz="1100" b="0" i="0">
                <a:solidFill>
                  <a:schemeClr val="tx1">
                    <a:lumMod val="65000"/>
                    <a:lumOff val="35000"/>
                  </a:schemeClr>
                </a:solidFill>
                <a:effectLst/>
                <a:latin typeface="+mj-lt"/>
              </a:rPr>
              <a:t>Sed ut perspiciatis unde omnis iserroro luptatem accusan rroro.</a:t>
            </a:r>
            <a:endParaRPr lang="en-US" sz="1100">
              <a:solidFill>
                <a:schemeClr val="tx1">
                  <a:lumMod val="65000"/>
                  <a:lumOff val="35000"/>
                </a:schemeClr>
              </a:solidFill>
              <a:latin typeface="+mj-lt"/>
            </a:endParaRPr>
          </a:p>
        </p:txBody>
      </p:sp>
      <p:sp>
        <p:nvSpPr>
          <p:cNvPr id="6" name="TextBox 5"/>
          <p:cNvSpPr txBox="1"/>
          <p:nvPr/>
        </p:nvSpPr>
        <p:spPr>
          <a:xfrm>
            <a:off x="849695" y="1027699"/>
            <a:ext cx="1779233" cy="400110"/>
          </a:xfrm>
          <a:prstGeom prst="rect">
            <a:avLst/>
          </a:prstGeom>
          <a:noFill/>
        </p:spPr>
        <p:txBody>
          <a:bodyPr wrap="square" rtlCol="0">
            <a:spAutoFit/>
          </a:bodyPr>
          <a:lstStyle/>
          <a:p>
            <a:r>
              <a:rPr lang="en-US" sz="2000" b="1">
                <a:solidFill>
                  <a:schemeClr val="tx1">
                    <a:lumMod val="75000"/>
                    <a:lumOff val="25000"/>
                  </a:schemeClr>
                </a:solidFill>
                <a:latin typeface="+mj-lt"/>
              </a:rPr>
              <a:t>35, 62 KG</a:t>
            </a:r>
          </a:p>
        </p:txBody>
      </p:sp>
      <p:sp>
        <p:nvSpPr>
          <p:cNvPr id="7" name="TextBox 6"/>
          <p:cNvSpPr txBox="1"/>
          <p:nvPr/>
        </p:nvSpPr>
        <p:spPr>
          <a:xfrm>
            <a:off x="3306573" y="1926920"/>
            <a:ext cx="1313495" cy="461665"/>
          </a:xfrm>
          <a:prstGeom prst="rect">
            <a:avLst/>
          </a:prstGeom>
          <a:noFill/>
        </p:spPr>
        <p:txBody>
          <a:bodyPr wrap="square" rtlCol="0">
            <a:spAutoFit/>
          </a:bodyPr>
          <a:lstStyle/>
          <a:p>
            <a:r>
              <a:rPr lang="en-US" sz="2400" b="1">
                <a:solidFill>
                  <a:schemeClr val="tx1">
                    <a:lumMod val="75000"/>
                    <a:lumOff val="25000"/>
                  </a:schemeClr>
                </a:solidFill>
                <a:latin typeface="+mj-lt"/>
              </a:rPr>
              <a:t>Value</a:t>
            </a:r>
          </a:p>
        </p:txBody>
      </p:sp>
      <p:sp>
        <p:nvSpPr>
          <p:cNvPr id="8" name="Rectangle 7"/>
          <p:cNvSpPr/>
          <p:nvPr/>
        </p:nvSpPr>
        <p:spPr>
          <a:xfrm>
            <a:off x="3306573" y="2479670"/>
            <a:ext cx="2024694" cy="854080"/>
          </a:xfrm>
          <a:prstGeom prst="rect">
            <a:avLst/>
          </a:prstGeom>
        </p:spPr>
        <p:txBody>
          <a:bodyPr wrap="square">
            <a:spAutoFit/>
          </a:bodyPr>
          <a:lstStyle/>
          <a:p>
            <a:pPr>
              <a:lnSpc>
                <a:spcPct val="150000"/>
              </a:lnSpc>
            </a:pPr>
            <a:r>
              <a:rPr lang="en-US" sz="1100" b="0" i="0">
                <a:solidFill>
                  <a:schemeClr val="tx1">
                    <a:lumMod val="65000"/>
                    <a:lumOff val="35000"/>
                  </a:schemeClr>
                </a:solidFill>
                <a:effectLst/>
                <a:latin typeface="+mj-lt"/>
              </a:rPr>
              <a:t>Sed ut perspiciatis unde omnis iserroro luptatem accusan rroro.</a:t>
            </a:r>
            <a:endParaRPr lang="en-US" sz="1100">
              <a:solidFill>
                <a:schemeClr val="tx1">
                  <a:lumMod val="65000"/>
                  <a:lumOff val="35000"/>
                </a:schemeClr>
              </a:solidFill>
              <a:latin typeface="+mj-lt"/>
            </a:endParaRPr>
          </a:p>
        </p:txBody>
      </p:sp>
      <p:sp>
        <p:nvSpPr>
          <p:cNvPr id="9" name="TextBox 8"/>
          <p:cNvSpPr txBox="1"/>
          <p:nvPr/>
        </p:nvSpPr>
        <p:spPr>
          <a:xfrm>
            <a:off x="3297863" y="1027699"/>
            <a:ext cx="1779233" cy="400110"/>
          </a:xfrm>
          <a:prstGeom prst="rect">
            <a:avLst/>
          </a:prstGeom>
          <a:noFill/>
        </p:spPr>
        <p:txBody>
          <a:bodyPr wrap="square" rtlCol="0">
            <a:spAutoFit/>
          </a:bodyPr>
          <a:lstStyle/>
          <a:p>
            <a:r>
              <a:rPr lang="en-US" sz="2000" b="1">
                <a:solidFill>
                  <a:schemeClr val="tx1">
                    <a:lumMod val="75000"/>
                    <a:lumOff val="25000"/>
                  </a:schemeClr>
                </a:solidFill>
                <a:latin typeface="+mj-lt"/>
              </a:rPr>
              <a:t>35, 24 KG</a:t>
            </a:r>
          </a:p>
        </p:txBody>
      </p:sp>
      <p:sp>
        <p:nvSpPr>
          <p:cNvPr id="10" name="Rectangle 9"/>
          <p:cNvSpPr/>
          <p:nvPr/>
        </p:nvSpPr>
        <p:spPr>
          <a:xfrm>
            <a:off x="6868713" y="970687"/>
            <a:ext cx="4686300" cy="1754326"/>
          </a:xfrm>
          <a:prstGeom prst="rect">
            <a:avLst/>
          </a:prstGeom>
        </p:spPr>
        <p:txBody>
          <a:bodyPr wrap="square">
            <a:spAutoFit/>
          </a:bodyPr>
          <a:lstStyle/>
          <a:p>
            <a:r>
              <a:rPr lang="en-US" sz="3600" b="1">
                <a:solidFill>
                  <a:schemeClr val="tx1">
                    <a:lumMod val="75000"/>
                    <a:lumOff val="25000"/>
                  </a:schemeClr>
                </a:solidFill>
                <a:latin typeface="+mj-lt"/>
              </a:rPr>
              <a:t>I Cook With Feel, Sometimes I Even Add It To The Heart</a:t>
            </a:r>
          </a:p>
        </p:txBody>
      </p:sp>
      <p:pic>
        <p:nvPicPr>
          <p:cNvPr id="12" name="Picture Placeholder 11">
            <a:extLst>
              <a:ext uri="{FF2B5EF4-FFF2-40B4-BE49-F238E27FC236}">
                <a16:creationId xmlns:a16="http://schemas.microsoft.com/office/drawing/2014/main" id="{B30772A8-2B48-48CE-8896-065AE9C9080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3283" b="33283"/>
          <a:stretch>
            <a:fillRect/>
          </a:stretch>
        </p:blipFill>
        <p:spPr/>
      </p:pic>
    </p:spTree>
    <p:extLst>
      <p:ext uri="{BB962C8B-B14F-4D97-AF65-F5344CB8AC3E}">
        <p14:creationId xmlns:p14="http://schemas.microsoft.com/office/powerpoint/2010/main" val="1192691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86750" y="4377272"/>
            <a:ext cx="3695700" cy="1591846"/>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natunerror sit voluptatem accusantium doloremque unde omnis iste natus erroolup tato lorem quendeti omns iste accusantium sit voluptatem accusantium doloque unde omnis iste atus erroolup tato</a:t>
            </a:r>
            <a:endParaRPr lang="en-US" sz="1100">
              <a:solidFill>
                <a:schemeClr val="bg1">
                  <a:lumMod val="65000"/>
                </a:schemeClr>
              </a:solidFill>
              <a:latin typeface="+mj-lt"/>
            </a:endParaRPr>
          </a:p>
        </p:txBody>
      </p:sp>
      <p:sp>
        <p:nvSpPr>
          <p:cNvPr id="5" name="Rectangle 4"/>
          <p:cNvSpPr/>
          <p:nvPr/>
        </p:nvSpPr>
        <p:spPr>
          <a:xfrm>
            <a:off x="8286750" y="907464"/>
            <a:ext cx="3695700" cy="2862322"/>
          </a:xfrm>
          <a:prstGeom prst="rect">
            <a:avLst/>
          </a:prstGeom>
        </p:spPr>
        <p:txBody>
          <a:bodyPr wrap="square">
            <a:spAutoFit/>
          </a:bodyPr>
          <a:lstStyle/>
          <a:p>
            <a:r>
              <a:rPr lang="en-US" sz="3600" b="1">
                <a:solidFill>
                  <a:schemeClr val="tx1">
                    <a:lumMod val="75000"/>
                    <a:lumOff val="25000"/>
                  </a:schemeClr>
                </a:solidFill>
                <a:latin typeface="+mj-lt"/>
              </a:rPr>
              <a:t>I Cook With Feel, Sometimes I Even Add It To The Heart</a:t>
            </a:r>
          </a:p>
        </p:txBody>
      </p:sp>
      <p:sp>
        <p:nvSpPr>
          <p:cNvPr id="6" name="TextBox 5"/>
          <p:cNvSpPr txBox="1"/>
          <p:nvPr/>
        </p:nvSpPr>
        <p:spPr>
          <a:xfrm>
            <a:off x="746316" y="492760"/>
            <a:ext cx="2171056" cy="594009"/>
          </a:xfrm>
          <a:prstGeom prst="rect">
            <a:avLst/>
          </a:prstGeom>
          <a:noFill/>
        </p:spPr>
        <p:txBody>
          <a:bodyPr wrap="square" rtlCol="0">
            <a:spAutoFit/>
          </a:bodyPr>
          <a:lstStyle/>
          <a:p>
            <a:pPr>
              <a:lnSpc>
                <a:spcPct val="150000"/>
              </a:lnSpc>
            </a:pPr>
            <a:r>
              <a:rPr lang="en-US" sz="2400" b="1">
                <a:solidFill>
                  <a:schemeClr val="tx1">
                    <a:lumMod val="75000"/>
                    <a:lumOff val="25000"/>
                  </a:schemeClr>
                </a:solidFill>
                <a:latin typeface="+mj-lt"/>
              </a:rPr>
              <a:t>Dania De</a:t>
            </a:r>
          </a:p>
        </p:txBody>
      </p:sp>
      <p:sp>
        <p:nvSpPr>
          <p:cNvPr id="7" name="Rectangle 6"/>
          <p:cNvSpPr/>
          <p:nvPr/>
        </p:nvSpPr>
        <p:spPr>
          <a:xfrm>
            <a:off x="746390" y="1530210"/>
            <a:ext cx="2619374" cy="1107996"/>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natunerror sit voluptatem accuium doloremque unde omnis iste natus erroolup tato lorem</a:t>
            </a:r>
            <a:endParaRPr lang="en-US" sz="1100">
              <a:solidFill>
                <a:schemeClr val="bg1">
                  <a:lumMod val="65000"/>
                </a:schemeClr>
              </a:solidFill>
              <a:latin typeface="+mj-lt"/>
            </a:endParaRPr>
          </a:p>
        </p:txBody>
      </p:sp>
      <p:sp>
        <p:nvSpPr>
          <p:cNvPr id="8" name="TextBox 7"/>
          <p:cNvSpPr txBox="1"/>
          <p:nvPr/>
        </p:nvSpPr>
        <p:spPr>
          <a:xfrm>
            <a:off x="746316" y="949821"/>
            <a:ext cx="1501584" cy="468590"/>
          </a:xfrm>
          <a:prstGeom prst="rect">
            <a:avLst/>
          </a:prstGeom>
          <a:noFill/>
        </p:spPr>
        <p:txBody>
          <a:bodyPr wrap="square" rtlCol="0">
            <a:spAutoFit/>
          </a:bodyPr>
          <a:lstStyle/>
          <a:p>
            <a:pPr>
              <a:lnSpc>
                <a:spcPct val="150000"/>
              </a:lnSpc>
            </a:pPr>
            <a:r>
              <a:rPr lang="en-US" b="1">
                <a:solidFill>
                  <a:schemeClr val="accent1"/>
                </a:solidFill>
                <a:latin typeface="+mj-lt"/>
              </a:rPr>
              <a:t>Manager</a:t>
            </a:r>
          </a:p>
        </p:txBody>
      </p:sp>
      <p:sp>
        <p:nvSpPr>
          <p:cNvPr id="9" name="TextBox 8"/>
          <p:cNvSpPr txBox="1"/>
          <p:nvPr/>
        </p:nvSpPr>
        <p:spPr>
          <a:xfrm>
            <a:off x="3622866" y="3946326"/>
            <a:ext cx="2171056" cy="594009"/>
          </a:xfrm>
          <a:prstGeom prst="rect">
            <a:avLst/>
          </a:prstGeom>
          <a:noFill/>
        </p:spPr>
        <p:txBody>
          <a:bodyPr wrap="square" rtlCol="0">
            <a:spAutoFit/>
          </a:bodyPr>
          <a:lstStyle/>
          <a:p>
            <a:pPr>
              <a:lnSpc>
                <a:spcPct val="150000"/>
              </a:lnSpc>
            </a:pPr>
            <a:r>
              <a:rPr lang="en-US" sz="2400" b="1">
                <a:solidFill>
                  <a:schemeClr val="tx1">
                    <a:lumMod val="75000"/>
                    <a:lumOff val="25000"/>
                  </a:schemeClr>
                </a:solidFill>
                <a:latin typeface="+mj-lt"/>
              </a:rPr>
              <a:t>Donier</a:t>
            </a:r>
          </a:p>
        </p:txBody>
      </p:sp>
      <p:sp>
        <p:nvSpPr>
          <p:cNvPr id="10" name="Rectangle 9"/>
          <p:cNvSpPr/>
          <p:nvPr/>
        </p:nvSpPr>
        <p:spPr>
          <a:xfrm>
            <a:off x="3622940" y="4983776"/>
            <a:ext cx="2619374" cy="1107996"/>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natunerror sit voluptatem accuium doloremque unde omnis iste natus erroolup tato lorem</a:t>
            </a:r>
            <a:endParaRPr lang="en-US" sz="1100">
              <a:solidFill>
                <a:schemeClr val="bg1">
                  <a:lumMod val="65000"/>
                </a:schemeClr>
              </a:solidFill>
              <a:latin typeface="+mj-lt"/>
            </a:endParaRPr>
          </a:p>
        </p:txBody>
      </p:sp>
      <p:sp>
        <p:nvSpPr>
          <p:cNvPr id="11" name="TextBox 10"/>
          <p:cNvSpPr txBox="1"/>
          <p:nvPr/>
        </p:nvSpPr>
        <p:spPr>
          <a:xfrm>
            <a:off x="3622866" y="4403387"/>
            <a:ext cx="1501584" cy="468590"/>
          </a:xfrm>
          <a:prstGeom prst="rect">
            <a:avLst/>
          </a:prstGeom>
          <a:noFill/>
        </p:spPr>
        <p:txBody>
          <a:bodyPr wrap="square" rtlCol="0">
            <a:spAutoFit/>
          </a:bodyPr>
          <a:lstStyle/>
          <a:p>
            <a:pPr>
              <a:lnSpc>
                <a:spcPct val="150000"/>
              </a:lnSpc>
            </a:pPr>
            <a:r>
              <a:rPr lang="en-US" b="1">
                <a:solidFill>
                  <a:schemeClr val="accent1"/>
                </a:solidFill>
                <a:latin typeface="+mj-lt"/>
              </a:rPr>
              <a:t>Manager</a:t>
            </a:r>
          </a:p>
        </p:txBody>
      </p:sp>
      <p:sp>
        <p:nvSpPr>
          <p:cNvPr id="12" name="Rectangle 11"/>
          <p:cNvSpPr/>
          <p:nvPr/>
        </p:nvSpPr>
        <p:spPr>
          <a:xfrm>
            <a:off x="3943350" y="0"/>
            <a:ext cx="797379"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Rectangle 12"/>
          <p:cNvSpPr/>
          <p:nvPr/>
        </p:nvSpPr>
        <p:spPr>
          <a:xfrm>
            <a:off x="6884323" y="3429000"/>
            <a:ext cx="449679" cy="34314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7" name="Picture Placeholder 16">
            <a:extLst>
              <a:ext uri="{FF2B5EF4-FFF2-40B4-BE49-F238E27FC236}">
                <a16:creationId xmlns:a16="http://schemas.microsoft.com/office/drawing/2014/main" id="{1B4E0FCB-3586-411E-B2F1-C10C75F5261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827" b="10827"/>
          <a:stretch>
            <a:fillRect/>
          </a:stretch>
        </p:blipFill>
        <p:spPr/>
      </p:pic>
      <p:pic>
        <p:nvPicPr>
          <p:cNvPr id="15" name="Picture Placeholder 14">
            <a:extLst>
              <a:ext uri="{FF2B5EF4-FFF2-40B4-BE49-F238E27FC236}">
                <a16:creationId xmlns:a16="http://schemas.microsoft.com/office/drawing/2014/main" id="{4C4CF74D-9006-434E-99E1-05789162F35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827" b="10827"/>
          <a:stretch>
            <a:fillRect/>
          </a:stretch>
        </p:blipFill>
        <p:spPr/>
      </p:pic>
    </p:spTree>
    <p:extLst>
      <p:ext uri="{BB962C8B-B14F-4D97-AF65-F5344CB8AC3E}">
        <p14:creationId xmlns:p14="http://schemas.microsoft.com/office/powerpoint/2010/main" val="1700339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1F1E0D8-39AD-484D-A719-EE71759C7CD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975" r="12975"/>
          <a:stretch>
            <a:fillRect/>
          </a:stretch>
        </p:blipFill>
        <p:spPr/>
      </p:pic>
      <p:sp>
        <p:nvSpPr>
          <p:cNvPr id="3" name="Rectangle 2"/>
          <p:cNvSpPr/>
          <p:nvPr/>
        </p:nvSpPr>
        <p:spPr>
          <a:xfrm>
            <a:off x="9029700" y="0"/>
            <a:ext cx="31623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7448550" y="3429000"/>
            <a:ext cx="474345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TextBox 4"/>
          <p:cNvSpPr txBox="1"/>
          <p:nvPr/>
        </p:nvSpPr>
        <p:spPr>
          <a:xfrm>
            <a:off x="8196548" y="3861227"/>
            <a:ext cx="2171056" cy="594009"/>
          </a:xfrm>
          <a:prstGeom prst="rect">
            <a:avLst/>
          </a:prstGeom>
          <a:noFill/>
        </p:spPr>
        <p:txBody>
          <a:bodyPr wrap="square" rtlCol="0">
            <a:spAutoFit/>
          </a:bodyPr>
          <a:lstStyle/>
          <a:p>
            <a:pPr>
              <a:lnSpc>
                <a:spcPct val="150000"/>
              </a:lnSpc>
            </a:pPr>
            <a:r>
              <a:rPr lang="en-US" sz="2400" b="1">
                <a:solidFill>
                  <a:schemeClr val="tx1">
                    <a:lumMod val="75000"/>
                    <a:lumOff val="25000"/>
                  </a:schemeClr>
                </a:solidFill>
                <a:latin typeface="+mj-lt"/>
              </a:rPr>
              <a:t>Dania De</a:t>
            </a:r>
          </a:p>
        </p:txBody>
      </p:sp>
      <p:sp>
        <p:nvSpPr>
          <p:cNvPr id="6" name="Rectangle 5"/>
          <p:cNvSpPr/>
          <p:nvPr/>
        </p:nvSpPr>
        <p:spPr>
          <a:xfrm>
            <a:off x="8196622" y="5086811"/>
            <a:ext cx="3366728" cy="1337930"/>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natunerror sit voluptatem accuium doloremque unde onis iste natus erro olup tato lorem doloremque de onis iste natus erroolup tato lorem</a:t>
            </a:r>
            <a:r>
              <a:rPr lang="en-US" sz="1100">
                <a:solidFill>
                  <a:schemeClr val="bg1">
                    <a:lumMod val="65000"/>
                  </a:schemeClr>
                </a:solidFill>
                <a:latin typeface="+mj-lt"/>
              </a:rPr>
              <a:t>.</a:t>
            </a:r>
          </a:p>
        </p:txBody>
      </p:sp>
      <p:sp>
        <p:nvSpPr>
          <p:cNvPr id="7" name="TextBox 6"/>
          <p:cNvSpPr txBox="1"/>
          <p:nvPr/>
        </p:nvSpPr>
        <p:spPr>
          <a:xfrm>
            <a:off x="8196548" y="4318288"/>
            <a:ext cx="1501584" cy="468590"/>
          </a:xfrm>
          <a:prstGeom prst="rect">
            <a:avLst/>
          </a:prstGeom>
          <a:noFill/>
        </p:spPr>
        <p:txBody>
          <a:bodyPr wrap="square" rtlCol="0">
            <a:spAutoFit/>
          </a:bodyPr>
          <a:lstStyle/>
          <a:p>
            <a:pPr>
              <a:lnSpc>
                <a:spcPct val="150000"/>
              </a:lnSpc>
            </a:pPr>
            <a:r>
              <a:rPr lang="en-US" b="1">
                <a:solidFill>
                  <a:schemeClr val="accent1"/>
                </a:solidFill>
                <a:latin typeface="+mj-lt"/>
              </a:rPr>
              <a:t>Manager</a:t>
            </a:r>
          </a:p>
        </p:txBody>
      </p:sp>
      <p:sp>
        <p:nvSpPr>
          <p:cNvPr id="8" name="TextBox 7"/>
          <p:cNvSpPr txBox="1"/>
          <p:nvPr/>
        </p:nvSpPr>
        <p:spPr>
          <a:xfrm>
            <a:off x="10515600" y="1171641"/>
            <a:ext cx="765417" cy="276999"/>
          </a:xfrm>
          <a:prstGeom prst="rect">
            <a:avLst/>
          </a:prstGeom>
          <a:noFill/>
        </p:spPr>
        <p:txBody>
          <a:bodyPr wrap="square" rtlCol="0">
            <a:spAutoFit/>
          </a:bodyPr>
          <a:lstStyle/>
          <a:p>
            <a:r>
              <a:rPr lang="en-US" sz="1200" b="1" dirty="0">
                <a:solidFill>
                  <a:schemeClr val="tx1">
                    <a:lumMod val="75000"/>
                    <a:lumOff val="25000"/>
                  </a:schemeClr>
                </a:solidFill>
                <a:latin typeface="+mj-lt"/>
              </a:rPr>
              <a:t>EATER</a:t>
            </a:r>
          </a:p>
        </p:txBody>
      </p:sp>
      <p:sp>
        <p:nvSpPr>
          <p:cNvPr id="9" name="TextBox 8"/>
          <p:cNvSpPr txBox="1"/>
          <p:nvPr/>
        </p:nvSpPr>
        <p:spPr>
          <a:xfrm>
            <a:off x="10515600" y="1866060"/>
            <a:ext cx="765417" cy="276999"/>
          </a:xfrm>
          <a:prstGeom prst="rect">
            <a:avLst/>
          </a:prstGeom>
          <a:noFill/>
        </p:spPr>
        <p:txBody>
          <a:bodyPr wrap="square" rtlCol="0">
            <a:spAutoFit/>
          </a:bodyPr>
          <a:lstStyle/>
          <a:p>
            <a:r>
              <a:rPr lang="en-US" sz="1200" b="1">
                <a:solidFill>
                  <a:schemeClr val="tx1">
                    <a:lumMod val="75000"/>
                    <a:lumOff val="25000"/>
                  </a:schemeClr>
                </a:solidFill>
                <a:latin typeface="+mj-lt"/>
              </a:rPr>
              <a:t>45 K</a:t>
            </a:r>
          </a:p>
        </p:txBody>
      </p:sp>
      <p:cxnSp>
        <p:nvCxnSpPr>
          <p:cNvPr id="10" name="Straight Connector 9"/>
          <p:cNvCxnSpPr/>
          <p:nvPr/>
        </p:nvCxnSpPr>
        <p:spPr>
          <a:xfrm flipH="1">
            <a:off x="9860084" y="1294105"/>
            <a:ext cx="18641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9860084" y="2018005"/>
            <a:ext cx="18641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396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C75AE1C8-0AD2-48FA-8E52-F561BAB285A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6675" b="6675"/>
          <a:stretch>
            <a:fillRect/>
          </a:stretch>
        </p:blipFill>
        <p:spPr/>
      </p:pic>
      <p:pic>
        <p:nvPicPr>
          <p:cNvPr id="20" name="Picture Placeholder 19">
            <a:extLst>
              <a:ext uri="{FF2B5EF4-FFF2-40B4-BE49-F238E27FC236}">
                <a16:creationId xmlns:a16="http://schemas.microsoft.com/office/drawing/2014/main" id="{DCDACBDC-B5EC-419B-A9D2-31E307C24F6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911" r="1911"/>
          <a:stretch>
            <a:fillRect/>
          </a:stretch>
        </p:blipFill>
        <p:spPr/>
      </p:pic>
      <p:pic>
        <p:nvPicPr>
          <p:cNvPr id="22" name="Picture Placeholder 21">
            <a:extLst>
              <a:ext uri="{FF2B5EF4-FFF2-40B4-BE49-F238E27FC236}">
                <a16:creationId xmlns:a16="http://schemas.microsoft.com/office/drawing/2014/main" id="{0D45F70C-210D-42BA-AFC0-D823B432D918}"/>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6667" b="6667"/>
          <a:stretch>
            <a:fillRect/>
          </a:stretch>
        </p:blipFill>
        <p:spPr/>
      </p:pic>
      <p:sp>
        <p:nvSpPr>
          <p:cNvPr id="5" name="Rectangle 4"/>
          <p:cNvSpPr/>
          <p:nvPr/>
        </p:nvSpPr>
        <p:spPr>
          <a:xfrm>
            <a:off x="0" y="0"/>
            <a:ext cx="1714500" cy="32194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TextBox 5"/>
          <p:cNvSpPr txBox="1"/>
          <p:nvPr/>
        </p:nvSpPr>
        <p:spPr>
          <a:xfrm rot="16200000">
            <a:off x="-455954" y="1212861"/>
            <a:ext cx="2171056" cy="677621"/>
          </a:xfrm>
          <a:prstGeom prst="rect">
            <a:avLst/>
          </a:prstGeom>
          <a:noFill/>
        </p:spPr>
        <p:txBody>
          <a:bodyPr wrap="square" rtlCol="0">
            <a:spAutoFit/>
          </a:bodyPr>
          <a:lstStyle/>
          <a:p>
            <a:pPr algn="ctr">
              <a:lnSpc>
                <a:spcPct val="150000"/>
              </a:lnSpc>
            </a:pPr>
            <a:r>
              <a:rPr lang="en-US" sz="2800" b="1">
                <a:solidFill>
                  <a:schemeClr val="tx1">
                    <a:lumMod val="75000"/>
                    <a:lumOff val="25000"/>
                  </a:schemeClr>
                </a:solidFill>
                <a:latin typeface="+mj-lt"/>
              </a:rPr>
              <a:t>Dania De</a:t>
            </a:r>
          </a:p>
        </p:txBody>
      </p:sp>
      <p:sp>
        <p:nvSpPr>
          <p:cNvPr id="7" name="TextBox 6"/>
          <p:cNvSpPr txBox="1"/>
          <p:nvPr/>
        </p:nvSpPr>
        <p:spPr>
          <a:xfrm rot="16200000">
            <a:off x="-50175" y="1296473"/>
            <a:ext cx="2171056" cy="510396"/>
          </a:xfrm>
          <a:prstGeom prst="rect">
            <a:avLst/>
          </a:prstGeom>
          <a:noFill/>
        </p:spPr>
        <p:txBody>
          <a:bodyPr wrap="square" rtlCol="0">
            <a:spAutoFit/>
          </a:bodyPr>
          <a:lstStyle/>
          <a:p>
            <a:pPr algn="ctr">
              <a:lnSpc>
                <a:spcPct val="150000"/>
              </a:lnSpc>
            </a:pPr>
            <a:r>
              <a:rPr lang="en-US" sz="2000" b="1" dirty="0">
                <a:solidFill>
                  <a:schemeClr val="tx1">
                    <a:lumMod val="75000"/>
                    <a:lumOff val="25000"/>
                  </a:schemeClr>
                </a:solidFill>
                <a:latin typeface="+mj-lt"/>
              </a:rPr>
              <a:t>CEO</a:t>
            </a:r>
          </a:p>
        </p:txBody>
      </p:sp>
      <p:sp>
        <p:nvSpPr>
          <p:cNvPr id="8" name="Rectangle 7"/>
          <p:cNvSpPr/>
          <p:nvPr/>
        </p:nvSpPr>
        <p:spPr>
          <a:xfrm>
            <a:off x="5238750" y="3638550"/>
            <a:ext cx="1714500" cy="321945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9" name="TextBox 8"/>
          <p:cNvSpPr txBox="1"/>
          <p:nvPr/>
        </p:nvSpPr>
        <p:spPr>
          <a:xfrm rot="16200000">
            <a:off x="4782796" y="4851411"/>
            <a:ext cx="2171056" cy="677621"/>
          </a:xfrm>
          <a:prstGeom prst="rect">
            <a:avLst/>
          </a:prstGeom>
          <a:noFill/>
        </p:spPr>
        <p:txBody>
          <a:bodyPr wrap="square" rtlCol="0">
            <a:spAutoFit/>
          </a:bodyPr>
          <a:lstStyle/>
          <a:p>
            <a:pPr algn="ctr">
              <a:lnSpc>
                <a:spcPct val="150000"/>
              </a:lnSpc>
            </a:pPr>
            <a:r>
              <a:rPr lang="en-US" sz="2800" b="1">
                <a:solidFill>
                  <a:schemeClr val="bg1"/>
                </a:solidFill>
                <a:latin typeface="+mj-lt"/>
              </a:rPr>
              <a:t>Alexander</a:t>
            </a:r>
          </a:p>
        </p:txBody>
      </p:sp>
      <p:sp>
        <p:nvSpPr>
          <p:cNvPr id="10" name="TextBox 9"/>
          <p:cNvSpPr txBox="1"/>
          <p:nvPr/>
        </p:nvSpPr>
        <p:spPr>
          <a:xfrm rot="16200000">
            <a:off x="5153739" y="4935023"/>
            <a:ext cx="2171056" cy="510396"/>
          </a:xfrm>
          <a:prstGeom prst="rect">
            <a:avLst/>
          </a:prstGeom>
          <a:noFill/>
        </p:spPr>
        <p:txBody>
          <a:bodyPr wrap="square" rtlCol="0">
            <a:spAutoFit/>
          </a:bodyPr>
          <a:lstStyle/>
          <a:p>
            <a:pPr algn="ctr">
              <a:lnSpc>
                <a:spcPct val="150000"/>
              </a:lnSpc>
            </a:pPr>
            <a:r>
              <a:rPr lang="en-US" sz="2000" b="1">
                <a:solidFill>
                  <a:schemeClr val="bg1"/>
                </a:solidFill>
                <a:latin typeface="+mj-lt"/>
              </a:rPr>
              <a:t>CEO</a:t>
            </a:r>
          </a:p>
        </p:txBody>
      </p:sp>
      <p:sp>
        <p:nvSpPr>
          <p:cNvPr id="11" name="Rectangle 10"/>
          <p:cNvSpPr/>
          <p:nvPr/>
        </p:nvSpPr>
        <p:spPr>
          <a:xfrm>
            <a:off x="10487025" y="0"/>
            <a:ext cx="1714500" cy="32194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12" name="TextBox 11"/>
          <p:cNvSpPr txBox="1"/>
          <p:nvPr/>
        </p:nvSpPr>
        <p:spPr>
          <a:xfrm rot="16200000">
            <a:off x="10031071" y="1212861"/>
            <a:ext cx="2171056" cy="677621"/>
          </a:xfrm>
          <a:prstGeom prst="rect">
            <a:avLst/>
          </a:prstGeom>
          <a:noFill/>
        </p:spPr>
        <p:txBody>
          <a:bodyPr wrap="square" rtlCol="0">
            <a:spAutoFit/>
          </a:bodyPr>
          <a:lstStyle/>
          <a:p>
            <a:pPr algn="ctr">
              <a:lnSpc>
                <a:spcPct val="150000"/>
              </a:lnSpc>
            </a:pPr>
            <a:r>
              <a:rPr lang="en-US" sz="2800" b="1">
                <a:solidFill>
                  <a:schemeClr val="bg1"/>
                </a:solidFill>
                <a:latin typeface="+mj-lt"/>
              </a:rPr>
              <a:t>Yuliana</a:t>
            </a:r>
          </a:p>
        </p:txBody>
      </p:sp>
      <p:sp>
        <p:nvSpPr>
          <p:cNvPr id="13" name="TextBox 12"/>
          <p:cNvSpPr txBox="1"/>
          <p:nvPr/>
        </p:nvSpPr>
        <p:spPr>
          <a:xfrm rot="16200000">
            <a:off x="10402014" y="1296473"/>
            <a:ext cx="2171056" cy="510396"/>
          </a:xfrm>
          <a:prstGeom prst="rect">
            <a:avLst/>
          </a:prstGeom>
          <a:noFill/>
        </p:spPr>
        <p:txBody>
          <a:bodyPr wrap="square" rtlCol="0">
            <a:spAutoFit/>
          </a:bodyPr>
          <a:lstStyle/>
          <a:p>
            <a:pPr algn="ctr">
              <a:lnSpc>
                <a:spcPct val="150000"/>
              </a:lnSpc>
            </a:pPr>
            <a:r>
              <a:rPr lang="en-US" sz="2000" b="1">
                <a:solidFill>
                  <a:schemeClr val="bg1"/>
                </a:solidFill>
                <a:latin typeface="+mj-lt"/>
              </a:rPr>
              <a:t>CEO</a:t>
            </a:r>
          </a:p>
        </p:txBody>
      </p:sp>
      <p:sp>
        <p:nvSpPr>
          <p:cNvPr id="14" name="Rectangle 13"/>
          <p:cNvSpPr/>
          <p:nvPr/>
        </p:nvSpPr>
        <p:spPr>
          <a:xfrm>
            <a:off x="4248150" y="466142"/>
            <a:ext cx="3695700" cy="646331"/>
          </a:xfrm>
          <a:prstGeom prst="rect">
            <a:avLst/>
          </a:prstGeom>
        </p:spPr>
        <p:txBody>
          <a:bodyPr wrap="square">
            <a:spAutoFit/>
          </a:bodyPr>
          <a:lstStyle/>
          <a:p>
            <a:pPr algn="ctr"/>
            <a:r>
              <a:rPr lang="en-US" sz="3600" b="1">
                <a:solidFill>
                  <a:schemeClr val="tx1">
                    <a:lumMod val="75000"/>
                    <a:lumOff val="25000"/>
                  </a:schemeClr>
                </a:solidFill>
                <a:latin typeface="+mj-lt"/>
              </a:rPr>
              <a:t>Team Mate</a:t>
            </a:r>
          </a:p>
        </p:txBody>
      </p:sp>
      <p:sp>
        <p:nvSpPr>
          <p:cNvPr id="15" name="TextBox 14"/>
          <p:cNvSpPr txBox="1"/>
          <p:nvPr/>
        </p:nvSpPr>
        <p:spPr>
          <a:xfrm>
            <a:off x="9130034" y="5694308"/>
            <a:ext cx="1951981" cy="594009"/>
          </a:xfrm>
          <a:prstGeom prst="rect">
            <a:avLst/>
          </a:prstGeom>
          <a:noFill/>
        </p:spPr>
        <p:txBody>
          <a:bodyPr wrap="square" rtlCol="0">
            <a:spAutoFit/>
          </a:bodyPr>
          <a:lstStyle/>
          <a:p>
            <a:pPr>
              <a:lnSpc>
                <a:spcPct val="150000"/>
              </a:lnSpc>
            </a:pPr>
            <a:r>
              <a:rPr lang="en-US" sz="2400" b="1">
                <a:solidFill>
                  <a:schemeClr val="bg1">
                    <a:lumMod val="85000"/>
                  </a:schemeClr>
                </a:solidFill>
                <a:latin typeface="+mj-lt"/>
              </a:rPr>
              <a:t>23,898,000</a:t>
            </a:r>
          </a:p>
        </p:txBody>
      </p:sp>
      <p:sp>
        <p:nvSpPr>
          <p:cNvPr id="16" name="TextBox 15"/>
          <p:cNvSpPr txBox="1"/>
          <p:nvPr/>
        </p:nvSpPr>
        <p:spPr>
          <a:xfrm>
            <a:off x="1109984" y="5694308"/>
            <a:ext cx="1951981" cy="594009"/>
          </a:xfrm>
          <a:prstGeom prst="rect">
            <a:avLst/>
          </a:prstGeom>
          <a:noFill/>
        </p:spPr>
        <p:txBody>
          <a:bodyPr wrap="square" rtlCol="0">
            <a:spAutoFit/>
          </a:bodyPr>
          <a:lstStyle/>
          <a:p>
            <a:pPr>
              <a:lnSpc>
                <a:spcPct val="150000"/>
              </a:lnSpc>
            </a:pPr>
            <a:r>
              <a:rPr lang="en-US" sz="2400" b="1">
                <a:solidFill>
                  <a:schemeClr val="bg1">
                    <a:lumMod val="85000"/>
                  </a:schemeClr>
                </a:solidFill>
                <a:latin typeface="+mj-lt"/>
              </a:rPr>
              <a:t>23,898,000</a:t>
            </a:r>
          </a:p>
        </p:txBody>
      </p:sp>
    </p:spTree>
    <p:extLst>
      <p:ext uri="{BB962C8B-B14F-4D97-AF65-F5344CB8AC3E}">
        <p14:creationId xmlns:p14="http://schemas.microsoft.com/office/powerpoint/2010/main" val="951723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02503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Rectangle 3"/>
          <p:cNvSpPr/>
          <p:nvPr/>
        </p:nvSpPr>
        <p:spPr>
          <a:xfrm>
            <a:off x="6738175" y="4460601"/>
            <a:ext cx="4229454" cy="171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mj-lt"/>
            </a:endParaRPr>
          </a:p>
        </p:txBody>
      </p:sp>
      <p:sp>
        <p:nvSpPr>
          <p:cNvPr id="5" name="Rectangle 4"/>
          <p:cNvSpPr/>
          <p:nvPr/>
        </p:nvSpPr>
        <p:spPr>
          <a:xfrm>
            <a:off x="6738175" y="4460601"/>
            <a:ext cx="3098838" cy="171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mj-lt"/>
            </a:endParaRPr>
          </a:p>
        </p:txBody>
      </p:sp>
      <p:cxnSp>
        <p:nvCxnSpPr>
          <p:cNvPr id="6" name="Straight Connector 5"/>
          <p:cNvCxnSpPr/>
          <p:nvPr/>
        </p:nvCxnSpPr>
        <p:spPr>
          <a:xfrm>
            <a:off x="9840188" y="4301746"/>
            <a:ext cx="0" cy="482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653988" y="3970619"/>
            <a:ext cx="2055713" cy="400110"/>
          </a:xfrm>
          <a:prstGeom prst="rect">
            <a:avLst/>
          </a:prstGeom>
          <a:noFill/>
        </p:spPr>
        <p:txBody>
          <a:bodyPr wrap="square" rtlCol="0">
            <a:spAutoFit/>
          </a:bodyPr>
          <a:lstStyle/>
          <a:p>
            <a:r>
              <a:rPr lang="en-US" sz="2000" b="1">
                <a:solidFill>
                  <a:schemeClr val="tx1">
                    <a:lumMod val="75000"/>
                    <a:lumOff val="25000"/>
                  </a:schemeClr>
                </a:solidFill>
                <a:latin typeface="+mj-lt"/>
              </a:rPr>
              <a:t>Team Work</a:t>
            </a:r>
          </a:p>
        </p:txBody>
      </p:sp>
      <p:sp>
        <p:nvSpPr>
          <p:cNvPr id="8" name="TextBox 7"/>
          <p:cNvSpPr txBox="1"/>
          <p:nvPr/>
        </p:nvSpPr>
        <p:spPr>
          <a:xfrm>
            <a:off x="10248088" y="3970619"/>
            <a:ext cx="900013" cy="461665"/>
          </a:xfrm>
          <a:prstGeom prst="rect">
            <a:avLst/>
          </a:prstGeom>
          <a:noFill/>
        </p:spPr>
        <p:txBody>
          <a:bodyPr wrap="square" rtlCol="0">
            <a:spAutoFit/>
          </a:bodyPr>
          <a:lstStyle/>
          <a:p>
            <a:r>
              <a:rPr lang="en-US" sz="2400" b="1">
                <a:solidFill>
                  <a:schemeClr val="tx1">
                    <a:lumMod val="75000"/>
                    <a:lumOff val="25000"/>
                  </a:schemeClr>
                </a:solidFill>
                <a:latin typeface="+mj-lt"/>
              </a:rPr>
              <a:t>66%</a:t>
            </a:r>
          </a:p>
        </p:txBody>
      </p:sp>
      <p:sp>
        <p:nvSpPr>
          <p:cNvPr id="9" name="Rectangle 8"/>
          <p:cNvSpPr/>
          <p:nvPr/>
        </p:nvSpPr>
        <p:spPr>
          <a:xfrm>
            <a:off x="6738175" y="5414133"/>
            <a:ext cx="4229454" cy="1714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mj-lt"/>
            </a:endParaRPr>
          </a:p>
        </p:txBody>
      </p:sp>
      <p:sp>
        <p:nvSpPr>
          <p:cNvPr id="10" name="Rectangle 9"/>
          <p:cNvSpPr/>
          <p:nvPr/>
        </p:nvSpPr>
        <p:spPr>
          <a:xfrm>
            <a:off x="6738175" y="5414133"/>
            <a:ext cx="2454126" cy="171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latin typeface="+mj-lt"/>
            </a:endParaRPr>
          </a:p>
        </p:txBody>
      </p:sp>
      <p:cxnSp>
        <p:nvCxnSpPr>
          <p:cNvPr id="11" name="Straight Connector 10"/>
          <p:cNvCxnSpPr/>
          <p:nvPr/>
        </p:nvCxnSpPr>
        <p:spPr>
          <a:xfrm>
            <a:off x="9192301" y="5255278"/>
            <a:ext cx="0" cy="482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53988" y="4924151"/>
            <a:ext cx="2055713" cy="400110"/>
          </a:xfrm>
          <a:prstGeom prst="rect">
            <a:avLst/>
          </a:prstGeom>
          <a:noFill/>
        </p:spPr>
        <p:txBody>
          <a:bodyPr wrap="square" rtlCol="0">
            <a:spAutoFit/>
          </a:bodyPr>
          <a:lstStyle/>
          <a:p>
            <a:r>
              <a:rPr lang="en-US" sz="2000" b="1">
                <a:solidFill>
                  <a:schemeClr val="tx1">
                    <a:lumMod val="75000"/>
                    <a:lumOff val="25000"/>
                  </a:schemeClr>
                </a:solidFill>
                <a:latin typeface="+mj-lt"/>
              </a:rPr>
              <a:t>Team Work</a:t>
            </a:r>
          </a:p>
        </p:txBody>
      </p:sp>
      <p:sp>
        <p:nvSpPr>
          <p:cNvPr id="13" name="TextBox 12"/>
          <p:cNvSpPr txBox="1"/>
          <p:nvPr/>
        </p:nvSpPr>
        <p:spPr>
          <a:xfrm>
            <a:off x="10248088" y="4924151"/>
            <a:ext cx="900013" cy="461665"/>
          </a:xfrm>
          <a:prstGeom prst="rect">
            <a:avLst/>
          </a:prstGeom>
          <a:noFill/>
        </p:spPr>
        <p:txBody>
          <a:bodyPr wrap="square" rtlCol="0">
            <a:spAutoFit/>
          </a:bodyPr>
          <a:lstStyle/>
          <a:p>
            <a:r>
              <a:rPr lang="en-US" sz="2400" b="1">
                <a:solidFill>
                  <a:schemeClr val="tx1">
                    <a:lumMod val="75000"/>
                    <a:lumOff val="25000"/>
                  </a:schemeClr>
                </a:solidFill>
                <a:latin typeface="+mj-lt"/>
              </a:rPr>
              <a:t>55%</a:t>
            </a:r>
          </a:p>
        </p:txBody>
      </p:sp>
      <p:sp>
        <p:nvSpPr>
          <p:cNvPr id="14" name="Rectangle 13"/>
          <p:cNvSpPr/>
          <p:nvPr/>
        </p:nvSpPr>
        <p:spPr>
          <a:xfrm>
            <a:off x="6653988" y="2536213"/>
            <a:ext cx="4624589" cy="854080"/>
          </a:xfrm>
          <a:prstGeom prst="rect">
            <a:avLst/>
          </a:prstGeom>
        </p:spPr>
        <p:txBody>
          <a:bodyPr wrap="square">
            <a:spAutoFit/>
          </a:bodyPr>
          <a:lstStyle/>
          <a:p>
            <a:pPr algn="just">
              <a:lnSpc>
                <a:spcPct val="150000"/>
              </a:lnSpc>
            </a:pPr>
            <a:r>
              <a:rPr lang="en-US" sz="1100" b="0" i="0">
                <a:solidFill>
                  <a:schemeClr val="bg1">
                    <a:lumMod val="65000"/>
                  </a:schemeClr>
                </a:solidFill>
                <a:effectLst/>
                <a:latin typeface="+mj-lt"/>
              </a:rPr>
              <a:t>Sed ut perspic iatis unde omnis iste natus error sit voluptatem accus antium dolore mque laudantium, totam rem aperiam, eaque ipsa quae ab illo inventore veritatis et quasi</a:t>
            </a:r>
            <a:endParaRPr lang="en-US" sz="1100">
              <a:solidFill>
                <a:schemeClr val="bg1">
                  <a:lumMod val="65000"/>
                </a:schemeClr>
              </a:solidFill>
              <a:latin typeface="+mj-lt"/>
            </a:endParaRPr>
          </a:p>
        </p:txBody>
      </p:sp>
      <p:sp>
        <p:nvSpPr>
          <p:cNvPr id="15" name="Rectangle 14"/>
          <p:cNvSpPr/>
          <p:nvPr/>
        </p:nvSpPr>
        <p:spPr>
          <a:xfrm>
            <a:off x="6653988" y="1688466"/>
            <a:ext cx="4624589" cy="830099"/>
          </a:xfrm>
          <a:prstGeom prst="rect">
            <a:avLst/>
          </a:prstGeom>
        </p:spPr>
        <p:txBody>
          <a:bodyPr wrap="square">
            <a:spAutoFit/>
          </a:bodyPr>
          <a:lstStyle/>
          <a:p>
            <a:pPr algn="just">
              <a:lnSpc>
                <a:spcPct val="150000"/>
              </a:lnSpc>
            </a:pPr>
            <a:r>
              <a:rPr lang="en-US" sz="1100" b="0" i="0">
                <a:solidFill>
                  <a:schemeClr val="bg1">
                    <a:lumMod val="65000"/>
                  </a:schemeClr>
                </a:solidFill>
                <a:effectLst/>
                <a:latin typeface="+mj-lt"/>
              </a:rPr>
              <a:t>Sed ut perspici atis unde omnis iste natus error sit volup tatem accu san tium dolore mque lauda ntium, totam rem aperiam, natus error</a:t>
            </a:r>
            <a:endParaRPr lang="en-US" sz="1100">
              <a:solidFill>
                <a:schemeClr val="bg1">
                  <a:lumMod val="65000"/>
                </a:schemeClr>
              </a:solidFill>
              <a:latin typeface="+mj-lt"/>
            </a:endParaRPr>
          </a:p>
        </p:txBody>
      </p:sp>
      <p:sp>
        <p:nvSpPr>
          <p:cNvPr id="16" name="Rectangle 15"/>
          <p:cNvSpPr/>
          <p:nvPr/>
        </p:nvSpPr>
        <p:spPr>
          <a:xfrm rot="16200000">
            <a:off x="-939969" y="3013502"/>
            <a:ext cx="4199289" cy="830997"/>
          </a:xfrm>
          <a:prstGeom prst="rect">
            <a:avLst/>
          </a:prstGeom>
        </p:spPr>
        <p:txBody>
          <a:bodyPr wrap="square">
            <a:spAutoFit/>
          </a:bodyPr>
          <a:lstStyle/>
          <a:p>
            <a:pPr algn="ctr"/>
            <a:r>
              <a:rPr lang="en-US" sz="4800" b="1" dirty="0">
                <a:solidFill>
                  <a:schemeClr val="tx1">
                    <a:lumMod val="75000"/>
                    <a:lumOff val="25000"/>
                  </a:schemeClr>
                </a:solidFill>
                <a:latin typeface="+mj-lt"/>
              </a:rPr>
              <a:t>Team Mate</a:t>
            </a:r>
          </a:p>
        </p:txBody>
      </p:sp>
      <p:sp>
        <p:nvSpPr>
          <p:cNvPr id="18" name="TextBox 17"/>
          <p:cNvSpPr txBox="1"/>
          <p:nvPr/>
        </p:nvSpPr>
        <p:spPr>
          <a:xfrm>
            <a:off x="6653988" y="1274198"/>
            <a:ext cx="2055713" cy="400110"/>
          </a:xfrm>
          <a:prstGeom prst="rect">
            <a:avLst/>
          </a:prstGeom>
          <a:noFill/>
        </p:spPr>
        <p:txBody>
          <a:bodyPr wrap="square" rtlCol="0">
            <a:spAutoFit/>
          </a:bodyPr>
          <a:lstStyle/>
          <a:p>
            <a:r>
              <a:rPr lang="en-US" sz="2000" b="1">
                <a:solidFill>
                  <a:schemeClr val="tx1">
                    <a:lumMod val="75000"/>
                    <a:lumOff val="25000"/>
                  </a:schemeClr>
                </a:solidFill>
                <a:latin typeface="+mj-lt"/>
              </a:rPr>
              <a:t>Geny Noa</a:t>
            </a:r>
          </a:p>
        </p:txBody>
      </p:sp>
      <p:pic>
        <p:nvPicPr>
          <p:cNvPr id="19" name="Picture Placeholder 18">
            <a:extLst>
              <a:ext uri="{FF2B5EF4-FFF2-40B4-BE49-F238E27FC236}">
                <a16:creationId xmlns:a16="http://schemas.microsoft.com/office/drawing/2014/main" id="{A2971FB1-7983-49F9-8435-42F86EF0A6C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230" r="12230"/>
          <a:stretch>
            <a:fillRect/>
          </a:stretch>
        </p:blipFill>
        <p:spPr/>
      </p:pic>
    </p:spTree>
    <p:extLst>
      <p:ext uri="{BB962C8B-B14F-4D97-AF65-F5344CB8AC3E}">
        <p14:creationId xmlns:p14="http://schemas.microsoft.com/office/powerpoint/2010/main" val="3562069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70308" y="3581400"/>
            <a:ext cx="2041783" cy="400110"/>
          </a:xfrm>
          <a:prstGeom prst="rect">
            <a:avLst/>
          </a:prstGeom>
          <a:noFill/>
        </p:spPr>
        <p:txBody>
          <a:bodyPr wrap="square" rtlCol="0">
            <a:spAutoFit/>
          </a:bodyPr>
          <a:lstStyle/>
          <a:p>
            <a:r>
              <a:rPr lang="en-US" sz="2000" b="1">
                <a:solidFill>
                  <a:schemeClr val="tx1">
                    <a:lumMod val="75000"/>
                    <a:lumOff val="25000"/>
                  </a:schemeClr>
                </a:solidFill>
                <a:latin typeface="+mj-lt"/>
              </a:rPr>
              <a:t>Marima</a:t>
            </a:r>
          </a:p>
        </p:txBody>
      </p:sp>
      <p:sp>
        <p:nvSpPr>
          <p:cNvPr id="6" name="TextBox 5"/>
          <p:cNvSpPr txBox="1"/>
          <p:nvPr/>
        </p:nvSpPr>
        <p:spPr>
          <a:xfrm>
            <a:off x="4770308" y="3902201"/>
            <a:ext cx="2041783" cy="307777"/>
          </a:xfrm>
          <a:prstGeom prst="rect">
            <a:avLst/>
          </a:prstGeom>
          <a:noFill/>
        </p:spPr>
        <p:txBody>
          <a:bodyPr wrap="square" rtlCol="0">
            <a:spAutoFit/>
          </a:bodyPr>
          <a:lstStyle/>
          <a:p>
            <a:r>
              <a:rPr lang="en-US" sz="1400">
                <a:solidFill>
                  <a:schemeClr val="accent1"/>
                </a:solidFill>
                <a:latin typeface="+mj-lt"/>
              </a:rPr>
              <a:t>CEO</a:t>
            </a:r>
          </a:p>
        </p:txBody>
      </p:sp>
      <p:sp>
        <p:nvSpPr>
          <p:cNvPr id="7" name="Rectangle 6"/>
          <p:cNvSpPr/>
          <p:nvPr/>
        </p:nvSpPr>
        <p:spPr>
          <a:xfrm>
            <a:off x="4770309" y="4210050"/>
            <a:ext cx="2041782" cy="854080"/>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natus error sit voluptatccusantium</a:t>
            </a:r>
            <a:endParaRPr lang="en-US" sz="1100">
              <a:solidFill>
                <a:schemeClr val="bg1">
                  <a:lumMod val="65000"/>
                </a:schemeClr>
              </a:solidFill>
              <a:latin typeface="+mj-lt"/>
            </a:endParaRPr>
          </a:p>
        </p:txBody>
      </p:sp>
      <p:sp>
        <p:nvSpPr>
          <p:cNvPr id="8" name="TextBox 7"/>
          <p:cNvSpPr txBox="1"/>
          <p:nvPr/>
        </p:nvSpPr>
        <p:spPr>
          <a:xfrm>
            <a:off x="7340342" y="942975"/>
            <a:ext cx="2041783" cy="400110"/>
          </a:xfrm>
          <a:prstGeom prst="rect">
            <a:avLst/>
          </a:prstGeom>
          <a:noFill/>
        </p:spPr>
        <p:txBody>
          <a:bodyPr wrap="square" rtlCol="0">
            <a:spAutoFit/>
          </a:bodyPr>
          <a:lstStyle/>
          <a:p>
            <a:r>
              <a:rPr lang="en-US" sz="2000" b="1">
                <a:solidFill>
                  <a:schemeClr val="tx1">
                    <a:lumMod val="75000"/>
                    <a:lumOff val="25000"/>
                  </a:schemeClr>
                </a:solidFill>
                <a:latin typeface="+mj-lt"/>
              </a:rPr>
              <a:t>Dono De</a:t>
            </a:r>
          </a:p>
        </p:txBody>
      </p:sp>
      <p:sp>
        <p:nvSpPr>
          <p:cNvPr id="9" name="TextBox 8"/>
          <p:cNvSpPr txBox="1"/>
          <p:nvPr/>
        </p:nvSpPr>
        <p:spPr>
          <a:xfrm>
            <a:off x="7340342" y="1263776"/>
            <a:ext cx="2041783" cy="307777"/>
          </a:xfrm>
          <a:prstGeom prst="rect">
            <a:avLst/>
          </a:prstGeom>
          <a:noFill/>
        </p:spPr>
        <p:txBody>
          <a:bodyPr wrap="square" rtlCol="0">
            <a:spAutoFit/>
          </a:bodyPr>
          <a:lstStyle/>
          <a:p>
            <a:r>
              <a:rPr lang="en-US" sz="1400">
                <a:solidFill>
                  <a:schemeClr val="accent1"/>
                </a:solidFill>
                <a:latin typeface="+mj-lt"/>
              </a:rPr>
              <a:t>CEO</a:t>
            </a:r>
          </a:p>
        </p:txBody>
      </p:sp>
      <p:sp>
        <p:nvSpPr>
          <p:cNvPr id="10" name="Rectangle 9"/>
          <p:cNvSpPr/>
          <p:nvPr/>
        </p:nvSpPr>
        <p:spPr>
          <a:xfrm>
            <a:off x="7340343" y="1571625"/>
            <a:ext cx="2041782" cy="854080"/>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natus error sit voluptatccusantium</a:t>
            </a:r>
            <a:endParaRPr lang="en-US" sz="1100">
              <a:solidFill>
                <a:schemeClr val="bg1">
                  <a:lumMod val="65000"/>
                </a:schemeClr>
              </a:solidFill>
              <a:latin typeface="+mj-lt"/>
            </a:endParaRPr>
          </a:p>
        </p:txBody>
      </p:sp>
      <p:sp>
        <p:nvSpPr>
          <p:cNvPr id="11" name="TextBox 10"/>
          <p:cNvSpPr txBox="1"/>
          <p:nvPr/>
        </p:nvSpPr>
        <p:spPr>
          <a:xfrm>
            <a:off x="9780459" y="4371975"/>
            <a:ext cx="2041783" cy="400110"/>
          </a:xfrm>
          <a:prstGeom prst="rect">
            <a:avLst/>
          </a:prstGeom>
          <a:noFill/>
        </p:spPr>
        <p:txBody>
          <a:bodyPr wrap="square" rtlCol="0">
            <a:spAutoFit/>
          </a:bodyPr>
          <a:lstStyle/>
          <a:p>
            <a:r>
              <a:rPr lang="en-US" sz="2000" b="1">
                <a:solidFill>
                  <a:schemeClr val="tx1">
                    <a:lumMod val="75000"/>
                    <a:lumOff val="25000"/>
                  </a:schemeClr>
                </a:solidFill>
                <a:latin typeface="+mj-lt"/>
              </a:rPr>
              <a:t>Dita Fo</a:t>
            </a:r>
          </a:p>
        </p:txBody>
      </p:sp>
      <p:sp>
        <p:nvSpPr>
          <p:cNvPr id="12" name="TextBox 11"/>
          <p:cNvSpPr txBox="1"/>
          <p:nvPr/>
        </p:nvSpPr>
        <p:spPr>
          <a:xfrm>
            <a:off x="9780459" y="4692776"/>
            <a:ext cx="2041783" cy="307777"/>
          </a:xfrm>
          <a:prstGeom prst="rect">
            <a:avLst/>
          </a:prstGeom>
          <a:noFill/>
        </p:spPr>
        <p:txBody>
          <a:bodyPr wrap="square" rtlCol="0">
            <a:spAutoFit/>
          </a:bodyPr>
          <a:lstStyle/>
          <a:p>
            <a:r>
              <a:rPr lang="en-US" sz="1400">
                <a:solidFill>
                  <a:schemeClr val="accent1"/>
                </a:solidFill>
                <a:latin typeface="+mj-lt"/>
              </a:rPr>
              <a:t>CEO</a:t>
            </a:r>
          </a:p>
        </p:txBody>
      </p:sp>
      <p:sp>
        <p:nvSpPr>
          <p:cNvPr id="13" name="Rectangle 12"/>
          <p:cNvSpPr/>
          <p:nvPr/>
        </p:nvSpPr>
        <p:spPr>
          <a:xfrm>
            <a:off x="9780460" y="5000625"/>
            <a:ext cx="2041782" cy="854080"/>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natus error sit voluptatccusantium</a:t>
            </a:r>
            <a:endParaRPr lang="en-US" sz="1100">
              <a:solidFill>
                <a:schemeClr val="bg1">
                  <a:lumMod val="65000"/>
                </a:schemeClr>
              </a:solidFill>
              <a:latin typeface="+mj-lt"/>
            </a:endParaRPr>
          </a:p>
        </p:txBody>
      </p:sp>
      <p:sp>
        <p:nvSpPr>
          <p:cNvPr id="14" name="Rectangle 13"/>
          <p:cNvSpPr/>
          <p:nvPr/>
        </p:nvSpPr>
        <p:spPr>
          <a:xfrm>
            <a:off x="666750" y="4377272"/>
            <a:ext cx="3695700" cy="1591846"/>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natunerror sit voluptatem accusantium doloremque unde omnis iste natus erroolup tato lorem quendeti omns iste accusantium sit voluptatem accusantium doloque unde omnis iste atus erroolup tato</a:t>
            </a:r>
            <a:endParaRPr lang="en-US" sz="1100">
              <a:solidFill>
                <a:schemeClr val="bg1">
                  <a:lumMod val="65000"/>
                </a:schemeClr>
              </a:solidFill>
              <a:latin typeface="+mj-lt"/>
            </a:endParaRPr>
          </a:p>
        </p:txBody>
      </p:sp>
      <p:sp>
        <p:nvSpPr>
          <p:cNvPr id="15" name="Rectangle 14"/>
          <p:cNvSpPr/>
          <p:nvPr/>
        </p:nvSpPr>
        <p:spPr>
          <a:xfrm>
            <a:off x="666750" y="907464"/>
            <a:ext cx="3695700" cy="2862322"/>
          </a:xfrm>
          <a:prstGeom prst="rect">
            <a:avLst/>
          </a:prstGeom>
        </p:spPr>
        <p:txBody>
          <a:bodyPr wrap="square">
            <a:spAutoFit/>
          </a:bodyPr>
          <a:lstStyle/>
          <a:p>
            <a:r>
              <a:rPr lang="en-US" sz="3600" b="1" dirty="0">
                <a:solidFill>
                  <a:schemeClr val="tx1">
                    <a:lumMod val="75000"/>
                    <a:lumOff val="25000"/>
                  </a:schemeClr>
                </a:solidFill>
                <a:latin typeface="+mj-lt"/>
              </a:rPr>
              <a:t>I Cook With Feel, Sometimes I Even Add It To The Heart</a:t>
            </a:r>
          </a:p>
        </p:txBody>
      </p:sp>
      <p:sp>
        <p:nvSpPr>
          <p:cNvPr id="17" name="Rectangle 16"/>
          <p:cNvSpPr/>
          <p:nvPr/>
        </p:nvSpPr>
        <p:spPr>
          <a:xfrm>
            <a:off x="9715500" y="0"/>
            <a:ext cx="2476500" cy="11239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22" name="Picture Placeholder 21">
            <a:extLst>
              <a:ext uri="{FF2B5EF4-FFF2-40B4-BE49-F238E27FC236}">
                <a16:creationId xmlns:a16="http://schemas.microsoft.com/office/drawing/2014/main" id="{61253841-361A-4B77-84E6-83C28F2762C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6667" b="16667"/>
          <a:stretch>
            <a:fillRect/>
          </a:stretch>
        </p:blipFill>
        <p:spPr/>
      </p:pic>
      <p:pic>
        <p:nvPicPr>
          <p:cNvPr id="20" name="Picture Placeholder 19">
            <a:extLst>
              <a:ext uri="{FF2B5EF4-FFF2-40B4-BE49-F238E27FC236}">
                <a16:creationId xmlns:a16="http://schemas.microsoft.com/office/drawing/2014/main" id="{CBED9FA1-A1A4-4395-92FA-E33B35FAA84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0010" b="10010"/>
          <a:stretch>
            <a:fillRect/>
          </a:stretch>
        </p:blipFill>
        <p:spPr/>
      </p:pic>
      <p:pic>
        <p:nvPicPr>
          <p:cNvPr id="18" name="Picture Placeholder 17">
            <a:extLst>
              <a:ext uri="{FF2B5EF4-FFF2-40B4-BE49-F238E27FC236}">
                <a16:creationId xmlns:a16="http://schemas.microsoft.com/office/drawing/2014/main" id="{5A14B218-54A7-4710-9CF7-B79D39DCD90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6673" b="16673"/>
          <a:stretch>
            <a:fillRect/>
          </a:stretch>
        </p:blipFill>
        <p:spPr/>
      </p:pic>
    </p:spTree>
    <p:extLst>
      <p:ext uri="{BB962C8B-B14F-4D97-AF65-F5344CB8AC3E}">
        <p14:creationId xmlns:p14="http://schemas.microsoft.com/office/powerpoint/2010/main" val="2202718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0FE5228-D0B1-47ED-AABF-CDFA60181FF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459" b="8459"/>
          <a:stretch>
            <a:fillRect/>
          </a:stretch>
        </p:blipFill>
        <p:spPr/>
      </p:pic>
      <p:sp>
        <p:nvSpPr>
          <p:cNvPr id="3" name="Rectangle 2"/>
          <p:cNvSpPr/>
          <p:nvPr/>
        </p:nvSpPr>
        <p:spPr>
          <a:xfrm>
            <a:off x="5086350" y="619124"/>
            <a:ext cx="6477000" cy="5591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 name="Rectangle 4"/>
          <p:cNvSpPr/>
          <p:nvPr/>
        </p:nvSpPr>
        <p:spPr>
          <a:xfrm>
            <a:off x="5962650" y="1361883"/>
            <a:ext cx="4742890" cy="1754326"/>
          </a:xfrm>
          <a:prstGeom prst="rect">
            <a:avLst/>
          </a:prstGeom>
        </p:spPr>
        <p:txBody>
          <a:bodyPr wrap="square">
            <a:spAutoFit/>
          </a:bodyPr>
          <a:lstStyle/>
          <a:p>
            <a:r>
              <a:rPr lang="en-US" sz="3600" b="1">
                <a:solidFill>
                  <a:schemeClr val="tx1">
                    <a:lumMod val="75000"/>
                    <a:lumOff val="25000"/>
                  </a:schemeClr>
                </a:solidFill>
                <a:latin typeface="+mj-lt"/>
              </a:rPr>
              <a:t>I Cook With Feel, Sometimes I Even Add It To The Heart</a:t>
            </a:r>
          </a:p>
        </p:txBody>
      </p:sp>
      <p:sp>
        <p:nvSpPr>
          <p:cNvPr id="6" name="Rectangle 5"/>
          <p:cNvSpPr/>
          <p:nvPr/>
        </p:nvSpPr>
        <p:spPr>
          <a:xfrm>
            <a:off x="7277661" y="3771900"/>
            <a:ext cx="3427879" cy="1845762"/>
          </a:xfrm>
          <a:prstGeom prst="rect">
            <a:avLst/>
          </a:prstGeom>
        </p:spPr>
        <p:txBody>
          <a:bodyPr wrap="square">
            <a:spAutoFit/>
          </a:bodyPr>
          <a:lstStyle/>
          <a:p>
            <a:pPr algn="just">
              <a:lnSpc>
                <a:spcPct val="150000"/>
              </a:lnSpc>
            </a:pPr>
            <a:r>
              <a:rPr lang="en-US" sz="1100" b="0" i="0">
                <a:solidFill>
                  <a:schemeClr val="tx1">
                    <a:lumMod val="65000"/>
                    <a:lumOff val="35000"/>
                  </a:schemeClr>
                </a:solidFill>
                <a:effectLst/>
                <a:latin typeface="+mj-lt"/>
              </a:rPr>
              <a:t>Sed ut perspiciatis unde omnis iste natunerroolu tatem accusanti um dolorem que unde omnis iste naerr oolup tao lorem quendeti omns iste accusa ntiuolu ptatem dolorem que unde omnaerroolup quendeti oaccusantium volu ptatem dol orem ue unde omnis iste naerrq uendeti</a:t>
            </a:r>
            <a:endParaRPr lang="en-US" sz="1100">
              <a:solidFill>
                <a:schemeClr val="tx1">
                  <a:lumMod val="65000"/>
                  <a:lumOff val="35000"/>
                </a:schemeClr>
              </a:solidFill>
              <a:latin typeface="+mj-lt"/>
            </a:endParaRPr>
          </a:p>
        </p:txBody>
      </p:sp>
      <p:sp>
        <p:nvSpPr>
          <p:cNvPr id="7" name="TextBox 6"/>
          <p:cNvSpPr txBox="1"/>
          <p:nvPr/>
        </p:nvSpPr>
        <p:spPr>
          <a:xfrm>
            <a:off x="5962650" y="3867150"/>
            <a:ext cx="888385" cy="276999"/>
          </a:xfrm>
          <a:prstGeom prst="rect">
            <a:avLst/>
          </a:prstGeom>
          <a:noFill/>
        </p:spPr>
        <p:txBody>
          <a:bodyPr wrap="none" rtlCol="0">
            <a:spAutoFit/>
          </a:bodyPr>
          <a:lstStyle/>
          <a:p>
            <a:r>
              <a:rPr lang="en-US" sz="1200" b="1">
                <a:solidFill>
                  <a:schemeClr val="tx1">
                    <a:lumMod val="65000"/>
                    <a:lumOff val="35000"/>
                  </a:schemeClr>
                </a:solidFill>
                <a:latin typeface="+mj-lt"/>
              </a:rPr>
              <a:t>20, 78 KG</a:t>
            </a:r>
          </a:p>
        </p:txBody>
      </p:sp>
    </p:spTree>
    <p:extLst>
      <p:ext uri="{BB962C8B-B14F-4D97-AF65-F5344CB8AC3E}">
        <p14:creationId xmlns:p14="http://schemas.microsoft.com/office/powerpoint/2010/main" val="2972548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861358"/>
            <a:ext cx="5124450" cy="1938992"/>
          </a:xfrm>
          <a:prstGeom prst="rect">
            <a:avLst/>
          </a:prstGeom>
        </p:spPr>
        <p:txBody>
          <a:bodyPr wrap="square">
            <a:spAutoFit/>
          </a:bodyPr>
          <a:lstStyle/>
          <a:p>
            <a:r>
              <a:rPr lang="en-US" sz="4000" b="1">
                <a:solidFill>
                  <a:schemeClr val="tx1">
                    <a:lumMod val="75000"/>
                    <a:lumOff val="25000"/>
                  </a:schemeClr>
                </a:solidFill>
                <a:latin typeface="+mj-lt"/>
              </a:rPr>
              <a:t>I Cook With Feel, Sometimes I Even Add It To The Heart</a:t>
            </a:r>
          </a:p>
        </p:txBody>
      </p:sp>
      <p:sp>
        <p:nvSpPr>
          <p:cNvPr id="5" name="Rectangle 4"/>
          <p:cNvSpPr/>
          <p:nvPr/>
        </p:nvSpPr>
        <p:spPr>
          <a:xfrm>
            <a:off x="8230161" y="4286250"/>
            <a:ext cx="3427879" cy="1845762"/>
          </a:xfrm>
          <a:prstGeom prst="rect">
            <a:avLst/>
          </a:prstGeom>
        </p:spPr>
        <p:txBody>
          <a:bodyPr wrap="square">
            <a:spAutoFit/>
          </a:bodyPr>
          <a:lstStyle/>
          <a:p>
            <a:pPr algn="just">
              <a:lnSpc>
                <a:spcPct val="150000"/>
              </a:lnSpc>
            </a:pPr>
            <a:r>
              <a:rPr lang="en-US" sz="1100" b="0" i="0">
                <a:solidFill>
                  <a:schemeClr val="bg1">
                    <a:lumMod val="65000"/>
                  </a:schemeClr>
                </a:solidFill>
                <a:effectLst/>
                <a:latin typeface="+mj-lt"/>
              </a:rPr>
              <a:t>Sed ut perspiciatis unde omnis iste natunerroolu tatem accusanti um dolorem que unde omnis iste naerr oolup tao lorem quendeti omns iste accusa ntiuolu ptatem dolorem que unde omnaerroolup quendeti oaccusantium volu ptatem dol orem ue unde omnis iste naerrq uendeti</a:t>
            </a:r>
            <a:endParaRPr lang="en-US" sz="1100">
              <a:solidFill>
                <a:schemeClr val="bg1">
                  <a:lumMod val="65000"/>
                </a:schemeClr>
              </a:solidFill>
              <a:latin typeface="+mj-lt"/>
            </a:endParaRPr>
          </a:p>
        </p:txBody>
      </p:sp>
      <p:sp>
        <p:nvSpPr>
          <p:cNvPr id="8" name="Rectangle 7"/>
          <p:cNvSpPr/>
          <p:nvPr/>
        </p:nvSpPr>
        <p:spPr>
          <a:xfrm>
            <a:off x="7581900" y="2857500"/>
            <a:ext cx="4610100"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TextBox 8"/>
          <p:cNvSpPr txBox="1"/>
          <p:nvPr/>
        </p:nvSpPr>
        <p:spPr>
          <a:xfrm rot="16200000">
            <a:off x="1347548" y="4965236"/>
            <a:ext cx="1951981" cy="594009"/>
          </a:xfrm>
          <a:prstGeom prst="rect">
            <a:avLst/>
          </a:prstGeom>
          <a:noFill/>
        </p:spPr>
        <p:txBody>
          <a:bodyPr wrap="square" rtlCol="0">
            <a:spAutoFit/>
          </a:bodyPr>
          <a:lstStyle/>
          <a:p>
            <a:pPr>
              <a:lnSpc>
                <a:spcPct val="150000"/>
              </a:lnSpc>
            </a:pPr>
            <a:r>
              <a:rPr lang="en-US" sz="2400" b="1">
                <a:solidFill>
                  <a:schemeClr val="accent1"/>
                </a:solidFill>
                <a:latin typeface="+mj-lt"/>
              </a:rPr>
              <a:t>23,898,000</a:t>
            </a:r>
          </a:p>
        </p:txBody>
      </p:sp>
      <p:sp>
        <p:nvSpPr>
          <p:cNvPr id="10" name="TextBox 9"/>
          <p:cNvSpPr txBox="1"/>
          <p:nvPr/>
        </p:nvSpPr>
        <p:spPr>
          <a:xfrm rot="16200000">
            <a:off x="118406" y="4965236"/>
            <a:ext cx="1951981" cy="594009"/>
          </a:xfrm>
          <a:prstGeom prst="rect">
            <a:avLst/>
          </a:prstGeom>
          <a:noFill/>
        </p:spPr>
        <p:txBody>
          <a:bodyPr wrap="square" rtlCol="0">
            <a:spAutoFit/>
          </a:bodyPr>
          <a:lstStyle/>
          <a:p>
            <a:pPr>
              <a:lnSpc>
                <a:spcPct val="150000"/>
              </a:lnSpc>
            </a:pPr>
            <a:r>
              <a:rPr lang="en-US" sz="2400" b="1">
                <a:solidFill>
                  <a:schemeClr val="bg1">
                    <a:lumMod val="85000"/>
                  </a:schemeClr>
                </a:solidFill>
                <a:latin typeface="+mj-lt"/>
              </a:rPr>
              <a:t>23,898,000</a:t>
            </a:r>
          </a:p>
        </p:txBody>
      </p:sp>
      <p:pic>
        <p:nvPicPr>
          <p:cNvPr id="12" name="Picture Placeholder 11">
            <a:extLst>
              <a:ext uri="{FF2B5EF4-FFF2-40B4-BE49-F238E27FC236}">
                <a16:creationId xmlns:a16="http://schemas.microsoft.com/office/drawing/2014/main" id="{A9D6FF5F-D134-4286-A708-61BC94B2382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9329" b="29329"/>
          <a:stretch>
            <a:fillRect/>
          </a:stretch>
        </p:blipFill>
        <p:spPr/>
      </p:pic>
      <p:pic>
        <p:nvPicPr>
          <p:cNvPr id="7" name="Picture Placeholder 6">
            <a:extLst>
              <a:ext uri="{FF2B5EF4-FFF2-40B4-BE49-F238E27FC236}">
                <a16:creationId xmlns:a16="http://schemas.microsoft.com/office/drawing/2014/main" id="{8423303B-8C35-492A-9050-CDE0F3FDBE7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9339" b="29339"/>
          <a:stretch>
            <a:fillRect/>
          </a:stretch>
        </p:blipFill>
        <p:spPr/>
      </p:pic>
    </p:spTree>
    <p:extLst>
      <p:ext uri="{BB962C8B-B14F-4D97-AF65-F5344CB8AC3E}">
        <p14:creationId xmlns:p14="http://schemas.microsoft.com/office/powerpoint/2010/main" val="1053910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10400" y="4028883"/>
            <a:ext cx="4742890" cy="1754326"/>
          </a:xfrm>
          <a:prstGeom prst="rect">
            <a:avLst/>
          </a:prstGeom>
        </p:spPr>
        <p:txBody>
          <a:bodyPr wrap="square">
            <a:spAutoFit/>
          </a:bodyPr>
          <a:lstStyle/>
          <a:p>
            <a:r>
              <a:rPr lang="en-US" sz="3600" b="1">
                <a:solidFill>
                  <a:schemeClr val="tx1">
                    <a:lumMod val="75000"/>
                    <a:lumOff val="25000"/>
                  </a:schemeClr>
                </a:solidFill>
                <a:latin typeface="+mj-lt"/>
              </a:rPr>
              <a:t>I Cook With Feel, Sometimes I Even Add It To The Heart</a:t>
            </a:r>
          </a:p>
        </p:txBody>
      </p:sp>
      <p:sp>
        <p:nvSpPr>
          <p:cNvPr id="5" name="TextBox 4"/>
          <p:cNvSpPr txBox="1"/>
          <p:nvPr/>
        </p:nvSpPr>
        <p:spPr>
          <a:xfrm>
            <a:off x="538484" y="1277257"/>
            <a:ext cx="1951981" cy="594009"/>
          </a:xfrm>
          <a:prstGeom prst="rect">
            <a:avLst/>
          </a:prstGeom>
          <a:noFill/>
        </p:spPr>
        <p:txBody>
          <a:bodyPr wrap="square" rtlCol="0">
            <a:spAutoFit/>
          </a:bodyPr>
          <a:lstStyle/>
          <a:p>
            <a:pPr>
              <a:lnSpc>
                <a:spcPct val="150000"/>
              </a:lnSpc>
            </a:pPr>
            <a:r>
              <a:rPr lang="en-US" sz="2400" b="1">
                <a:solidFill>
                  <a:schemeClr val="bg1">
                    <a:lumMod val="85000"/>
                  </a:schemeClr>
                </a:solidFill>
                <a:latin typeface="+mj-lt"/>
              </a:rPr>
              <a:t>23,898,000</a:t>
            </a:r>
          </a:p>
        </p:txBody>
      </p:sp>
      <p:sp>
        <p:nvSpPr>
          <p:cNvPr id="6" name="TextBox 5"/>
          <p:cNvSpPr txBox="1"/>
          <p:nvPr/>
        </p:nvSpPr>
        <p:spPr>
          <a:xfrm>
            <a:off x="3875863" y="1277257"/>
            <a:ext cx="2098217" cy="594009"/>
          </a:xfrm>
          <a:prstGeom prst="rect">
            <a:avLst/>
          </a:prstGeom>
          <a:noFill/>
        </p:spPr>
        <p:txBody>
          <a:bodyPr wrap="square" rtlCol="0">
            <a:spAutoFit/>
          </a:bodyPr>
          <a:lstStyle/>
          <a:p>
            <a:pPr>
              <a:lnSpc>
                <a:spcPct val="150000"/>
              </a:lnSpc>
            </a:pPr>
            <a:r>
              <a:rPr lang="en-US" sz="2400" b="1" dirty="0">
                <a:solidFill>
                  <a:schemeClr val="bg1">
                    <a:lumMod val="85000"/>
                  </a:schemeClr>
                </a:solidFill>
                <a:latin typeface="+mj-lt"/>
              </a:rPr>
              <a:t>23,898,000</a:t>
            </a:r>
          </a:p>
        </p:txBody>
      </p:sp>
      <p:sp>
        <p:nvSpPr>
          <p:cNvPr id="7" name="Rectangle 6"/>
          <p:cNvSpPr/>
          <p:nvPr/>
        </p:nvSpPr>
        <p:spPr>
          <a:xfrm>
            <a:off x="10588174" y="0"/>
            <a:ext cx="1603826" cy="2859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Rectangle 9"/>
          <p:cNvSpPr/>
          <p:nvPr/>
        </p:nvSpPr>
        <p:spPr>
          <a:xfrm>
            <a:off x="538484" y="445734"/>
            <a:ext cx="5195566" cy="830099"/>
          </a:xfrm>
          <a:prstGeom prst="rect">
            <a:avLst/>
          </a:prstGeom>
        </p:spPr>
        <p:txBody>
          <a:bodyPr wrap="square">
            <a:spAutoFit/>
          </a:bodyPr>
          <a:lstStyle/>
          <a:p>
            <a:pPr>
              <a:lnSpc>
                <a:spcPct val="150000"/>
              </a:lnSpc>
            </a:pPr>
            <a:r>
              <a:rPr lang="en-US" sz="1100" b="0" i="0" dirty="0">
                <a:solidFill>
                  <a:schemeClr val="bg1">
                    <a:lumMod val="65000"/>
                  </a:schemeClr>
                </a:solidFill>
                <a:effectLst/>
                <a:latin typeface="+mj-lt"/>
              </a:rPr>
              <a:t>Sed </a:t>
            </a:r>
            <a:r>
              <a:rPr lang="en-US" sz="1100" b="0" i="0" dirty="0" err="1">
                <a:solidFill>
                  <a:schemeClr val="bg1">
                    <a:lumMod val="65000"/>
                  </a:schemeClr>
                </a:solidFill>
                <a:effectLst/>
                <a:latin typeface="+mj-lt"/>
              </a:rPr>
              <a:t>ut</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perspiciatis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natunerror</a:t>
            </a:r>
            <a:r>
              <a:rPr lang="en-US" sz="1100" b="0" i="0" dirty="0">
                <a:solidFill>
                  <a:schemeClr val="bg1">
                    <a:lumMod val="65000"/>
                  </a:schemeClr>
                </a:solidFill>
                <a:effectLst/>
                <a:latin typeface="+mj-lt"/>
              </a:rPr>
              <a:t> sit </a:t>
            </a:r>
            <a:r>
              <a:rPr lang="en-US" sz="1100" b="0" i="0" dirty="0" err="1">
                <a:solidFill>
                  <a:schemeClr val="bg1">
                    <a:lumMod val="65000"/>
                  </a:schemeClr>
                </a:solidFill>
                <a:effectLst/>
                <a:latin typeface="+mj-lt"/>
              </a:rPr>
              <a:t>voluptatem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accusantium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doloremque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natus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erroolup</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tato</a:t>
            </a:r>
            <a:r>
              <a:rPr lang="en-US" sz="1100" b="0" i="0" dirty="0">
                <a:solidFill>
                  <a:schemeClr val="bg1">
                    <a:lumMod val="65000"/>
                  </a:schemeClr>
                </a:solidFill>
                <a:effectLst/>
                <a:latin typeface="+mj-lt"/>
              </a:rPr>
              <a:t> lorem </a:t>
            </a:r>
            <a:r>
              <a:rPr lang="en-US" sz="1100" b="0" i="0" dirty="0" err="1">
                <a:solidFill>
                  <a:schemeClr val="bg1">
                    <a:lumMod val="65000"/>
                  </a:schemeClr>
                </a:solidFill>
                <a:effectLst/>
                <a:latin typeface="+mj-lt"/>
              </a:rPr>
              <a:t>quendeti</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endParaRPr lang="en-US" sz="1100" dirty="0">
              <a:solidFill>
                <a:schemeClr val="bg1">
                  <a:lumMod val="65000"/>
                </a:schemeClr>
              </a:solidFill>
              <a:latin typeface="+mj-lt"/>
            </a:endParaRPr>
          </a:p>
        </p:txBody>
      </p:sp>
      <p:pic>
        <p:nvPicPr>
          <p:cNvPr id="9" name="Picture Placeholder 8">
            <a:extLst>
              <a:ext uri="{FF2B5EF4-FFF2-40B4-BE49-F238E27FC236}">
                <a16:creationId xmlns:a16="http://schemas.microsoft.com/office/drawing/2014/main" id="{B449590B-17A4-4F95-BE42-CDD05D57101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6496" r="6496"/>
          <a:stretch>
            <a:fillRect/>
          </a:stretch>
        </p:blipFill>
        <p:spPr/>
      </p:pic>
      <p:pic>
        <p:nvPicPr>
          <p:cNvPr id="12" name="Picture Placeholder 11">
            <a:extLst>
              <a:ext uri="{FF2B5EF4-FFF2-40B4-BE49-F238E27FC236}">
                <a16:creationId xmlns:a16="http://schemas.microsoft.com/office/drawing/2014/main" id="{AE8D52F8-E31C-44F5-BB73-78E5A46F504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400" b="13400"/>
          <a:stretch>
            <a:fillRect/>
          </a:stretch>
        </p:blipFill>
        <p:spPr/>
      </p:pic>
    </p:spTree>
    <p:extLst>
      <p:ext uri="{BB962C8B-B14F-4D97-AF65-F5344CB8AC3E}">
        <p14:creationId xmlns:p14="http://schemas.microsoft.com/office/powerpoint/2010/main" val="3596178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2671" y="901184"/>
            <a:ext cx="4742329" cy="1754326"/>
          </a:xfrm>
          <a:prstGeom prst="rect">
            <a:avLst/>
          </a:prstGeom>
        </p:spPr>
        <p:txBody>
          <a:bodyPr wrap="square">
            <a:spAutoFit/>
          </a:bodyPr>
          <a:lstStyle/>
          <a:p>
            <a:r>
              <a:rPr lang="en-US" sz="3600" b="1">
                <a:solidFill>
                  <a:schemeClr val="tx1">
                    <a:lumMod val="75000"/>
                    <a:lumOff val="25000"/>
                  </a:schemeClr>
                </a:solidFill>
                <a:latin typeface="+mj-lt"/>
              </a:rPr>
              <a:t>I Cook With Feel, Sometimes I Even Add It To The Heart</a:t>
            </a:r>
          </a:p>
        </p:txBody>
      </p:sp>
      <p:sp>
        <p:nvSpPr>
          <p:cNvPr id="4" name="Rectangle 3"/>
          <p:cNvSpPr/>
          <p:nvPr/>
        </p:nvSpPr>
        <p:spPr>
          <a:xfrm>
            <a:off x="972671" y="4176921"/>
            <a:ext cx="3729958" cy="1591846"/>
          </a:xfrm>
          <a:prstGeom prst="rect">
            <a:avLst/>
          </a:prstGeom>
        </p:spPr>
        <p:txBody>
          <a:bodyPr wrap="square">
            <a:spAutoFit/>
          </a:bodyPr>
          <a:lstStyle/>
          <a:p>
            <a:pPr algn="just">
              <a:lnSpc>
                <a:spcPct val="150000"/>
              </a:lnSpc>
            </a:pPr>
            <a:r>
              <a:rPr lang="en-US" sz="1100" b="0" i="0" dirty="0">
                <a:solidFill>
                  <a:schemeClr val="bg1">
                    <a:lumMod val="65000"/>
                  </a:schemeClr>
                </a:solidFill>
                <a:effectLst/>
                <a:latin typeface="+mj-lt"/>
              </a:rPr>
              <a:t>Sed </a:t>
            </a:r>
            <a:r>
              <a:rPr lang="en-US" sz="1100" b="0" i="0" dirty="0" err="1">
                <a:solidFill>
                  <a:schemeClr val="bg1">
                    <a:lumMod val="65000"/>
                  </a:schemeClr>
                </a:solidFill>
                <a:effectLst/>
                <a:latin typeface="+mj-lt"/>
              </a:rPr>
              <a:t>ut</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perspiciatis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natunerroolu</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tatem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accusanti</a:t>
            </a:r>
            <a:r>
              <a:rPr lang="en-US" sz="1100" b="0" i="0" dirty="0">
                <a:solidFill>
                  <a:schemeClr val="bg1">
                    <a:lumMod val="65000"/>
                  </a:schemeClr>
                </a:solidFill>
                <a:effectLst/>
                <a:latin typeface="+mj-lt"/>
              </a:rPr>
              <a:t> um </a:t>
            </a:r>
            <a:r>
              <a:rPr lang="en-US" sz="1100" b="0" i="0" dirty="0" err="1">
                <a:solidFill>
                  <a:schemeClr val="bg1">
                    <a:lumMod val="65000"/>
                  </a:schemeClr>
                </a:solidFill>
                <a:effectLst/>
                <a:latin typeface="+mj-lt"/>
              </a:rPr>
              <a:t>dolorem</a:t>
            </a:r>
            <a:r>
              <a:rPr lang="en-US" sz="1100" b="0" i="0" dirty="0">
                <a:solidFill>
                  <a:schemeClr val="bg1">
                    <a:lumMod val="65000"/>
                  </a:schemeClr>
                </a:solidFill>
                <a:effectLst/>
                <a:latin typeface="+mj-lt"/>
              </a:rPr>
              <a:t> que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naerr</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oolup</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tao</a:t>
            </a:r>
            <a:r>
              <a:rPr lang="en-US" sz="1100" b="0" i="0" dirty="0">
                <a:solidFill>
                  <a:schemeClr val="bg1">
                    <a:lumMod val="65000"/>
                  </a:schemeClr>
                </a:solidFill>
                <a:effectLst/>
                <a:latin typeface="+mj-lt"/>
              </a:rPr>
              <a:t> lorem </a:t>
            </a:r>
            <a:r>
              <a:rPr lang="en-US" sz="1100" b="0" i="0" dirty="0" err="1">
                <a:solidFill>
                  <a:schemeClr val="bg1">
                    <a:lumMod val="65000"/>
                  </a:schemeClr>
                </a:solidFill>
                <a:effectLst/>
                <a:latin typeface="+mj-lt"/>
              </a:rPr>
              <a:t>quendeti</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accusa</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ntiuolu</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ptatem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dolorem</a:t>
            </a:r>
            <a:r>
              <a:rPr lang="en-US" sz="1100" b="0" i="0" dirty="0">
                <a:solidFill>
                  <a:schemeClr val="bg1">
                    <a:lumMod val="65000"/>
                  </a:schemeClr>
                </a:solidFill>
                <a:effectLst/>
                <a:latin typeface="+mj-lt"/>
              </a:rPr>
              <a:t> que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omnaerroolup</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quendeti</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oaccusantium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volu</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ptatem</a:t>
            </a:r>
            <a:r>
              <a:rPr lang="en-US" sz="1100" b="0" i="0" dirty="0">
                <a:solidFill>
                  <a:schemeClr val="bg1">
                    <a:lumMod val="65000"/>
                  </a:schemeClr>
                </a:solidFill>
                <a:effectLst/>
                <a:latin typeface="+mj-lt"/>
              </a:rPr>
              <a:t> dol </a:t>
            </a:r>
            <a:r>
              <a:rPr lang="en-US" sz="1100" b="0" i="0" dirty="0" err="1">
                <a:solidFill>
                  <a:schemeClr val="bg1">
                    <a:lumMod val="65000"/>
                  </a:schemeClr>
                </a:solidFill>
                <a:effectLst/>
                <a:latin typeface="+mj-lt"/>
              </a:rPr>
              <a:t>orem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naerrq</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uendeti</a:t>
            </a:r>
            <a:endParaRPr lang="en-US" sz="1100" dirty="0">
              <a:solidFill>
                <a:schemeClr val="bg1">
                  <a:lumMod val="65000"/>
                </a:schemeClr>
              </a:solidFill>
              <a:latin typeface="+mj-lt"/>
            </a:endParaRPr>
          </a:p>
        </p:txBody>
      </p:sp>
      <p:sp>
        <p:nvSpPr>
          <p:cNvPr id="5" name="Freeform 4"/>
          <p:cNvSpPr/>
          <p:nvPr/>
        </p:nvSpPr>
        <p:spPr>
          <a:xfrm rot="16200000" flipH="1">
            <a:off x="972672" y="3714750"/>
            <a:ext cx="267166" cy="267167"/>
          </a:xfrm>
          <a:custGeom>
            <a:avLst/>
            <a:gdLst>
              <a:gd name="connsiteX0" fmla="*/ 0 w 267166"/>
              <a:gd name="connsiteY0" fmla="*/ 110723 h 267167"/>
              <a:gd name="connsiteX1" fmla="*/ 0 w 267166"/>
              <a:gd name="connsiteY1" fmla="*/ 156444 h 267167"/>
              <a:gd name="connsiteX2" fmla="*/ 110724 w 267166"/>
              <a:gd name="connsiteY2" fmla="*/ 156444 h 267167"/>
              <a:gd name="connsiteX3" fmla="*/ 110724 w 267166"/>
              <a:gd name="connsiteY3" fmla="*/ 267167 h 267167"/>
              <a:gd name="connsiteX4" fmla="*/ 156443 w 267166"/>
              <a:gd name="connsiteY4" fmla="*/ 267167 h 267167"/>
              <a:gd name="connsiteX5" fmla="*/ 156443 w 267166"/>
              <a:gd name="connsiteY5" fmla="*/ 156444 h 267167"/>
              <a:gd name="connsiteX6" fmla="*/ 267166 w 267166"/>
              <a:gd name="connsiteY6" fmla="*/ 156444 h 267167"/>
              <a:gd name="connsiteX7" fmla="*/ 267166 w 267166"/>
              <a:gd name="connsiteY7" fmla="*/ 110723 h 267167"/>
              <a:gd name="connsiteX8" fmla="*/ 156443 w 267166"/>
              <a:gd name="connsiteY8" fmla="*/ 110723 h 267167"/>
              <a:gd name="connsiteX9" fmla="*/ 156443 w 267166"/>
              <a:gd name="connsiteY9" fmla="*/ 0 h 267167"/>
              <a:gd name="connsiteX10" fmla="*/ 110724 w 267166"/>
              <a:gd name="connsiteY10" fmla="*/ 0 h 267167"/>
              <a:gd name="connsiteX11" fmla="*/ 110724 w 267166"/>
              <a:gd name="connsiteY11" fmla="*/ 110723 h 26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166" h="267167">
                <a:moveTo>
                  <a:pt x="0" y="110723"/>
                </a:moveTo>
                <a:lnTo>
                  <a:pt x="0" y="156444"/>
                </a:lnTo>
                <a:lnTo>
                  <a:pt x="110724" y="156444"/>
                </a:lnTo>
                <a:lnTo>
                  <a:pt x="110724" y="267167"/>
                </a:lnTo>
                <a:lnTo>
                  <a:pt x="156443" y="267167"/>
                </a:lnTo>
                <a:lnTo>
                  <a:pt x="156443" y="156444"/>
                </a:lnTo>
                <a:lnTo>
                  <a:pt x="267166" y="156444"/>
                </a:lnTo>
                <a:lnTo>
                  <a:pt x="267166" y="110723"/>
                </a:lnTo>
                <a:lnTo>
                  <a:pt x="156443" y="110723"/>
                </a:lnTo>
                <a:lnTo>
                  <a:pt x="156443" y="0"/>
                </a:lnTo>
                <a:lnTo>
                  <a:pt x="110724" y="0"/>
                </a:lnTo>
                <a:lnTo>
                  <a:pt x="110724" y="1107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213452" y="939845"/>
            <a:ext cx="1160444" cy="276999"/>
          </a:xfrm>
          <a:prstGeom prst="rect">
            <a:avLst/>
          </a:prstGeom>
          <a:noFill/>
        </p:spPr>
        <p:txBody>
          <a:bodyPr wrap="square" rtlCol="0">
            <a:spAutoFit/>
          </a:bodyPr>
          <a:lstStyle/>
          <a:p>
            <a:r>
              <a:rPr lang="en-US" sz="1200" b="1" dirty="0">
                <a:solidFill>
                  <a:schemeClr val="tx1">
                    <a:lumMod val="75000"/>
                    <a:lumOff val="25000"/>
                  </a:schemeClr>
                </a:solidFill>
                <a:latin typeface="+mj-lt"/>
              </a:rPr>
              <a:t>Eater's</a:t>
            </a:r>
          </a:p>
        </p:txBody>
      </p:sp>
      <p:sp>
        <p:nvSpPr>
          <p:cNvPr id="7" name="TextBox 6"/>
          <p:cNvSpPr txBox="1"/>
          <p:nvPr/>
        </p:nvSpPr>
        <p:spPr>
          <a:xfrm>
            <a:off x="10213452" y="1634264"/>
            <a:ext cx="765417" cy="276999"/>
          </a:xfrm>
          <a:prstGeom prst="rect">
            <a:avLst/>
          </a:prstGeom>
          <a:noFill/>
        </p:spPr>
        <p:txBody>
          <a:bodyPr wrap="square" rtlCol="0">
            <a:spAutoFit/>
          </a:bodyPr>
          <a:lstStyle/>
          <a:p>
            <a:r>
              <a:rPr lang="en-US" sz="1200" b="1">
                <a:solidFill>
                  <a:schemeClr val="tx1">
                    <a:lumMod val="75000"/>
                    <a:lumOff val="25000"/>
                  </a:schemeClr>
                </a:solidFill>
                <a:latin typeface="+mj-lt"/>
              </a:rPr>
              <a:t>45 K</a:t>
            </a:r>
          </a:p>
        </p:txBody>
      </p:sp>
      <p:sp>
        <p:nvSpPr>
          <p:cNvPr id="8" name="TextBox 7"/>
          <p:cNvSpPr txBox="1"/>
          <p:nvPr/>
        </p:nvSpPr>
        <p:spPr>
          <a:xfrm>
            <a:off x="10213452" y="2328683"/>
            <a:ext cx="1352698" cy="307777"/>
          </a:xfrm>
          <a:prstGeom prst="rect">
            <a:avLst/>
          </a:prstGeom>
          <a:noFill/>
        </p:spPr>
        <p:txBody>
          <a:bodyPr wrap="square" rtlCol="0">
            <a:spAutoFit/>
          </a:bodyPr>
          <a:lstStyle/>
          <a:p>
            <a:r>
              <a:rPr lang="en-US" sz="1400" b="1">
                <a:solidFill>
                  <a:schemeClr val="tx1">
                    <a:lumMod val="75000"/>
                    <a:lumOff val="25000"/>
                  </a:schemeClr>
                </a:solidFill>
                <a:latin typeface="+mj-lt"/>
              </a:rPr>
              <a:t>Special Chef</a:t>
            </a:r>
          </a:p>
        </p:txBody>
      </p:sp>
      <p:sp>
        <p:nvSpPr>
          <p:cNvPr id="9" name="Rectangle 8"/>
          <p:cNvSpPr/>
          <p:nvPr/>
        </p:nvSpPr>
        <p:spPr>
          <a:xfrm>
            <a:off x="9583058" y="3314700"/>
            <a:ext cx="2608942" cy="3543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6396C4B0-4315-4454-B6E0-CF65A781CF7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440" b="21440"/>
          <a:stretch>
            <a:fillRect/>
          </a:stretch>
        </p:blipFill>
        <p:spPr/>
      </p:pic>
    </p:spTree>
    <p:extLst>
      <p:ext uri="{BB962C8B-B14F-4D97-AF65-F5344CB8AC3E}">
        <p14:creationId xmlns:p14="http://schemas.microsoft.com/office/powerpoint/2010/main" val="3007359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43750" y="0"/>
            <a:ext cx="50482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Rectangle 5"/>
          <p:cNvSpPr/>
          <p:nvPr/>
        </p:nvSpPr>
        <p:spPr>
          <a:xfrm>
            <a:off x="7981950" y="4377272"/>
            <a:ext cx="3695700" cy="1591846"/>
          </a:xfrm>
          <a:prstGeom prst="rect">
            <a:avLst/>
          </a:prstGeom>
        </p:spPr>
        <p:txBody>
          <a:bodyPr wrap="square">
            <a:spAutoFit/>
          </a:bodyPr>
          <a:lstStyle/>
          <a:p>
            <a:pPr>
              <a:lnSpc>
                <a:spcPct val="150000"/>
              </a:lnSpc>
            </a:pPr>
            <a:r>
              <a:rPr lang="en-US" sz="1100" b="0" i="0">
                <a:solidFill>
                  <a:schemeClr val="tx1">
                    <a:lumMod val="65000"/>
                    <a:lumOff val="35000"/>
                  </a:schemeClr>
                </a:solidFill>
                <a:effectLst/>
                <a:latin typeface="+mj-lt"/>
              </a:rPr>
              <a:t>Sed ut perspiciatis unde omnis iste natunerror sit voluptatem accusantium doloremque unde omnis iste natus erroolup tato lorem quendeti omns iste accusantium sit voluptatem accusantium doloque unde omnis iste atus erroolup tato</a:t>
            </a:r>
            <a:endParaRPr lang="en-US" sz="1100">
              <a:solidFill>
                <a:schemeClr val="tx1">
                  <a:lumMod val="65000"/>
                  <a:lumOff val="35000"/>
                </a:schemeClr>
              </a:solidFill>
              <a:latin typeface="+mj-lt"/>
            </a:endParaRPr>
          </a:p>
        </p:txBody>
      </p:sp>
      <p:sp>
        <p:nvSpPr>
          <p:cNvPr id="7" name="Rectangle 6"/>
          <p:cNvSpPr/>
          <p:nvPr/>
        </p:nvSpPr>
        <p:spPr>
          <a:xfrm>
            <a:off x="7981950" y="907464"/>
            <a:ext cx="3695700" cy="2862322"/>
          </a:xfrm>
          <a:prstGeom prst="rect">
            <a:avLst/>
          </a:prstGeom>
        </p:spPr>
        <p:txBody>
          <a:bodyPr wrap="square">
            <a:spAutoFit/>
          </a:bodyPr>
          <a:lstStyle/>
          <a:p>
            <a:r>
              <a:rPr lang="en-US" sz="3600" b="1">
                <a:solidFill>
                  <a:schemeClr val="tx1">
                    <a:lumMod val="75000"/>
                    <a:lumOff val="25000"/>
                  </a:schemeClr>
                </a:solidFill>
                <a:latin typeface="+mj-lt"/>
              </a:rPr>
              <a:t>I Cook With Feel, Sometimes I Even Add It To The Heart</a:t>
            </a:r>
          </a:p>
        </p:txBody>
      </p:sp>
      <p:pic>
        <p:nvPicPr>
          <p:cNvPr id="9" name="Picture Placeholder 8">
            <a:extLst>
              <a:ext uri="{FF2B5EF4-FFF2-40B4-BE49-F238E27FC236}">
                <a16:creationId xmlns:a16="http://schemas.microsoft.com/office/drawing/2014/main" id="{C0938162-E464-4330-BCF0-4CE909A7157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256" b="16256"/>
          <a:stretch>
            <a:fillRect/>
          </a:stretch>
        </p:blipFill>
        <p:spPr/>
      </p:pic>
      <p:pic>
        <p:nvPicPr>
          <p:cNvPr id="11" name="Picture Placeholder 10">
            <a:extLst>
              <a:ext uri="{FF2B5EF4-FFF2-40B4-BE49-F238E27FC236}">
                <a16:creationId xmlns:a16="http://schemas.microsoft.com/office/drawing/2014/main" id="{7DF4F2C9-E86D-4839-BF05-0455F37088A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370" r="8370"/>
          <a:stretch>
            <a:fillRect/>
          </a:stretch>
        </p:blipFill>
        <p:spPr/>
      </p:pic>
      <p:pic>
        <p:nvPicPr>
          <p:cNvPr id="13" name="Picture Placeholder 12">
            <a:extLst>
              <a:ext uri="{FF2B5EF4-FFF2-40B4-BE49-F238E27FC236}">
                <a16:creationId xmlns:a16="http://schemas.microsoft.com/office/drawing/2014/main" id="{B7B0BB2F-3589-462F-91A0-AA4DD18509B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2751" b="2751"/>
          <a:stretch>
            <a:fillRect/>
          </a:stretch>
        </p:blipFill>
        <p:spPr/>
      </p:pic>
    </p:spTree>
    <p:extLst>
      <p:ext uri="{BB962C8B-B14F-4D97-AF65-F5344CB8AC3E}">
        <p14:creationId xmlns:p14="http://schemas.microsoft.com/office/powerpoint/2010/main" val="740837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ACD06B9-1B74-4D17-95D6-DE5DA5AD9DE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6023" b="6023"/>
          <a:stretch>
            <a:fillRect/>
          </a:stretch>
        </p:blipFill>
        <p:spPr/>
      </p:pic>
      <p:sp>
        <p:nvSpPr>
          <p:cNvPr id="3" name="Rectangle 2"/>
          <p:cNvSpPr/>
          <p:nvPr/>
        </p:nvSpPr>
        <p:spPr>
          <a:xfrm>
            <a:off x="800100" y="4377272"/>
            <a:ext cx="3695700" cy="1591846"/>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natunerror sit voluptatem accusantium doloremque unde omnis iste natus erroolup tato lorem quendeti omns iste accusantium sit voluptatem accusantium doloque unde omnis iste atus erroolup tato</a:t>
            </a:r>
            <a:endParaRPr lang="en-US" sz="1100">
              <a:solidFill>
                <a:schemeClr val="bg1">
                  <a:lumMod val="65000"/>
                </a:schemeClr>
              </a:solidFill>
              <a:latin typeface="+mj-lt"/>
            </a:endParaRPr>
          </a:p>
        </p:txBody>
      </p:sp>
      <p:sp>
        <p:nvSpPr>
          <p:cNvPr id="4" name="Rectangle 3"/>
          <p:cNvSpPr/>
          <p:nvPr/>
        </p:nvSpPr>
        <p:spPr>
          <a:xfrm>
            <a:off x="800100" y="907464"/>
            <a:ext cx="3695700" cy="2862322"/>
          </a:xfrm>
          <a:prstGeom prst="rect">
            <a:avLst/>
          </a:prstGeom>
        </p:spPr>
        <p:txBody>
          <a:bodyPr wrap="square">
            <a:spAutoFit/>
          </a:bodyPr>
          <a:lstStyle/>
          <a:p>
            <a:r>
              <a:rPr lang="en-US" sz="3600" b="1">
                <a:solidFill>
                  <a:schemeClr val="tx1">
                    <a:lumMod val="75000"/>
                    <a:lumOff val="25000"/>
                  </a:schemeClr>
                </a:solidFill>
                <a:latin typeface="+mj-lt"/>
              </a:rPr>
              <a:t>I Cook With Feel, Sometimes I Even Add It To The Heart</a:t>
            </a:r>
          </a:p>
        </p:txBody>
      </p:sp>
      <p:sp>
        <p:nvSpPr>
          <p:cNvPr id="5" name="Rectangle 4"/>
          <p:cNvSpPr/>
          <p:nvPr/>
        </p:nvSpPr>
        <p:spPr>
          <a:xfrm>
            <a:off x="9353550" y="1485900"/>
            <a:ext cx="2838450" cy="388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TextBox 5"/>
          <p:cNvSpPr txBox="1"/>
          <p:nvPr/>
        </p:nvSpPr>
        <p:spPr>
          <a:xfrm>
            <a:off x="9899651" y="3377056"/>
            <a:ext cx="1313495" cy="400110"/>
          </a:xfrm>
          <a:prstGeom prst="rect">
            <a:avLst/>
          </a:prstGeom>
          <a:noFill/>
        </p:spPr>
        <p:txBody>
          <a:bodyPr wrap="square" rtlCol="0">
            <a:spAutoFit/>
          </a:bodyPr>
          <a:lstStyle/>
          <a:p>
            <a:r>
              <a:rPr lang="en-US" sz="2000" b="1" spc="300">
                <a:solidFill>
                  <a:schemeClr val="tx1">
                    <a:lumMod val="75000"/>
                    <a:lumOff val="25000"/>
                  </a:schemeClr>
                </a:solidFill>
                <a:latin typeface="+mj-lt"/>
              </a:rPr>
              <a:t>VALUE</a:t>
            </a:r>
          </a:p>
        </p:txBody>
      </p:sp>
      <p:sp>
        <p:nvSpPr>
          <p:cNvPr id="7" name="Rectangle 6"/>
          <p:cNvSpPr/>
          <p:nvPr/>
        </p:nvSpPr>
        <p:spPr>
          <a:xfrm>
            <a:off x="9899651" y="3769786"/>
            <a:ext cx="2024694" cy="854080"/>
          </a:xfrm>
          <a:prstGeom prst="rect">
            <a:avLst/>
          </a:prstGeom>
        </p:spPr>
        <p:txBody>
          <a:bodyPr wrap="square">
            <a:spAutoFit/>
          </a:bodyPr>
          <a:lstStyle/>
          <a:p>
            <a:pPr>
              <a:lnSpc>
                <a:spcPct val="150000"/>
              </a:lnSpc>
            </a:pPr>
            <a:r>
              <a:rPr lang="en-US" sz="1100" b="0" i="0">
                <a:solidFill>
                  <a:schemeClr val="tx1">
                    <a:lumMod val="65000"/>
                    <a:lumOff val="35000"/>
                  </a:schemeClr>
                </a:solidFill>
                <a:effectLst/>
                <a:latin typeface="+mj-lt"/>
              </a:rPr>
              <a:t>Sed ut perspiciatis unde omnis iserroro luptatem accusan rroro.</a:t>
            </a:r>
            <a:endParaRPr lang="en-US" sz="1100">
              <a:solidFill>
                <a:schemeClr val="tx1">
                  <a:lumMod val="65000"/>
                  <a:lumOff val="35000"/>
                </a:schemeClr>
              </a:solidFill>
              <a:latin typeface="+mj-lt"/>
            </a:endParaRPr>
          </a:p>
        </p:txBody>
      </p:sp>
      <p:sp>
        <p:nvSpPr>
          <p:cNvPr id="8" name="TextBox 7"/>
          <p:cNvSpPr txBox="1"/>
          <p:nvPr/>
        </p:nvSpPr>
        <p:spPr>
          <a:xfrm>
            <a:off x="9899652" y="2021721"/>
            <a:ext cx="834522" cy="1015663"/>
          </a:xfrm>
          <a:prstGeom prst="rect">
            <a:avLst/>
          </a:prstGeom>
          <a:noFill/>
        </p:spPr>
        <p:txBody>
          <a:bodyPr wrap="square" rtlCol="0">
            <a:spAutoFit/>
          </a:bodyPr>
          <a:lstStyle/>
          <a:p>
            <a:r>
              <a:rPr lang="en-US" sz="2000" b="1" i="1">
                <a:solidFill>
                  <a:schemeClr val="tx1">
                    <a:lumMod val="75000"/>
                    <a:lumOff val="25000"/>
                  </a:schemeClr>
                </a:solidFill>
                <a:latin typeface="+mj-lt"/>
              </a:rPr>
              <a:t>35, 62 KG</a:t>
            </a:r>
          </a:p>
        </p:txBody>
      </p:sp>
    </p:spTree>
    <p:extLst>
      <p:ext uri="{BB962C8B-B14F-4D97-AF65-F5344CB8AC3E}">
        <p14:creationId xmlns:p14="http://schemas.microsoft.com/office/powerpoint/2010/main" val="4248329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63050" y="920621"/>
            <a:ext cx="2400300" cy="5632311"/>
          </a:xfrm>
          <a:prstGeom prst="rect">
            <a:avLst/>
          </a:prstGeom>
        </p:spPr>
        <p:txBody>
          <a:bodyPr wrap="square">
            <a:spAutoFit/>
          </a:bodyPr>
          <a:lstStyle/>
          <a:p>
            <a:r>
              <a:rPr lang="en-US" sz="4000" b="1">
                <a:solidFill>
                  <a:schemeClr val="tx1">
                    <a:lumMod val="75000"/>
                    <a:lumOff val="25000"/>
                  </a:schemeClr>
                </a:solidFill>
                <a:latin typeface="+mj-lt"/>
              </a:rPr>
              <a:t>I Cook With Feel, Sometimes I Even Add It To The Heart</a:t>
            </a:r>
          </a:p>
        </p:txBody>
      </p:sp>
      <p:sp>
        <p:nvSpPr>
          <p:cNvPr id="6" name="Rectangle 5"/>
          <p:cNvSpPr/>
          <p:nvPr/>
        </p:nvSpPr>
        <p:spPr>
          <a:xfrm>
            <a:off x="6124575" y="3957846"/>
            <a:ext cx="2257425" cy="2353593"/>
          </a:xfrm>
          <a:prstGeom prst="rect">
            <a:avLst/>
          </a:prstGeom>
        </p:spPr>
        <p:txBody>
          <a:bodyPr wrap="square">
            <a:spAutoFit/>
          </a:bodyPr>
          <a:lstStyle/>
          <a:p>
            <a:pPr algn="just">
              <a:lnSpc>
                <a:spcPct val="150000"/>
              </a:lnSpc>
            </a:pPr>
            <a:r>
              <a:rPr lang="en-US" sz="1100" b="0" i="0">
                <a:solidFill>
                  <a:schemeClr val="bg1">
                    <a:lumMod val="65000"/>
                  </a:schemeClr>
                </a:solidFill>
                <a:effectLst/>
                <a:latin typeface="+mj-lt"/>
              </a:rPr>
              <a:t>Sed ut perspiciatis unde omnis iste natunerror sit voluptatem accusantium doloremque unde omnis iste natus erroolup tato lorem quendeti omns iste accusantium sit voluptatem accusantium doloque unde omnis iste atus erroolup tato</a:t>
            </a:r>
            <a:endParaRPr lang="en-US" sz="1100">
              <a:solidFill>
                <a:schemeClr val="bg1">
                  <a:lumMod val="65000"/>
                </a:schemeClr>
              </a:solidFill>
              <a:latin typeface="+mj-lt"/>
            </a:endParaRPr>
          </a:p>
        </p:txBody>
      </p:sp>
      <p:pic>
        <p:nvPicPr>
          <p:cNvPr id="8" name="Picture Placeholder 7">
            <a:extLst>
              <a:ext uri="{FF2B5EF4-FFF2-40B4-BE49-F238E27FC236}">
                <a16:creationId xmlns:a16="http://schemas.microsoft.com/office/drawing/2014/main" id="{815930E0-119A-4FFB-8FC4-800D8EB36A5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6667" b="16667"/>
          <a:stretch>
            <a:fillRect/>
          </a:stretch>
        </p:blipFill>
        <p:spPr/>
      </p:pic>
      <p:pic>
        <p:nvPicPr>
          <p:cNvPr id="12" name="Picture Placeholder 11">
            <a:extLst>
              <a:ext uri="{FF2B5EF4-FFF2-40B4-BE49-F238E27FC236}">
                <a16:creationId xmlns:a16="http://schemas.microsoft.com/office/drawing/2014/main" id="{B5FFA392-10CA-48E4-9B5A-F6D7C9CC143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1008" b="31008"/>
          <a:stretch>
            <a:fillRect/>
          </a:stretch>
        </p:blipFill>
        <p:spPr/>
      </p:pic>
      <p:pic>
        <p:nvPicPr>
          <p:cNvPr id="10" name="Picture Placeholder 9">
            <a:extLst>
              <a:ext uri="{FF2B5EF4-FFF2-40B4-BE49-F238E27FC236}">
                <a16:creationId xmlns:a16="http://schemas.microsoft.com/office/drawing/2014/main" id="{B0D48F6E-812A-4687-99EC-7D584D2A0CE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986" r="1986"/>
          <a:stretch>
            <a:fillRect/>
          </a:stretch>
        </p:blipFill>
        <p:spPr/>
      </p:pic>
    </p:spTree>
    <p:extLst>
      <p:ext uri="{BB962C8B-B14F-4D97-AF65-F5344CB8AC3E}">
        <p14:creationId xmlns:p14="http://schemas.microsoft.com/office/powerpoint/2010/main" val="3511947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65326" y="920621"/>
            <a:ext cx="2602773" cy="5016758"/>
          </a:xfrm>
          <a:prstGeom prst="rect">
            <a:avLst/>
          </a:prstGeom>
        </p:spPr>
        <p:txBody>
          <a:bodyPr wrap="square">
            <a:spAutoFit/>
          </a:bodyPr>
          <a:lstStyle/>
          <a:p>
            <a:r>
              <a:rPr lang="en-US" sz="4000" b="1" dirty="0">
                <a:solidFill>
                  <a:schemeClr val="tx1">
                    <a:lumMod val="75000"/>
                    <a:lumOff val="25000"/>
                  </a:schemeClr>
                </a:solidFill>
                <a:latin typeface="+mj-lt"/>
              </a:rPr>
              <a:t>I Cook With Feel, Sometimes I Even Add It To The Heart</a:t>
            </a:r>
          </a:p>
        </p:txBody>
      </p:sp>
      <p:sp>
        <p:nvSpPr>
          <p:cNvPr id="5" name="Rectangle 4"/>
          <p:cNvSpPr/>
          <p:nvPr/>
        </p:nvSpPr>
        <p:spPr>
          <a:xfrm>
            <a:off x="0" y="4705350"/>
            <a:ext cx="5162550" cy="2152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TextBox 7"/>
          <p:cNvSpPr txBox="1"/>
          <p:nvPr/>
        </p:nvSpPr>
        <p:spPr>
          <a:xfrm>
            <a:off x="6780091" y="610671"/>
            <a:ext cx="765417" cy="461665"/>
          </a:xfrm>
          <a:prstGeom prst="rect">
            <a:avLst/>
          </a:prstGeom>
          <a:noFill/>
        </p:spPr>
        <p:txBody>
          <a:bodyPr wrap="square" rtlCol="0">
            <a:spAutoFit/>
          </a:bodyPr>
          <a:lstStyle/>
          <a:p>
            <a:r>
              <a:rPr lang="en-US" sz="1200" b="1" dirty="0">
                <a:solidFill>
                  <a:schemeClr val="tx1">
                    <a:lumMod val="75000"/>
                    <a:lumOff val="25000"/>
                  </a:schemeClr>
                </a:solidFill>
                <a:latin typeface="+mj-lt"/>
              </a:rPr>
              <a:t>EATER'Sie</a:t>
            </a:r>
          </a:p>
        </p:txBody>
      </p:sp>
      <p:sp>
        <p:nvSpPr>
          <p:cNvPr id="9" name="TextBox 8"/>
          <p:cNvSpPr txBox="1"/>
          <p:nvPr/>
        </p:nvSpPr>
        <p:spPr>
          <a:xfrm>
            <a:off x="6780091" y="1305090"/>
            <a:ext cx="765417" cy="276999"/>
          </a:xfrm>
          <a:prstGeom prst="rect">
            <a:avLst/>
          </a:prstGeom>
          <a:noFill/>
        </p:spPr>
        <p:txBody>
          <a:bodyPr wrap="square" rtlCol="0">
            <a:spAutoFit/>
          </a:bodyPr>
          <a:lstStyle/>
          <a:p>
            <a:r>
              <a:rPr lang="en-US" sz="1200" b="1">
                <a:solidFill>
                  <a:schemeClr val="tx1">
                    <a:lumMod val="75000"/>
                    <a:lumOff val="25000"/>
                  </a:schemeClr>
                </a:solidFill>
                <a:latin typeface="+mj-lt"/>
              </a:rPr>
              <a:t>45 K</a:t>
            </a:r>
          </a:p>
        </p:txBody>
      </p:sp>
      <p:cxnSp>
        <p:nvCxnSpPr>
          <p:cNvPr id="10" name="Straight Connector 9"/>
          <p:cNvCxnSpPr/>
          <p:nvPr/>
        </p:nvCxnSpPr>
        <p:spPr>
          <a:xfrm flipH="1">
            <a:off x="6124575" y="733135"/>
            <a:ext cx="18641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124575" y="1457035"/>
            <a:ext cx="18641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F5804F64-2700-40AF-955C-6B86C08BBB4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619" b="19619"/>
          <a:stretch>
            <a:fillRect/>
          </a:stretch>
        </p:blipFill>
        <p:spPr/>
      </p:pic>
      <p:pic>
        <p:nvPicPr>
          <p:cNvPr id="13" name="Picture Placeholder 12">
            <a:extLst>
              <a:ext uri="{FF2B5EF4-FFF2-40B4-BE49-F238E27FC236}">
                <a16:creationId xmlns:a16="http://schemas.microsoft.com/office/drawing/2014/main" id="{C5A15544-BB58-4DEB-85BD-C04A9763C58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883" r="6883"/>
          <a:stretch>
            <a:fillRect/>
          </a:stretch>
        </p:blipFill>
        <p:spPr/>
      </p:pic>
    </p:spTree>
    <p:extLst>
      <p:ext uri="{BB962C8B-B14F-4D97-AF65-F5344CB8AC3E}">
        <p14:creationId xmlns:p14="http://schemas.microsoft.com/office/powerpoint/2010/main" val="3014103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8850" y="3606671"/>
            <a:ext cx="4573723" cy="2308324"/>
          </a:xfrm>
          <a:prstGeom prst="rect">
            <a:avLst/>
          </a:prstGeom>
        </p:spPr>
        <p:txBody>
          <a:bodyPr wrap="square">
            <a:spAutoFit/>
          </a:bodyPr>
          <a:lstStyle/>
          <a:p>
            <a:r>
              <a:rPr lang="en-US" sz="3600" b="1" dirty="0">
                <a:solidFill>
                  <a:schemeClr val="tx1">
                    <a:lumMod val="75000"/>
                    <a:lumOff val="25000"/>
                  </a:schemeClr>
                </a:solidFill>
                <a:latin typeface="+mj-lt"/>
              </a:rPr>
              <a:t>I Cook With Feel, Sometimes I Even Add It To The Heart</a:t>
            </a:r>
          </a:p>
        </p:txBody>
      </p:sp>
      <p:sp>
        <p:nvSpPr>
          <p:cNvPr id="6" name="TextBox 5"/>
          <p:cNvSpPr txBox="1"/>
          <p:nvPr/>
        </p:nvSpPr>
        <p:spPr>
          <a:xfrm>
            <a:off x="6558284" y="5639981"/>
            <a:ext cx="1951981" cy="594009"/>
          </a:xfrm>
          <a:prstGeom prst="rect">
            <a:avLst/>
          </a:prstGeom>
          <a:noFill/>
        </p:spPr>
        <p:txBody>
          <a:bodyPr wrap="square" rtlCol="0">
            <a:spAutoFit/>
          </a:bodyPr>
          <a:lstStyle/>
          <a:p>
            <a:pPr>
              <a:lnSpc>
                <a:spcPct val="150000"/>
              </a:lnSpc>
            </a:pPr>
            <a:r>
              <a:rPr lang="en-US" sz="2400" b="1">
                <a:solidFill>
                  <a:schemeClr val="bg1">
                    <a:lumMod val="85000"/>
                  </a:schemeClr>
                </a:solidFill>
                <a:latin typeface="+mj-lt"/>
              </a:rPr>
              <a:t>23,898,000</a:t>
            </a:r>
          </a:p>
        </p:txBody>
      </p:sp>
      <p:sp>
        <p:nvSpPr>
          <p:cNvPr id="7" name="TextBox 6"/>
          <p:cNvSpPr txBox="1"/>
          <p:nvPr/>
        </p:nvSpPr>
        <p:spPr>
          <a:xfrm>
            <a:off x="9518469" y="5639981"/>
            <a:ext cx="2235381" cy="594009"/>
          </a:xfrm>
          <a:prstGeom prst="rect">
            <a:avLst/>
          </a:prstGeom>
          <a:noFill/>
        </p:spPr>
        <p:txBody>
          <a:bodyPr wrap="square" rtlCol="0">
            <a:spAutoFit/>
          </a:bodyPr>
          <a:lstStyle/>
          <a:p>
            <a:pPr>
              <a:lnSpc>
                <a:spcPct val="150000"/>
              </a:lnSpc>
            </a:pPr>
            <a:r>
              <a:rPr lang="en-US" sz="2400" b="1" dirty="0">
                <a:solidFill>
                  <a:schemeClr val="bg1">
                    <a:lumMod val="85000"/>
                  </a:schemeClr>
                </a:solidFill>
                <a:latin typeface="+mj-lt"/>
              </a:rPr>
              <a:t>23,898,000</a:t>
            </a:r>
          </a:p>
        </p:txBody>
      </p:sp>
      <p:sp>
        <p:nvSpPr>
          <p:cNvPr id="8" name="Rectangle 7"/>
          <p:cNvSpPr/>
          <p:nvPr/>
        </p:nvSpPr>
        <p:spPr>
          <a:xfrm>
            <a:off x="6558284" y="3606671"/>
            <a:ext cx="5195566" cy="1591846"/>
          </a:xfrm>
          <a:prstGeom prst="rect">
            <a:avLst/>
          </a:prstGeom>
        </p:spPr>
        <p:txBody>
          <a:bodyPr wrap="square">
            <a:spAutoFit/>
          </a:bodyPr>
          <a:lstStyle/>
          <a:p>
            <a:pPr>
              <a:lnSpc>
                <a:spcPct val="150000"/>
              </a:lnSpc>
            </a:pPr>
            <a:r>
              <a:rPr lang="en-US" sz="1100" b="0" i="0" dirty="0">
                <a:solidFill>
                  <a:schemeClr val="bg1">
                    <a:lumMod val="65000"/>
                  </a:schemeClr>
                </a:solidFill>
                <a:effectLst/>
                <a:latin typeface="+mj-lt"/>
              </a:rPr>
              <a:t>Sed </a:t>
            </a:r>
            <a:r>
              <a:rPr lang="en-US" sz="1100" b="0" i="0" dirty="0" err="1">
                <a:solidFill>
                  <a:schemeClr val="bg1">
                    <a:lumMod val="65000"/>
                  </a:schemeClr>
                </a:solidFill>
                <a:effectLst/>
                <a:latin typeface="+mj-lt"/>
              </a:rPr>
              <a:t>ut</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perspiciatis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natunerror</a:t>
            </a:r>
            <a:r>
              <a:rPr lang="en-US" sz="1100" b="0" i="0" dirty="0">
                <a:solidFill>
                  <a:schemeClr val="bg1">
                    <a:lumMod val="65000"/>
                  </a:schemeClr>
                </a:solidFill>
                <a:effectLst/>
                <a:latin typeface="+mj-lt"/>
              </a:rPr>
              <a:t> sit </a:t>
            </a:r>
            <a:r>
              <a:rPr lang="en-US" sz="1100" b="0" i="0" dirty="0" err="1">
                <a:solidFill>
                  <a:schemeClr val="bg1">
                    <a:lumMod val="65000"/>
                  </a:schemeClr>
                </a:solidFill>
                <a:effectLst/>
                <a:latin typeface="+mj-lt"/>
              </a:rPr>
              <a:t>voluptatem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accusantium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doloremque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natus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erroolup</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tato</a:t>
            </a:r>
            <a:r>
              <a:rPr lang="en-US" sz="1100" b="0" i="0" dirty="0">
                <a:solidFill>
                  <a:schemeClr val="bg1">
                    <a:lumMod val="65000"/>
                  </a:schemeClr>
                </a:solidFill>
                <a:effectLst/>
                <a:latin typeface="+mj-lt"/>
              </a:rPr>
              <a:t> lorem </a:t>
            </a:r>
            <a:r>
              <a:rPr lang="en-US" sz="1100" b="0" i="0" dirty="0" err="1">
                <a:solidFill>
                  <a:schemeClr val="bg1">
                    <a:lumMod val="65000"/>
                  </a:schemeClr>
                </a:solidFill>
                <a:effectLst/>
                <a:latin typeface="+mj-lt"/>
              </a:rPr>
              <a:t>quendeti</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voluptatem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accusantium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doloremque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natus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erroolup</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tato</a:t>
            </a:r>
            <a:r>
              <a:rPr lang="en-US" sz="1100" b="0" i="0" dirty="0">
                <a:solidFill>
                  <a:schemeClr val="bg1">
                    <a:lumMod val="65000"/>
                  </a:schemeClr>
                </a:solidFill>
                <a:effectLst/>
                <a:latin typeface="+mj-lt"/>
              </a:rPr>
              <a:t> lorem </a:t>
            </a:r>
            <a:r>
              <a:rPr lang="en-US" sz="1100" b="0" i="0" dirty="0" err="1">
                <a:solidFill>
                  <a:schemeClr val="bg1">
                    <a:lumMod val="65000"/>
                  </a:schemeClr>
                </a:solidFill>
                <a:effectLst/>
                <a:latin typeface="+mj-lt"/>
              </a:rPr>
              <a:t>quendeti</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istuptatem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accusantium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doloremque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natus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erroolm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quendeti</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istluptatem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accusantium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dolorem</a:t>
            </a:r>
            <a:r>
              <a:rPr lang="en-US" sz="1100" b="0" i="0" dirty="0">
                <a:solidFill>
                  <a:schemeClr val="bg1">
                    <a:lumMod val="65000"/>
                  </a:schemeClr>
                </a:solidFill>
                <a:effectLst/>
                <a:latin typeface="+mj-lt"/>
              </a:rPr>
              <a:t> que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natus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erroolup</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tato</a:t>
            </a:r>
            <a:endParaRPr lang="en-US" sz="1100" dirty="0">
              <a:solidFill>
                <a:schemeClr val="bg1">
                  <a:lumMod val="65000"/>
                </a:schemeClr>
              </a:solidFill>
              <a:latin typeface="+mj-lt"/>
            </a:endParaRPr>
          </a:p>
        </p:txBody>
      </p:sp>
      <p:sp>
        <p:nvSpPr>
          <p:cNvPr id="9" name="Rectangle 8"/>
          <p:cNvSpPr/>
          <p:nvPr/>
        </p:nvSpPr>
        <p:spPr>
          <a:xfrm>
            <a:off x="0" y="0"/>
            <a:ext cx="1238250" cy="2781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1" name="Picture Placeholder 10">
            <a:extLst>
              <a:ext uri="{FF2B5EF4-FFF2-40B4-BE49-F238E27FC236}">
                <a16:creationId xmlns:a16="http://schemas.microsoft.com/office/drawing/2014/main" id="{84B8652E-B453-4EAF-A6FF-8278882F4D5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64" b="12564"/>
          <a:stretch>
            <a:fillRect/>
          </a:stretch>
        </p:blipFill>
        <p:spPr/>
      </p:pic>
      <p:pic>
        <p:nvPicPr>
          <p:cNvPr id="13" name="Picture Placeholder 12">
            <a:extLst>
              <a:ext uri="{FF2B5EF4-FFF2-40B4-BE49-F238E27FC236}">
                <a16:creationId xmlns:a16="http://schemas.microsoft.com/office/drawing/2014/main" id="{A72382E1-A0B8-43D6-9C4F-6C9D31AF2EF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881" b="7881"/>
          <a:stretch>
            <a:fillRect/>
          </a:stretch>
        </p:blipFill>
        <p:spPr/>
      </p:pic>
      <p:pic>
        <p:nvPicPr>
          <p:cNvPr id="15" name="Picture Placeholder 14">
            <a:extLst>
              <a:ext uri="{FF2B5EF4-FFF2-40B4-BE49-F238E27FC236}">
                <a16:creationId xmlns:a16="http://schemas.microsoft.com/office/drawing/2014/main" id="{F6ABE96D-4828-4879-B453-2ED9E731BB8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2564" b="12564"/>
          <a:stretch>
            <a:fillRect/>
          </a:stretch>
        </p:blipFill>
        <p:spPr/>
      </p:pic>
    </p:spTree>
    <p:extLst>
      <p:ext uri="{BB962C8B-B14F-4D97-AF65-F5344CB8AC3E}">
        <p14:creationId xmlns:p14="http://schemas.microsoft.com/office/powerpoint/2010/main" val="1321423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64589" y="1927859"/>
            <a:ext cx="2834611" cy="25690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TextBox 3"/>
          <p:cNvSpPr txBox="1"/>
          <p:nvPr/>
        </p:nvSpPr>
        <p:spPr>
          <a:xfrm>
            <a:off x="1207770" y="2260226"/>
            <a:ext cx="4318811" cy="1400383"/>
          </a:xfrm>
          <a:prstGeom prst="rect">
            <a:avLst/>
          </a:prstGeom>
          <a:noFill/>
        </p:spPr>
        <p:txBody>
          <a:bodyPr wrap="none" rtlCol="0">
            <a:spAutoFit/>
          </a:bodyPr>
          <a:lstStyle/>
          <a:p>
            <a:r>
              <a:rPr lang="en-US" sz="8500" b="1" dirty="0">
                <a:solidFill>
                  <a:schemeClr val="tx1">
                    <a:lumMod val="75000"/>
                    <a:lumOff val="25000"/>
                  </a:schemeClr>
                </a:solidFill>
                <a:latin typeface="+mj-lt"/>
              </a:rPr>
              <a:t>Thanks</a:t>
            </a:r>
          </a:p>
        </p:txBody>
      </p:sp>
      <p:sp>
        <p:nvSpPr>
          <p:cNvPr id="5" name="TextBox 4"/>
          <p:cNvSpPr txBox="1"/>
          <p:nvPr/>
        </p:nvSpPr>
        <p:spPr>
          <a:xfrm>
            <a:off x="1406025" y="3666435"/>
            <a:ext cx="3672800" cy="307777"/>
          </a:xfrm>
          <a:prstGeom prst="rect">
            <a:avLst/>
          </a:prstGeom>
          <a:noFill/>
        </p:spPr>
        <p:txBody>
          <a:bodyPr wrap="none" rtlCol="0">
            <a:spAutoFit/>
          </a:bodyPr>
          <a:lstStyle/>
          <a:p>
            <a:r>
              <a:rPr lang="en-US" sz="1400" spc="600" dirty="0">
                <a:solidFill>
                  <a:schemeClr val="tx1">
                    <a:lumMod val="85000"/>
                    <a:lumOff val="15000"/>
                  </a:schemeClr>
                </a:solidFill>
                <a:latin typeface="+mj-lt"/>
              </a:rPr>
              <a:t>EATER'S PRESENTATION</a:t>
            </a:r>
          </a:p>
        </p:txBody>
      </p:sp>
      <p:sp>
        <p:nvSpPr>
          <p:cNvPr id="6" name="Freeform 5"/>
          <p:cNvSpPr/>
          <p:nvPr/>
        </p:nvSpPr>
        <p:spPr>
          <a:xfrm rot="16200000" flipH="1">
            <a:off x="1006563" y="2176407"/>
            <a:ext cx="267166" cy="267167"/>
          </a:xfrm>
          <a:custGeom>
            <a:avLst/>
            <a:gdLst>
              <a:gd name="connsiteX0" fmla="*/ 0 w 267166"/>
              <a:gd name="connsiteY0" fmla="*/ 110723 h 267167"/>
              <a:gd name="connsiteX1" fmla="*/ 0 w 267166"/>
              <a:gd name="connsiteY1" fmla="*/ 156444 h 267167"/>
              <a:gd name="connsiteX2" fmla="*/ 110724 w 267166"/>
              <a:gd name="connsiteY2" fmla="*/ 156444 h 267167"/>
              <a:gd name="connsiteX3" fmla="*/ 110724 w 267166"/>
              <a:gd name="connsiteY3" fmla="*/ 267167 h 267167"/>
              <a:gd name="connsiteX4" fmla="*/ 156443 w 267166"/>
              <a:gd name="connsiteY4" fmla="*/ 267167 h 267167"/>
              <a:gd name="connsiteX5" fmla="*/ 156443 w 267166"/>
              <a:gd name="connsiteY5" fmla="*/ 156444 h 267167"/>
              <a:gd name="connsiteX6" fmla="*/ 267166 w 267166"/>
              <a:gd name="connsiteY6" fmla="*/ 156444 h 267167"/>
              <a:gd name="connsiteX7" fmla="*/ 267166 w 267166"/>
              <a:gd name="connsiteY7" fmla="*/ 110723 h 267167"/>
              <a:gd name="connsiteX8" fmla="*/ 156443 w 267166"/>
              <a:gd name="connsiteY8" fmla="*/ 110723 h 267167"/>
              <a:gd name="connsiteX9" fmla="*/ 156443 w 267166"/>
              <a:gd name="connsiteY9" fmla="*/ 0 h 267167"/>
              <a:gd name="connsiteX10" fmla="*/ 110724 w 267166"/>
              <a:gd name="connsiteY10" fmla="*/ 0 h 267167"/>
              <a:gd name="connsiteX11" fmla="*/ 110724 w 267166"/>
              <a:gd name="connsiteY11" fmla="*/ 110723 h 26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166" h="267167">
                <a:moveTo>
                  <a:pt x="0" y="110723"/>
                </a:moveTo>
                <a:lnTo>
                  <a:pt x="0" y="156444"/>
                </a:lnTo>
                <a:lnTo>
                  <a:pt x="110724" y="156444"/>
                </a:lnTo>
                <a:lnTo>
                  <a:pt x="110724" y="267167"/>
                </a:lnTo>
                <a:lnTo>
                  <a:pt x="156443" y="267167"/>
                </a:lnTo>
                <a:lnTo>
                  <a:pt x="156443" y="156444"/>
                </a:lnTo>
                <a:lnTo>
                  <a:pt x="267166" y="156444"/>
                </a:lnTo>
                <a:lnTo>
                  <a:pt x="267166" y="110723"/>
                </a:lnTo>
                <a:lnTo>
                  <a:pt x="156443" y="110723"/>
                </a:lnTo>
                <a:lnTo>
                  <a:pt x="156443" y="0"/>
                </a:lnTo>
                <a:lnTo>
                  <a:pt x="110724" y="0"/>
                </a:lnTo>
                <a:lnTo>
                  <a:pt x="110724" y="110723"/>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8" name="Picture Placeholder 7">
            <a:extLst>
              <a:ext uri="{FF2B5EF4-FFF2-40B4-BE49-F238E27FC236}">
                <a16:creationId xmlns:a16="http://schemas.microsoft.com/office/drawing/2014/main" id="{E8DA88A9-233B-40AF-BDDA-22D7505C6DC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84" b="1984"/>
          <a:stretch>
            <a:fillRect/>
          </a:stretch>
        </p:blipFill>
        <p:spPr/>
      </p:pic>
    </p:spTree>
    <p:extLst>
      <p:ext uri="{BB962C8B-B14F-4D97-AF65-F5344CB8AC3E}">
        <p14:creationId xmlns:p14="http://schemas.microsoft.com/office/powerpoint/2010/main" val="1404973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2F5B9F11-1659-4BCD-BB02-FF4588F0444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5833" r="15833"/>
          <a:stretch>
            <a:fillRect/>
          </a:stretch>
        </p:blipFill>
        <p:spPr/>
      </p:pic>
      <p:sp>
        <p:nvSpPr>
          <p:cNvPr id="3" name="TextBox 2"/>
          <p:cNvSpPr txBox="1"/>
          <p:nvPr/>
        </p:nvSpPr>
        <p:spPr>
          <a:xfrm>
            <a:off x="7181850" y="2920626"/>
            <a:ext cx="3809056" cy="1107996"/>
          </a:xfrm>
          <a:prstGeom prst="rect">
            <a:avLst/>
          </a:prstGeom>
          <a:noFill/>
        </p:spPr>
        <p:txBody>
          <a:bodyPr wrap="none" rtlCol="0">
            <a:spAutoFit/>
          </a:bodyPr>
          <a:lstStyle/>
          <a:p>
            <a:r>
              <a:rPr lang="en-US" sz="6600" b="1" dirty="0">
                <a:solidFill>
                  <a:schemeClr val="tx1">
                    <a:lumMod val="75000"/>
                    <a:lumOff val="25000"/>
                  </a:schemeClr>
                </a:solidFill>
                <a:latin typeface="+mj-lt"/>
              </a:rPr>
              <a:t>Serenity</a:t>
            </a:r>
          </a:p>
        </p:txBody>
      </p:sp>
      <p:sp>
        <p:nvSpPr>
          <p:cNvPr id="4" name="Freeform 3"/>
          <p:cNvSpPr/>
          <p:nvPr/>
        </p:nvSpPr>
        <p:spPr>
          <a:xfrm rot="16200000" flipH="1">
            <a:off x="7072082" y="2907926"/>
            <a:ext cx="267166" cy="267167"/>
          </a:xfrm>
          <a:custGeom>
            <a:avLst/>
            <a:gdLst>
              <a:gd name="connsiteX0" fmla="*/ 0 w 267166"/>
              <a:gd name="connsiteY0" fmla="*/ 110723 h 267167"/>
              <a:gd name="connsiteX1" fmla="*/ 0 w 267166"/>
              <a:gd name="connsiteY1" fmla="*/ 156444 h 267167"/>
              <a:gd name="connsiteX2" fmla="*/ 110724 w 267166"/>
              <a:gd name="connsiteY2" fmla="*/ 156444 h 267167"/>
              <a:gd name="connsiteX3" fmla="*/ 110724 w 267166"/>
              <a:gd name="connsiteY3" fmla="*/ 267167 h 267167"/>
              <a:gd name="connsiteX4" fmla="*/ 156443 w 267166"/>
              <a:gd name="connsiteY4" fmla="*/ 267167 h 267167"/>
              <a:gd name="connsiteX5" fmla="*/ 156443 w 267166"/>
              <a:gd name="connsiteY5" fmla="*/ 156444 h 267167"/>
              <a:gd name="connsiteX6" fmla="*/ 267166 w 267166"/>
              <a:gd name="connsiteY6" fmla="*/ 156444 h 267167"/>
              <a:gd name="connsiteX7" fmla="*/ 267166 w 267166"/>
              <a:gd name="connsiteY7" fmla="*/ 110723 h 267167"/>
              <a:gd name="connsiteX8" fmla="*/ 156443 w 267166"/>
              <a:gd name="connsiteY8" fmla="*/ 110723 h 267167"/>
              <a:gd name="connsiteX9" fmla="*/ 156443 w 267166"/>
              <a:gd name="connsiteY9" fmla="*/ 0 h 267167"/>
              <a:gd name="connsiteX10" fmla="*/ 110724 w 267166"/>
              <a:gd name="connsiteY10" fmla="*/ 0 h 267167"/>
              <a:gd name="connsiteX11" fmla="*/ 110724 w 267166"/>
              <a:gd name="connsiteY11" fmla="*/ 110723 h 26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166" h="267167">
                <a:moveTo>
                  <a:pt x="0" y="110723"/>
                </a:moveTo>
                <a:lnTo>
                  <a:pt x="0" y="156444"/>
                </a:lnTo>
                <a:lnTo>
                  <a:pt x="110724" y="156444"/>
                </a:lnTo>
                <a:lnTo>
                  <a:pt x="110724" y="267167"/>
                </a:lnTo>
                <a:lnTo>
                  <a:pt x="156443" y="267167"/>
                </a:lnTo>
                <a:lnTo>
                  <a:pt x="156443" y="156444"/>
                </a:lnTo>
                <a:lnTo>
                  <a:pt x="267166" y="156444"/>
                </a:lnTo>
                <a:lnTo>
                  <a:pt x="267166" y="110723"/>
                </a:lnTo>
                <a:lnTo>
                  <a:pt x="156443" y="110723"/>
                </a:lnTo>
                <a:lnTo>
                  <a:pt x="156443" y="0"/>
                </a:lnTo>
                <a:lnTo>
                  <a:pt x="110724" y="0"/>
                </a:lnTo>
                <a:lnTo>
                  <a:pt x="110724" y="11072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249007" y="4519821"/>
            <a:ext cx="4426603" cy="1084015"/>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natunerroolu tatem accusanti um dolorem que unde omnis iste naerr oolup tao lorem quendeti omns iste accusa ntiuolu ptatem dolorem que unde omnaerroolup quendeti oaccu</a:t>
            </a:r>
            <a:endParaRPr lang="en-US" sz="1100">
              <a:solidFill>
                <a:schemeClr val="bg1">
                  <a:lumMod val="65000"/>
                </a:schemeClr>
              </a:solidFill>
              <a:latin typeface="+mj-lt"/>
            </a:endParaRPr>
          </a:p>
        </p:txBody>
      </p:sp>
      <p:sp>
        <p:nvSpPr>
          <p:cNvPr id="6" name="Rectangle 5"/>
          <p:cNvSpPr/>
          <p:nvPr/>
        </p:nvSpPr>
        <p:spPr>
          <a:xfrm>
            <a:off x="649790" y="3984931"/>
            <a:ext cx="2110827" cy="1591846"/>
          </a:xfrm>
          <a:prstGeom prst="rect">
            <a:avLst/>
          </a:prstGeom>
        </p:spPr>
        <p:txBody>
          <a:bodyPr wrap="square">
            <a:spAutoFit/>
          </a:bodyPr>
          <a:lstStyle/>
          <a:p>
            <a:pPr>
              <a:lnSpc>
                <a:spcPct val="150000"/>
              </a:lnSpc>
            </a:pPr>
            <a:r>
              <a:rPr lang="en-US" sz="1100" b="0" i="0" dirty="0">
                <a:solidFill>
                  <a:schemeClr val="bg1">
                    <a:lumMod val="65000"/>
                  </a:schemeClr>
                </a:solidFill>
                <a:effectLst/>
                <a:latin typeface="+mj-lt"/>
              </a:rPr>
              <a:t>Sed </a:t>
            </a:r>
            <a:r>
              <a:rPr lang="en-US" sz="1100" b="0" i="0" dirty="0" err="1">
                <a:solidFill>
                  <a:schemeClr val="bg1">
                    <a:lumMod val="65000"/>
                  </a:schemeClr>
                </a:solidFill>
                <a:effectLst/>
                <a:latin typeface="+mj-lt"/>
              </a:rPr>
              <a:t>ut</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perspiciatis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natunerror</a:t>
            </a:r>
            <a:r>
              <a:rPr lang="en-US" sz="1100" b="0" i="0" dirty="0">
                <a:solidFill>
                  <a:schemeClr val="bg1">
                    <a:lumMod val="65000"/>
                  </a:schemeClr>
                </a:solidFill>
                <a:effectLst/>
                <a:latin typeface="+mj-lt"/>
              </a:rPr>
              <a:t> it </a:t>
            </a:r>
            <a:r>
              <a:rPr lang="en-US" sz="1100" b="0" i="0" dirty="0" err="1">
                <a:solidFill>
                  <a:schemeClr val="bg1">
                    <a:lumMod val="65000"/>
                  </a:schemeClr>
                </a:solidFill>
                <a:effectLst/>
                <a:latin typeface="+mj-lt"/>
              </a:rPr>
              <a:t>volupt</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oiatem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accusantum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dolo</a:t>
            </a:r>
            <a:r>
              <a:rPr lang="en-US" sz="1100" b="0" i="0" dirty="0">
                <a:solidFill>
                  <a:schemeClr val="bg1">
                    <a:lumMod val="65000"/>
                  </a:schemeClr>
                </a:solidFill>
                <a:effectLst/>
                <a:latin typeface="+mj-lt"/>
              </a:rPr>
              <a:t> rem que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natus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erroolup</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tato</a:t>
            </a:r>
            <a:r>
              <a:rPr lang="en-US" sz="1100" b="0" i="0" dirty="0">
                <a:solidFill>
                  <a:schemeClr val="bg1">
                    <a:lumMod val="65000"/>
                  </a:schemeClr>
                </a:solidFill>
                <a:effectLst/>
                <a:latin typeface="+mj-lt"/>
              </a:rPr>
              <a:t> lorem </a:t>
            </a:r>
            <a:r>
              <a:rPr lang="en-US" sz="1100" b="0" i="0" dirty="0" err="1">
                <a:solidFill>
                  <a:schemeClr val="bg1">
                    <a:lumMod val="65000"/>
                  </a:schemeClr>
                </a:solidFill>
                <a:effectLst/>
                <a:latin typeface="+mj-lt"/>
              </a:rPr>
              <a:t>quendeti</a:t>
            </a:r>
            <a:endParaRPr lang="en-US" sz="1100" dirty="0">
              <a:solidFill>
                <a:schemeClr val="bg1">
                  <a:lumMod val="65000"/>
                </a:schemeClr>
              </a:solidFill>
              <a:latin typeface="+mj-lt"/>
            </a:endParaRPr>
          </a:p>
        </p:txBody>
      </p:sp>
      <p:sp>
        <p:nvSpPr>
          <p:cNvPr id="7" name="Rectangle 6"/>
          <p:cNvSpPr/>
          <p:nvPr/>
        </p:nvSpPr>
        <p:spPr>
          <a:xfrm>
            <a:off x="2395764" y="609600"/>
            <a:ext cx="1571171" cy="2298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875841" y="609600"/>
            <a:ext cx="765417" cy="276999"/>
          </a:xfrm>
          <a:prstGeom prst="rect">
            <a:avLst/>
          </a:prstGeom>
          <a:noFill/>
        </p:spPr>
        <p:txBody>
          <a:bodyPr wrap="square" rtlCol="0">
            <a:spAutoFit/>
          </a:bodyPr>
          <a:lstStyle/>
          <a:p>
            <a:r>
              <a:rPr lang="en-US" sz="1200" b="1" dirty="0">
                <a:solidFill>
                  <a:schemeClr val="tx1">
                    <a:lumMod val="75000"/>
                    <a:lumOff val="25000"/>
                  </a:schemeClr>
                </a:solidFill>
                <a:latin typeface="+mj-lt"/>
              </a:rPr>
              <a:t>Eater's</a:t>
            </a:r>
          </a:p>
        </p:txBody>
      </p:sp>
      <p:sp>
        <p:nvSpPr>
          <p:cNvPr id="9" name="TextBox 8"/>
          <p:cNvSpPr txBox="1"/>
          <p:nvPr/>
        </p:nvSpPr>
        <p:spPr>
          <a:xfrm>
            <a:off x="10875841" y="1304019"/>
            <a:ext cx="765417" cy="276999"/>
          </a:xfrm>
          <a:prstGeom prst="rect">
            <a:avLst/>
          </a:prstGeom>
          <a:noFill/>
        </p:spPr>
        <p:txBody>
          <a:bodyPr wrap="square" rtlCol="0">
            <a:spAutoFit/>
          </a:bodyPr>
          <a:lstStyle/>
          <a:p>
            <a:r>
              <a:rPr lang="en-US" sz="1200" b="1">
                <a:solidFill>
                  <a:schemeClr val="tx1">
                    <a:lumMod val="75000"/>
                    <a:lumOff val="25000"/>
                  </a:schemeClr>
                </a:solidFill>
                <a:latin typeface="+mj-lt"/>
              </a:rPr>
              <a:t>45 K</a:t>
            </a:r>
          </a:p>
        </p:txBody>
      </p:sp>
      <p:cxnSp>
        <p:nvCxnSpPr>
          <p:cNvPr id="10" name="Straight Connector 9"/>
          <p:cNvCxnSpPr/>
          <p:nvPr/>
        </p:nvCxnSpPr>
        <p:spPr>
          <a:xfrm flipH="1">
            <a:off x="10220325" y="732064"/>
            <a:ext cx="18641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0220325" y="1455964"/>
            <a:ext cx="18641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453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72350" y="0"/>
            <a:ext cx="48196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72671" y="863084"/>
            <a:ext cx="4078300" cy="2308324"/>
          </a:xfrm>
          <a:prstGeom prst="rect">
            <a:avLst/>
          </a:prstGeom>
        </p:spPr>
        <p:txBody>
          <a:bodyPr wrap="square">
            <a:spAutoFit/>
          </a:bodyPr>
          <a:lstStyle/>
          <a:p>
            <a:r>
              <a:rPr lang="en-US" sz="3600" b="1" dirty="0">
                <a:solidFill>
                  <a:schemeClr val="tx1">
                    <a:lumMod val="75000"/>
                    <a:lumOff val="25000"/>
                  </a:schemeClr>
                </a:solidFill>
                <a:latin typeface="+mj-lt"/>
              </a:rPr>
              <a:t>I Cook With Feel, Sometimes I Even Add It To The Heart</a:t>
            </a:r>
          </a:p>
        </p:txBody>
      </p:sp>
      <p:sp>
        <p:nvSpPr>
          <p:cNvPr id="5" name="Rectangle 4"/>
          <p:cNvSpPr/>
          <p:nvPr/>
        </p:nvSpPr>
        <p:spPr>
          <a:xfrm>
            <a:off x="972671" y="4171658"/>
            <a:ext cx="3688229" cy="1591846"/>
          </a:xfrm>
          <a:prstGeom prst="rect">
            <a:avLst/>
          </a:prstGeom>
        </p:spPr>
        <p:txBody>
          <a:bodyPr wrap="square">
            <a:spAutoFit/>
          </a:bodyPr>
          <a:lstStyle/>
          <a:p>
            <a:pPr algn="just">
              <a:lnSpc>
                <a:spcPct val="150000"/>
              </a:lnSpc>
            </a:pPr>
            <a:r>
              <a:rPr lang="en-US" sz="1100" b="0" i="0" dirty="0">
                <a:solidFill>
                  <a:schemeClr val="bg1">
                    <a:lumMod val="65000"/>
                  </a:schemeClr>
                </a:solidFill>
                <a:effectLst/>
                <a:latin typeface="+mj-lt"/>
              </a:rPr>
              <a:t>Sed </a:t>
            </a:r>
            <a:r>
              <a:rPr lang="en-US" sz="1100" b="0" i="0" dirty="0" err="1">
                <a:solidFill>
                  <a:schemeClr val="bg1">
                    <a:lumMod val="65000"/>
                  </a:schemeClr>
                </a:solidFill>
                <a:effectLst/>
                <a:latin typeface="+mj-lt"/>
              </a:rPr>
              <a:t>ut</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perspiciatis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natunerroolu</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tatem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accusanti</a:t>
            </a:r>
            <a:r>
              <a:rPr lang="en-US" sz="1100" b="0" i="0" dirty="0">
                <a:solidFill>
                  <a:schemeClr val="bg1">
                    <a:lumMod val="65000"/>
                  </a:schemeClr>
                </a:solidFill>
                <a:effectLst/>
                <a:latin typeface="+mj-lt"/>
              </a:rPr>
              <a:t> um </a:t>
            </a:r>
            <a:r>
              <a:rPr lang="en-US" sz="1100" b="0" i="0" dirty="0" err="1">
                <a:solidFill>
                  <a:schemeClr val="bg1">
                    <a:lumMod val="65000"/>
                  </a:schemeClr>
                </a:solidFill>
                <a:effectLst/>
                <a:latin typeface="+mj-lt"/>
              </a:rPr>
              <a:t>dolorem</a:t>
            </a:r>
            <a:r>
              <a:rPr lang="en-US" sz="1100" b="0" i="0" dirty="0">
                <a:solidFill>
                  <a:schemeClr val="bg1">
                    <a:lumMod val="65000"/>
                  </a:schemeClr>
                </a:solidFill>
                <a:effectLst/>
                <a:latin typeface="+mj-lt"/>
              </a:rPr>
              <a:t> que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naerr</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oolup</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tao</a:t>
            </a:r>
            <a:r>
              <a:rPr lang="en-US" sz="1100" b="0" i="0" dirty="0">
                <a:solidFill>
                  <a:schemeClr val="bg1">
                    <a:lumMod val="65000"/>
                  </a:schemeClr>
                </a:solidFill>
                <a:effectLst/>
                <a:latin typeface="+mj-lt"/>
              </a:rPr>
              <a:t> lorem </a:t>
            </a:r>
            <a:r>
              <a:rPr lang="en-US" sz="1100" b="0" i="0" dirty="0" err="1">
                <a:solidFill>
                  <a:schemeClr val="bg1">
                    <a:lumMod val="65000"/>
                  </a:schemeClr>
                </a:solidFill>
                <a:effectLst/>
                <a:latin typeface="+mj-lt"/>
              </a:rPr>
              <a:t>quendeti</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accusa</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ntiuolu</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ptatem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dolorem</a:t>
            </a:r>
            <a:r>
              <a:rPr lang="en-US" sz="1100" b="0" i="0" dirty="0">
                <a:solidFill>
                  <a:schemeClr val="bg1">
                    <a:lumMod val="65000"/>
                  </a:schemeClr>
                </a:solidFill>
                <a:effectLst/>
                <a:latin typeface="+mj-lt"/>
              </a:rPr>
              <a:t> que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omnaerroolup</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quendeti</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oaccusantium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volu</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ptatem</a:t>
            </a:r>
            <a:r>
              <a:rPr lang="en-US" sz="1100" b="0" i="0" dirty="0">
                <a:solidFill>
                  <a:schemeClr val="bg1">
                    <a:lumMod val="65000"/>
                  </a:schemeClr>
                </a:solidFill>
                <a:effectLst/>
                <a:latin typeface="+mj-lt"/>
              </a:rPr>
              <a:t> dol </a:t>
            </a:r>
            <a:r>
              <a:rPr lang="en-US" sz="1100" b="0" i="0" dirty="0" err="1">
                <a:solidFill>
                  <a:schemeClr val="bg1">
                    <a:lumMod val="65000"/>
                  </a:schemeClr>
                </a:solidFill>
                <a:effectLst/>
                <a:latin typeface="+mj-lt"/>
              </a:rPr>
              <a:t>orem</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unde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omnis</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iste</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naerrq</a:t>
            </a:r>
            <a:r>
              <a:rPr lang="en-US" sz="1100" b="0" i="0" dirty="0">
                <a:solidFill>
                  <a:schemeClr val="bg1">
                    <a:lumMod val="65000"/>
                  </a:schemeClr>
                </a:solidFill>
                <a:effectLst/>
                <a:latin typeface="+mj-lt"/>
              </a:rPr>
              <a:t> </a:t>
            </a:r>
            <a:r>
              <a:rPr lang="en-US" sz="1100" b="0" i="0" dirty="0" err="1">
                <a:solidFill>
                  <a:schemeClr val="bg1">
                    <a:lumMod val="65000"/>
                  </a:schemeClr>
                </a:solidFill>
                <a:effectLst/>
                <a:latin typeface="+mj-lt"/>
              </a:rPr>
              <a:t>uendeti</a:t>
            </a:r>
            <a:endParaRPr lang="en-US" sz="1100" dirty="0">
              <a:solidFill>
                <a:schemeClr val="bg1">
                  <a:lumMod val="65000"/>
                </a:schemeClr>
              </a:solidFill>
              <a:latin typeface="+mj-lt"/>
            </a:endParaRPr>
          </a:p>
        </p:txBody>
      </p:sp>
      <p:sp>
        <p:nvSpPr>
          <p:cNvPr id="6" name="TextBox 5"/>
          <p:cNvSpPr txBox="1"/>
          <p:nvPr/>
        </p:nvSpPr>
        <p:spPr>
          <a:xfrm>
            <a:off x="10875841" y="2892487"/>
            <a:ext cx="765417" cy="276999"/>
          </a:xfrm>
          <a:prstGeom prst="rect">
            <a:avLst/>
          </a:prstGeom>
          <a:noFill/>
        </p:spPr>
        <p:txBody>
          <a:bodyPr wrap="square" rtlCol="0">
            <a:spAutoFit/>
          </a:bodyPr>
          <a:lstStyle/>
          <a:p>
            <a:r>
              <a:rPr lang="en-US" sz="1200" b="1" dirty="0">
                <a:solidFill>
                  <a:schemeClr val="tx1">
                    <a:lumMod val="75000"/>
                    <a:lumOff val="25000"/>
                  </a:schemeClr>
                </a:solidFill>
                <a:latin typeface="+mj-lt"/>
              </a:rPr>
              <a:t>Eater's</a:t>
            </a:r>
          </a:p>
        </p:txBody>
      </p:sp>
      <p:sp>
        <p:nvSpPr>
          <p:cNvPr id="7" name="TextBox 6"/>
          <p:cNvSpPr txBox="1"/>
          <p:nvPr/>
        </p:nvSpPr>
        <p:spPr>
          <a:xfrm>
            <a:off x="10875841" y="3586906"/>
            <a:ext cx="765417" cy="276999"/>
          </a:xfrm>
          <a:prstGeom prst="rect">
            <a:avLst/>
          </a:prstGeom>
          <a:noFill/>
        </p:spPr>
        <p:txBody>
          <a:bodyPr wrap="square" rtlCol="0">
            <a:spAutoFit/>
          </a:bodyPr>
          <a:lstStyle/>
          <a:p>
            <a:r>
              <a:rPr lang="en-US" sz="1200" b="1">
                <a:solidFill>
                  <a:schemeClr val="tx1">
                    <a:lumMod val="75000"/>
                    <a:lumOff val="25000"/>
                  </a:schemeClr>
                </a:solidFill>
                <a:latin typeface="+mj-lt"/>
              </a:rPr>
              <a:t>45 K</a:t>
            </a:r>
          </a:p>
        </p:txBody>
      </p:sp>
      <p:cxnSp>
        <p:nvCxnSpPr>
          <p:cNvPr id="8" name="Straight Connector 7"/>
          <p:cNvCxnSpPr/>
          <p:nvPr/>
        </p:nvCxnSpPr>
        <p:spPr>
          <a:xfrm flipH="1">
            <a:off x="10220325" y="3014951"/>
            <a:ext cx="18641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0220325" y="3738851"/>
            <a:ext cx="18641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Picture Placeholder 10">
            <a:extLst>
              <a:ext uri="{FF2B5EF4-FFF2-40B4-BE49-F238E27FC236}">
                <a16:creationId xmlns:a16="http://schemas.microsoft.com/office/drawing/2014/main" id="{8F6589C8-8CF1-4474-83AB-8F6578F5AF1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31" r="16731"/>
          <a:stretch>
            <a:fillRect/>
          </a:stretch>
        </p:blipFill>
        <p:spPr>
          <a:xfrm>
            <a:off x="5219700" y="1323975"/>
            <a:ext cx="4210050" cy="4210050"/>
          </a:xfrm>
        </p:spPr>
      </p:pic>
    </p:spTree>
    <p:extLst>
      <p:ext uri="{BB962C8B-B14F-4D97-AF65-F5344CB8AC3E}">
        <p14:creationId xmlns:p14="http://schemas.microsoft.com/office/powerpoint/2010/main" val="938635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67500" y="1095183"/>
            <a:ext cx="4742890" cy="1754326"/>
          </a:xfrm>
          <a:prstGeom prst="rect">
            <a:avLst/>
          </a:prstGeom>
        </p:spPr>
        <p:txBody>
          <a:bodyPr wrap="square">
            <a:spAutoFit/>
          </a:bodyPr>
          <a:lstStyle/>
          <a:p>
            <a:r>
              <a:rPr lang="en-US" sz="3600" b="1">
                <a:solidFill>
                  <a:schemeClr val="tx1">
                    <a:lumMod val="75000"/>
                    <a:lumOff val="25000"/>
                  </a:schemeClr>
                </a:solidFill>
                <a:latin typeface="+mj-lt"/>
              </a:rPr>
              <a:t>I Cook With Feel, Sometimes I Even Add It To The Heart</a:t>
            </a:r>
          </a:p>
        </p:txBody>
      </p:sp>
      <p:sp>
        <p:nvSpPr>
          <p:cNvPr id="4" name="Rectangle 3"/>
          <p:cNvSpPr/>
          <p:nvPr/>
        </p:nvSpPr>
        <p:spPr>
          <a:xfrm>
            <a:off x="7982511" y="3790950"/>
            <a:ext cx="3427879" cy="1845762"/>
          </a:xfrm>
          <a:prstGeom prst="rect">
            <a:avLst/>
          </a:prstGeom>
        </p:spPr>
        <p:txBody>
          <a:bodyPr wrap="square">
            <a:spAutoFit/>
          </a:bodyPr>
          <a:lstStyle/>
          <a:p>
            <a:pPr algn="just">
              <a:lnSpc>
                <a:spcPct val="150000"/>
              </a:lnSpc>
            </a:pPr>
            <a:r>
              <a:rPr lang="en-US" sz="1100" b="0" i="0">
                <a:solidFill>
                  <a:schemeClr val="bg1">
                    <a:lumMod val="65000"/>
                  </a:schemeClr>
                </a:solidFill>
                <a:effectLst/>
                <a:latin typeface="+mj-lt"/>
              </a:rPr>
              <a:t>Sed ut perspiciatis unde omnis iste natunerroolu tatem accusanti um dolorem que unde omnis iste naerr oolup tao lorem quendeti omns iste accusa ntiuolu ptatem dolorem que unde omnaerroolup quendeti oaccusantium volu ptatem dol orem ue unde omnis iste naerrq uendeti</a:t>
            </a:r>
            <a:endParaRPr lang="en-US" sz="1100">
              <a:solidFill>
                <a:schemeClr val="bg1">
                  <a:lumMod val="65000"/>
                </a:schemeClr>
              </a:solidFill>
              <a:latin typeface="+mj-lt"/>
            </a:endParaRPr>
          </a:p>
        </p:txBody>
      </p:sp>
      <p:sp>
        <p:nvSpPr>
          <p:cNvPr id="5" name="TextBox 4"/>
          <p:cNvSpPr txBox="1"/>
          <p:nvPr/>
        </p:nvSpPr>
        <p:spPr>
          <a:xfrm>
            <a:off x="6667500" y="3886200"/>
            <a:ext cx="869149" cy="276999"/>
          </a:xfrm>
          <a:prstGeom prst="rect">
            <a:avLst/>
          </a:prstGeom>
          <a:noFill/>
        </p:spPr>
        <p:txBody>
          <a:bodyPr wrap="none" rtlCol="0">
            <a:spAutoFit/>
          </a:bodyPr>
          <a:lstStyle/>
          <a:p>
            <a:r>
              <a:rPr lang="en-US" sz="1200" b="1">
                <a:solidFill>
                  <a:schemeClr val="accent1"/>
                </a:solidFill>
                <a:latin typeface="+mj-lt"/>
              </a:rPr>
              <a:t>20, 78 KG</a:t>
            </a:r>
          </a:p>
        </p:txBody>
      </p:sp>
      <p:pic>
        <p:nvPicPr>
          <p:cNvPr id="7" name="Picture Placeholder 6">
            <a:extLst>
              <a:ext uri="{FF2B5EF4-FFF2-40B4-BE49-F238E27FC236}">
                <a16:creationId xmlns:a16="http://schemas.microsoft.com/office/drawing/2014/main" id="{65ED757A-ADC7-4371-BA21-18E14409731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265" b="10265"/>
          <a:stretch>
            <a:fillRect/>
          </a:stretch>
        </p:blipFill>
        <p:spPr/>
      </p:pic>
    </p:spTree>
    <p:extLst>
      <p:ext uri="{BB962C8B-B14F-4D97-AF65-F5344CB8AC3E}">
        <p14:creationId xmlns:p14="http://schemas.microsoft.com/office/powerpoint/2010/main" val="1741702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10550" y="0"/>
            <a:ext cx="39814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52500" y="4358222"/>
            <a:ext cx="5276850" cy="1591846"/>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natunerror sit voluptatem accusantium doloremque unde omnis iste natus erroolup tato lorem quendeti omns iste accusantium sit voluptatem accusantium doloremque unde omnis iste atus erroolup tato lorem quendeti omnis iste accusantium sit voluptaccusantikm doloremque unde omnis iste natus erroolup tato lorem</a:t>
            </a:r>
            <a:endParaRPr lang="en-US" sz="1100">
              <a:solidFill>
                <a:schemeClr val="bg1">
                  <a:lumMod val="65000"/>
                </a:schemeClr>
              </a:solidFill>
              <a:latin typeface="+mj-lt"/>
            </a:endParaRPr>
          </a:p>
        </p:txBody>
      </p:sp>
      <p:sp>
        <p:nvSpPr>
          <p:cNvPr id="5" name="Rectangle 4"/>
          <p:cNvSpPr/>
          <p:nvPr/>
        </p:nvSpPr>
        <p:spPr>
          <a:xfrm>
            <a:off x="952500" y="888414"/>
            <a:ext cx="3695700" cy="2862322"/>
          </a:xfrm>
          <a:prstGeom prst="rect">
            <a:avLst/>
          </a:prstGeom>
        </p:spPr>
        <p:txBody>
          <a:bodyPr wrap="square">
            <a:spAutoFit/>
          </a:bodyPr>
          <a:lstStyle/>
          <a:p>
            <a:r>
              <a:rPr lang="en-US" sz="3600" b="1" dirty="0">
                <a:solidFill>
                  <a:schemeClr val="tx1">
                    <a:lumMod val="75000"/>
                    <a:lumOff val="25000"/>
                  </a:schemeClr>
                </a:solidFill>
                <a:latin typeface="+mj-lt"/>
              </a:rPr>
              <a:t>I Cook With Feel, Sometimes I Even Add It To The Heart</a:t>
            </a:r>
          </a:p>
        </p:txBody>
      </p:sp>
      <p:sp>
        <p:nvSpPr>
          <p:cNvPr id="6" name="TextBox 5"/>
          <p:cNvSpPr txBox="1"/>
          <p:nvPr/>
        </p:nvSpPr>
        <p:spPr>
          <a:xfrm>
            <a:off x="9408991" y="4358222"/>
            <a:ext cx="765417" cy="276999"/>
          </a:xfrm>
          <a:prstGeom prst="rect">
            <a:avLst/>
          </a:prstGeom>
          <a:noFill/>
        </p:spPr>
        <p:txBody>
          <a:bodyPr wrap="square" rtlCol="0">
            <a:spAutoFit/>
          </a:bodyPr>
          <a:lstStyle/>
          <a:p>
            <a:r>
              <a:rPr lang="en-US" sz="1200" b="1" dirty="0">
                <a:solidFill>
                  <a:schemeClr val="tx1">
                    <a:lumMod val="75000"/>
                    <a:lumOff val="25000"/>
                  </a:schemeClr>
                </a:solidFill>
                <a:latin typeface="+mj-lt"/>
              </a:rPr>
              <a:t>EATER</a:t>
            </a:r>
          </a:p>
        </p:txBody>
      </p:sp>
      <p:sp>
        <p:nvSpPr>
          <p:cNvPr id="7" name="TextBox 6"/>
          <p:cNvSpPr txBox="1"/>
          <p:nvPr/>
        </p:nvSpPr>
        <p:spPr>
          <a:xfrm>
            <a:off x="9408991" y="5052641"/>
            <a:ext cx="765417" cy="276999"/>
          </a:xfrm>
          <a:prstGeom prst="rect">
            <a:avLst/>
          </a:prstGeom>
          <a:noFill/>
        </p:spPr>
        <p:txBody>
          <a:bodyPr wrap="square" rtlCol="0">
            <a:spAutoFit/>
          </a:bodyPr>
          <a:lstStyle/>
          <a:p>
            <a:r>
              <a:rPr lang="en-US" sz="1200" b="1">
                <a:solidFill>
                  <a:schemeClr val="tx1">
                    <a:lumMod val="75000"/>
                    <a:lumOff val="25000"/>
                  </a:schemeClr>
                </a:solidFill>
                <a:latin typeface="+mj-lt"/>
              </a:rPr>
              <a:t>45 K</a:t>
            </a:r>
          </a:p>
        </p:txBody>
      </p:sp>
      <p:cxnSp>
        <p:nvCxnSpPr>
          <p:cNvPr id="8" name="Straight Connector 7"/>
          <p:cNvCxnSpPr/>
          <p:nvPr/>
        </p:nvCxnSpPr>
        <p:spPr>
          <a:xfrm flipH="1">
            <a:off x="8753475" y="4480686"/>
            <a:ext cx="18641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753475" y="5204586"/>
            <a:ext cx="186419"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Picture Placeholder 10">
            <a:extLst>
              <a:ext uri="{FF2B5EF4-FFF2-40B4-BE49-F238E27FC236}">
                <a16:creationId xmlns:a16="http://schemas.microsoft.com/office/drawing/2014/main" id="{4BD5343B-C236-4077-AF16-07B9DD0FF4E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5992" b="25992"/>
          <a:stretch>
            <a:fillRect/>
          </a:stretch>
        </p:blipFill>
        <p:spPr/>
      </p:pic>
    </p:spTree>
    <p:extLst>
      <p:ext uri="{BB962C8B-B14F-4D97-AF65-F5344CB8AC3E}">
        <p14:creationId xmlns:p14="http://schemas.microsoft.com/office/powerpoint/2010/main" val="3226666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550"/>
          <p:cNvSpPr/>
          <p:nvPr/>
        </p:nvSpPr>
        <p:spPr>
          <a:xfrm>
            <a:off x="1006217" y="3912486"/>
            <a:ext cx="478498" cy="478498"/>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j-lt"/>
            </a:endParaRPr>
          </a:p>
        </p:txBody>
      </p:sp>
      <p:sp>
        <p:nvSpPr>
          <p:cNvPr id="4" name="Shape 2632"/>
          <p:cNvSpPr/>
          <p:nvPr/>
        </p:nvSpPr>
        <p:spPr>
          <a:xfrm>
            <a:off x="4873472" y="3912486"/>
            <a:ext cx="391500" cy="478498"/>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j-lt"/>
            </a:endParaRPr>
          </a:p>
        </p:txBody>
      </p:sp>
      <p:sp>
        <p:nvSpPr>
          <p:cNvPr id="6" name="TextBox 5"/>
          <p:cNvSpPr txBox="1"/>
          <p:nvPr/>
        </p:nvSpPr>
        <p:spPr>
          <a:xfrm>
            <a:off x="910967" y="4664860"/>
            <a:ext cx="1994647" cy="400110"/>
          </a:xfrm>
          <a:prstGeom prst="rect">
            <a:avLst/>
          </a:prstGeom>
          <a:noFill/>
        </p:spPr>
        <p:txBody>
          <a:bodyPr wrap="square" rtlCol="0">
            <a:spAutoFit/>
          </a:bodyPr>
          <a:lstStyle/>
          <a:p>
            <a:r>
              <a:rPr lang="en-US" sz="2000" b="1">
                <a:solidFill>
                  <a:schemeClr val="tx1">
                    <a:lumMod val="75000"/>
                    <a:lumOff val="25000"/>
                  </a:schemeClr>
                </a:solidFill>
                <a:latin typeface="+mj-lt"/>
              </a:rPr>
              <a:t>Service One</a:t>
            </a:r>
          </a:p>
        </p:txBody>
      </p:sp>
      <p:sp>
        <p:nvSpPr>
          <p:cNvPr id="7" name="Rectangle 6"/>
          <p:cNvSpPr/>
          <p:nvPr/>
        </p:nvSpPr>
        <p:spPr>
          <a:xfrm>
            <a:off x="910968" y="5064970"/>
            <a:ext cx="3013334" cy="923330"/>
          </a:xfrm>
          <a:prstGeom prst="rect">
            <a:avLst/>
          </a:prstGeom>
        </p:spPr>
        <p:txBody>
          <a:bodyPr wrap="square">
            <a:spAutoFit/>
          </a:bodyPr>
          <a:lstStyle/>
          <a:p>
            <a:pPr>
              <a:lnSpc>
                <a:spcPct val="150000"/>
              </a:lnSpc>
            </a:pPr>
            <a:r>
              <a:rPr lang="en-US" sz="1200" b="0" i="0">
                <a:solidFill>
                  <a:schemeClr val="bg1">
                    <a:lumMod val="65000"/>
                  </a:schemeClr>
                </a:solidFill>
                <a:effectLst/>
                <a:latin typeface="+mj-lt"/>
              </a:rPr>
              <a:t>Sed ut perspiciatis unde omnis iste natus erroroluptatem accusantium doloremque laudantium,</a:t>
            </a:r>
            <a:endParaRPr lang="en-US" sz="1200">
              <a:solidFill>
                <a:schemeClr val="bg1">
                  <a:lumMod val="65000"/>
                </a:schemeClr>
              </a:solidFill>
              <a:latin typeface="+mj-lt"/>
            </a:endParaRPr>
          </a:p>
        </p:txBody>
      </p:sp>
      <p:sp>
        <p:nvSpPr>
          <p:cNvPr id="8" name="TextBox 7"/>
          <p:cNvSpPr txBox="1"/>
          <p:nvPr/>
        </p:nvSpPr>
        <p:spPr>
          <a:xfrm>
            <a:off x="4817932" y="4664860"/>
            <a:ext cx="1994647" cy="400110"/>
          </a:xfrm>
          <a:prstGeom prst="rect">
            <a:avLst/>
          </a:prstGeom>
          <a:noFill/>
        </p:spPr>
        <p:txBody>
          <a:bodyPr wrap="square" rtlCol="0">
            <a:spAutoFit/>
          </a:bodyPr>
          <a:lstStyle/>
          <a:p>
            <a:r>
              <a:rPr lang="en-US" sz="2000" b="1">
                <a:solidFill>
                  <a:schemeClr val="tx1">
                    <a:lumMod val="75000"/>
                    <a:lumOff val="25000"/>
                  </a:schemeClr>
                </a:solidFill>
                <a:latin typeface="+mj-lt"/>
              </a:rPr>
              <a:t>Service Two</a:t>
            </a:r>
          </a:p>
        </p:txBody>
      </p:sp>
      <p:sp>
        <p:nvSpPr>
          <p:cNvPr id="9" name="Rectangle 8"/>
          <p:cNvSpPr/>
          <p:nvPr/>
        </p:nvSpPr>
        <p:spPr>
          <a:xfrm>
            <a:off x="4817933" y="5064970"/>
            <a:ext cx="3013334" cy="923330"/>
          </a:xfrm>
          <a:prstGeom prst="rect">
            <a:avLst/>
          </a:prstGeom>
        </p:spPr>
        <p:txBody>
          <a:bodyPr wrap="square">
            <a:spAutoFit/>
          </a:bodyPr>
          <a:lstStyle/>
          <a:p>
            <a:pPr>
              <a:lnSpc>
                <a:spcPct val="150000"/>
              </a:lnSpc>
            </a:pPr>
            <a:r>
              <a:rPr lang="en-US" sz="1200" b="0" i="0">
                <a:solidFill>
                  <a:schemeClr val="bg1">
                    <a:lumMod val="65000"/>
                  </a:schemeClr>
                </a:solidFill>
                <a:effectLst/>
                <a:latin typeface="+mj-lt"/>
              </a:rPr>
              <a:t>Sed ut perspiciatis unde omnis iste natus erroroluptatem accusantium doloremque laudantium,</a:t>
            </a:r>
            <a:endParaRPr lang="en-US" sz="1200">
              <a:solidFill>
                <a:schemeClr val="bg1">
                  <a:lumMod val="65000"/>
                </a:schemeClr>
              </a:solidFill>
              <a:latin typeface="+mj-lt"/>
            </a:endParaRPr>
          </a:p>
        </p:txBody>
      </p:sp>
      <p:sp>
        <p:nvSpPr>
          <p:cNvPr id="12" name="Rectangle 11"/>
          <p:cNvSpPr/>
          <p:nvPr/>
        </p:nvSpPr>
        <p:spPr>
          <a:xfrm>
            <a:off x="6869729" y="786884"/>
            <a:ext cx="4742329" cy="1754326"/>
          </a:xfrm>
          <a:prstGeom prst="rect">
            <a:avLst/>
          </a:prstGeom>
        </p:spPr>
        <p:txBody>
          <a:bodyPr wrap="square">
            <a:spAutoFit/>
          </a:bodyPr>
          <a:lstStyle/>
          <a:p>
            <a:r>
              <a:rPr lang="en-US" sz="3600" b="1">
                <a:solidFill>
                  <a:schemeClr val="tx1">
                    <a:lumMod val="75000"/>
                    <a:lumOff val="25000"/>
                  </a:schemeClr>
                </a:solidFill>
                <a:latin typeface="+mj-lt"/>
              </a:rPr>
              <a:t>I Cook With Feel, Sometimes I Even Add It To The Heart</a:t>
            </a:r>
          </a:p>
        </p:txBody>
      </p:sp>
      <p:sp>
        <p:nvSpPr>
          <p:cNvPr id="14" name="Rectangle 13"/>
          <p:cNvSpPr/>
          <p:nvPr/>
        </p:nvSpPr>
        <p:spPr>
          <a:xfrm>
            <a:off x="8111607" y="3249088"/>
            <a:ext cx="3238564" cy="1869743"/>
          </a:xfrm>
          <a:prstGeom prst="rect">
            <a:avLst/>
          </a:prstGeom>
        </p:spPr>
        <p:txBody>
          <a:bodyPr wrap="square">
            <a:spAutoFit/>
          </a:bodyPr>
          <a:lstStyle/>
          <a:p>
            <a:pPr algn="just">
              <a:lnSpc>
                <a:spcPct val="150000"/>
              </a:lnSpc>
            </a:pPr>
            <a:r>
              <a:rPr lang="en-US" sz="1100" b="0" i="0">
                <a:solidFill>
                  <a:schemeClr val="bg1">
                    <a:lumMod val="65000"/>
                  </a:schemeClr>
                </a:solidFill>
                <a:effectLst/>
                <a:latin typeface="+mj-lt"/>
              </a:rPr>
              <a:t>Sed ut perspiciatis unde omnis iste natunerroolu tatem accusanti um dolorem que unde omnis iste naerr oolup tao lorem quendeti omns iste accusa ntiuolu ptatem dolorem que unde omnaerroolup quendeti oaccusantium volu ptatem dol orem ue unde omnis iste naerrq uendeti</a:t>
            </a:r>
            <a:endParaRPr lang="en-US" sz="1100">
              <a:solidFill>
                <a:schemeClr val="bg1">
                  <a:lumMod val="65000"/>
                </a:schemeClr>
              </a:solidFill>
              <a:latin typeface="+mj-lt"/>
            </a:endParaRPr>
          </a:p>
        </p:txBody>
      </p:sp>
      <p:sp>
        <p:nvSpPr>
          <p:cNvPr id="17" name="Rectangle 16"/>
          <p:cNvSpPr/>
          <p:nvPr/>
        </p:nvSpPr>
        <p:spPr>
          <a:xfrm>
            <a:off x="8184179" y="5803900"/>
            <a:ext cx="4007821" cy="105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0" name="Picture Placeholder 9">
            <a:extLst>
              <a:ext uri="{FF2B5EF4-FFF2-40B4-BE49-F238E27FC236}">
                <a16:creationId xmlns:a16="http://schemas.microsoft.com/office/drawing/2014/main" id="{E4845E9A-4D2C-471A-8DA6-B8B5F5CD6CD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723" b="11723"/>
          <a:stretch>
            <a:fillRect/>
          </a:stretch>
        </p:blipFill>
        <p:spPr/>
      </p:pic>
    </p:spTree>
    <p:extLst>
      <p:ext uri="{BB962C8B-B14F-4D97-AF65-F5344CB8AC3E}">
        <p14:creationId xmlns:p14="http://schemas.microsoft.com/office/powerpoint/2010/main" val="252485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8950" y="0"/>
            <a:ext cx="53530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Shape 2550"/>
          <p:cNvSpPr/>
          <p:nvPr/>
        </p:nvSpPr>
        <p:spPr>
          <a:xfrm>
            <a:off x="8818431" y="881842"/>
            <a:ext cx="478498" cy="478498"/>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j-lt"/>
            </a:endParaRPr>
          </a:p>
        </p:txBody>
      </p:sp>
      <p:sp>
        <p:nvSpPr>
          <p:cNvPr id="5" name="Shape 2632"/>
          <p:cNvSpPr/>
          <p:nvPr/>
        </p:nvSpPr>
        <p:spPr>
          <a:xfrm>
            <a:off x="8778722" y="3912486"/>
            <a:ext cx="391500" cy="478498"/>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tx1">
              <a:lumMod val="75000"/>
              <a:lumOff val="2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mj-lt"/>
            </a:endParaRPr>
          </a:p>
        </p:txBody>
      </p:sp>
      <p:sp>
        <p:nvSpPr>
          <p:cNvPr id="6" name="TextBox 5"/>
          <p:cNvSpPr txBox="1"/>
          <p:nvPr/>
        </p:nvSpPr>
        <p:spPr>
          <a:xfrm>
            <a:off x="8723181" y="1634216"/>
            <a:ext cx="1994647" cy="400110"/>
          </a:xfrm>
          <a:prstGeom prst="rect">
            <a:avLst/>
          </a:prstGeom>
          <a:noFill/>
        </p:spPr>
        <p:txBody>
          <a:bodyPr wrap="square" rtlCol="0">
            <a:spAutoFit/>
          </a:bodyPr>
          <a:lstStyle/>
          <a:p>
            <a:r>
              <a:rPr lang="en-US" sz="2000" b="1">
                <a:solidFill>
                  <a:schemeClr val="tx1">
                    <a:lumMod val="75000"/>
                    <a:lumOff val="25000"/>
                  </a:schemeClr>
                </a:solidFill>
                <a:latin typeface="+mj-lt"/>
              </a:rPr>
              <a:t>Service One</a:t>
            </a:r>
          </a:p>
        </p:txBody>
      </p:sp>
      <p:sp>
        <p:nvSpPr>
          <p:cNvPr id="7" name="Rectangle 6"/>
          <p:cNvSpPr/>
          <p:nvPr/>
        </p:nvSpPr>
        <p:spPr>
          <a:xfrm>
            <a:off x="8723182" y="2034326"/>
            <a:ext cx="3013334" cy="923330"/>
          </a:xfrm>
          <a:prstGeom prst="rect">
            <a:avLst/>
          </a:prstGeom>
        </p:spPr>
        <p:txBody>
          <a:bodyPr wrap="square">
            <a:spAutoFit/>
          </a:bodyPr>
          <a:lstStyle/>
          <a:p>
            <a:pPr>
              <a:lnSpc>
                <a:spcPct val="150000"/>
              </a:lnSpc>
            </a:pPr>
            <a:r>
              <a:rPr lang="en-US" sz="1200" b="0" i="0">
                <a:solidFill>
                  <a:schemeClr val="tx1">
                    <a:lumMod val="65000"/>
                    <a:lumOff val="35000"/>
                  </a:schemeClr>
                </a:solidFill>
                <a:effectLst/>
                <a:latin typeface="+mj-lt"/>
              </a:rPr>
              <a:t>Sed ut perspiciatis unde omnis iste natus erroroluptatem accusantium doloremque laudantium,</a:t>
            </a:r>
            <a:endParaRPr lang="en-US" sz="1200">
              <a:solidFill>
                <a:schemeClr val="tx1">
                  <a:lumMod val="65000"/>
                  <a:lumOff val="35000"/>
                </a:schemeClr>
              </a:solidFill>
              <a:latin typeface="+mj-lt"/>
            </a:endParaRPr>
          </a:p>
        </p:txBody>
      </p:sp>
      <p:sp>
        <p:nvSpPr>
          <p:cNvPr id="8" name="TextBox 7"/>
          <p:cNvSpPr txBox="1"/>
          <p:nvPr/>
        </p:nvSpPr>
        <p:spPr>
          <a:xfrm>
            <a:off x="8723182" y="4664860"/>
            <a:ext cx="1994647" cy="400110"/>
          </a:xfrm>
          <a:prstGeom prst="rect">
            <a:avLst/>
          </a:prstGeom>
          <a:noFill/>
        </p:spPr>
        <p:txBody>
          <a:bodyPr wrap="square" rtlCol="0">
            <a:spAutoFit/>
          </a:bodyPr>
          <a:lstStyle/>
          <a:p>
            <a:r>
              <a:rPr lang="en-US" sz="2000" b="1">
                <a:solidFill>
                  <a:schemeClr val="tx1">
                    <a:lumMod val="75000"/>
                    <a:lumOff val="25000"/>
                  </a:schemeClr>
                </a:solidFill>
                <a:latin typeface="+mj-lt"/>
              </a:rPr>
              <a:t>Service Two</a:t>
            </a:r>
          </a:p>
        </p:txBody>
      </p:sp>
      <p:sp>
        <p:nvSpPr>
          <p:cNvPr id="9" name="Rectangle 8"/>
          <p:cNvSpPr/>
          <p:nvPr/>
        </p:nvSpPr>
        <p:spPr>
          <a:xfrm>
            <a:off x="8723183" y="5064970"/>
            <a:ext cx="3013334" cy="923330"/>
          </a:xfrm>
          <a:prstGeom prst="rect">
            <a:avLst/>
          </a:prstGeom>
        </p:spPr>
        <p:txBody>
          <a:bodyPr wrap="square">
            <a:spAutoFit/>
          </a:bodyPr>
          <a:lstStyle/>
          <a:p>
            <a:pPr>
              <a:lnSpc>
                <a:spcPct val="150000"/>
              </a:lnSpc>
            </a:pPr>
            <a:r>
              <a:rPr lang="en-US" sz="1200" b="0" i="0">
                <a:solidFill>
                  <a:schemeClr val="tx1">
                    <a:lumMod val="65000"/>
                    <a:lumOff val="35000"/>
                  </a:schemeClr>
                </a:solidFill>
                <a:effectLst/>
                <a:latin typeface="+mj-lt"/>
              </a:rPr>
              <a:t>Sed ut perspiciatis unde omnis iste natus erroroluptatem accusantium doloremque laudantium,</a:t>
            </a:r>
            <a:endParaRPr lang="en-US" sz="1200">
              <a:solidFill>
                <a:schemeClr val="tx1">
                  <a:lumMod val="65000"/>
                  <a:lumOff val="35000"/>
                </a:schemeClr>
              </a:solidFill>
              <a:latin typeface="+mj-lt"/>
            </a:endParaRPr>
          </a:p>
        </p:txBody>
      </p:sp>
      <p:sp>
        <p:nvSpPr>
          <p:cNvPr id="10" name="Rectangle 9"/>
          <p:cNvSpPr/>
          <p:nvPr/>
        </p:nvSpPr>
        <p:spPr>
          <a:xfrm>
            <a:off x="914400" y="4377272"/>
            <a:ext cx="5276850" cy="1591846"/>
          </a:xfrm>
          <a:prstGeom prst="rect">
            <a:avLst/>
          </a:prstGeom>
        </p:spPr>
        <p:txBody>
          <a:bodyPr wrap="square">
            <a:spAutoFit/>
          </a:bodyPr>
          <a:lstStyle/>
          <a:p>
            <a:pPr>
              <a:lnSpc>
                <a:spcPct val="150000"/>
              </a:lnSpc>
            </a:pPr>
            <a:r>
              <a:rPr lang="en-US" sz="1100" b="0" i="0">
                <a:solidFill>
                  <a:schemeClr val="bg1">
                    <a:lumMod val="65000"/>
                  </a:schemeClr>
                </a:solidFill>
                <a:effectLst/>
                <a:latin typeface="+mj-lt"/>
              </a:rPr>
              <a:t>Sed ut perspiciatis unde omnis iste natunerror sit voluptatem accusantium doloremque unde omnis iste natus erroolup tato lorem quendeti omns iste accusantium sit voluptatem accusantium doloremque unde omnis iste atus erroolup tato lorem quendeti omnis iste accusantium sit voluptaccusantikm doloremque unde omnis iste natus erroolup tato lorem</a:t>
            </a:r>
            <a:endParaRPr lang="en-US" sz="1100">
              <a:solidFill>
                <a:schemeClr val="bg1">
                  <a:lumMod val="65000"/>
                </a:schemeClr>
              </a:solidFill>
              <a:latin typeface="+mj-lt"/>
            </a:endParaRPr>
          </a:p>
        </p:txBody>
      </p:sp>
      <p:sp>
        <p:nvSpPr>
          <p:cNvPr id="11" name="Rectangle 10"/>
          <p:cNvSpPr/>
          <p:nvPr/>
        </p:nvSpPr>
        <p:spPr>
          <a:xfrm>
            <a:off x="914400" y="907464"/>
            <a:ext cx="3695700" cy="2862322"/>
          </a:xfrm>
          <a:prstGeom prst="rect">
            <a:avLst/>
          </a:prstGeom>
        </p:spPr>
        <p:txBody>
          <a:bodyPr wrap="square">
            <a:spAutoFit/>
          </a:bodyPr>
          <a:lstStyle/>
          <a:p>
            <a:r>
              <a:rPr lang="en-US" sz="3600" b="1">
                <a:solidFill>
                  <a:schemeClr val="tx1">
                    <a:lumMod val="75000"/>
                    <a:lumOff val="25000"/>
                  </a:schemeClr>
                </a:solidFill>
                <a:latin typeface="+mj-lt"/>
              </a:rPr>
              <a:t>I Cook With Feel, Sometimes I Even Add It To The Heart</a:t>
            </a:r>
          </a:p>
        </p:txBody>
      </p:sp>
      <p:pic>
        <p:nvPicPr>
          <p:cNvPr id="13" name="Picture Placeholder 12">
            <a:extLst>
              <a:ext uri="{FF2B5EF4-FFF2-40B4-BE49-F238E27FC236}">
                <a16:creationId xmlns:a16="http://schemas.microsoft.com/office/drawing/2014/main" id="{446DCAB6-F3A2-43FF-90D3-7C421308B3B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863" r="27863"/>
          <a:stretch>
            <a:fillRect/>
          </a:stretch>
        </p:blipFill>
        <p:spPr/>
      </p:pic>
    </p:spTree>
    <p:extLst>
      <p:ext uri="{BB962C8B-B14F-4D97-AF65-F5344CB8AC3E}">
        <p14:creationId xmlns:p14="http://schemas.microsoft.com/office/powerpoint/2010/main" val="3547225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99042237-4E14-4EDC-B096-4EEA415BB4B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668" b="3668"/>
          <a:stretch>
            <a:fillRect/>
          </a:stretch>
        </p:blipFill>
        <p:spPr/>
      </p:pic>
      <p:sp>
        <p:nvSpPr>
          <p:cNvPr id="3" name="Rectangle 2"/>
          <p:cNvSpPr/>
          <p:nvPr/>
        </p:nvSpPr>
        <p:spPr>
          <a:xfrm>
            <a:off x="7477125" y="2571750"/>
            <a:ext cx="3752850" cy="4286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TextBox 3"/>
          <p:cNvSpPr txBox="1"/>
          <p:nvPr/>
        </p:nvSpPr>
        <p:spPr>
          <a:xfrm>
            <a:off x="8118177" y="4961698"/>
            <a:ext cx="1313496" cy="461665"/>
          </a:xfrm>
          <a:prstGeom prst="rect">
            <a:avLst/>
          </a:prstGeom>
          <a:noFill/>
        </p:spPr>
        <p:txBody>
          <a:bodyPr wrap="square" rtlCol="0">
            <a:spAutoFit/>
          </a:bodyPr>
          <a:lstStyle/>
          <a:p>
            <a:r>
              <a:rPr lang="en-US" sz="2400" b="1" dirty="0">
                <a:solidFill>
                  <a:schemeClr val="tx1">
                    <a:lumMod val="75000"/>
                    <a:lumOff val="25000"/>
                  </a:schemeClr>
                </a:solidFill>
                <a:latin typeface="+mj-lt"/>
              </a:rPr>
              <a:t>Value</a:t>
            </a:r>
          </a:p>
        </p:txBody>
      </p:sp>
      <p:sp>
        <p:nvSpPr>
          <p:cNvPr id="5" name="Rectangle 4"/>
          <p:cNvSpPr/>
          <p:nvPr/>
        </p:nvSpPr>
        <p:spPr>
          <a:xfrm>
            <a:off x="8118176" y="5430628"/>
            <a:ext cx="2684079" cy="827021"/>
          </a:xfrm>
          <a:prstGeom prst="rect">
            <a:avLst/>
          </a:prstGeom>
        </p:spPr>
        <p:txBody>
          <a:bodyPr wrap="square">
            <a:spAutoFit/>
          </a:bodyPr>
          <a:lstStyle/>
          <a:p>
            <a:pPr>
              <a:lnSpc>
                <a:spcPct val="150000"/>
              </a:lnSpc>
            </a:pPr>
            <a:r>
              <a:rPr lang="en-US" sz="1100" b="0" i="0">
                <a:solidFill>
                  <a:schemeClr val="tx1">
                    <a:lumMod val="65000"/>
                    <a:lumOff val="35000"/>
                  </a:schemeClr>
                </a:solidFill>
                <a:effectLst/>
                <a:latin typeface="+mj-lt"/>
              </a:rPr>
              <a:t>Sed ut perspiciatis unde omnis iserr oro luptat em accusan rroro. undeo omnis iserr oro luptatem</a:t>
            </a:r>
            <a:endParaRPr lang="en-US" sz="1100">
              <a:solidFill>
                <a:schemeClr val="tx1">
                  <a:lumMod val="65000"/>
                  <a:lumOff val="35000"/>
                </a:schemeClr>
              </a:solidFill>
              <a:latin typeface="+mj-lt"/>
            </a:endParaRPr>
          </a:p>
        </p:txBody>
      </p:sp>
      <p:sp>
        <p:nvSpPr>
          <p:cNvPr id="6" name="TextBox 5"/>
          <p:cNvSpPr txBox="1"/>
          <p:nvPr/>
        </p:nvSpPr>
        <p:spPr>
          <a:xfrm>
            <a:off x="8118177" y="4257204"/>
            <a:ext cx="1313496" cy="400110"/>
          </a:xfrm>
          <a:prstGeom prst="rect">
            <a:avLst/>
          </a:prstGeom>
          <a:noFill/>
        </p:spPr>
        <p:txBody>
          <a:bodyPr wrap="square" rtlCol="0">
            <a:spAutoFit/>
          </a:bodyPr>
          <a:lstStyle/>
          <a:p>
            <a:r>
              <a:rPr lang="en-US" sz="2000" b="1" spc="300">
                <a:solidFill>
                  <a:schemeClr val="tx1">
                    <a:lumMod val="75000"/>
                    <a:lumOff val="25000"/>
                  </a:schemeClr>
                </a:solidFill>
                <a:latin typeface="+mj-lt"/>
              </a:rPr>
              <a:t>78 Kg</a:t>
            </a:r>
          </a:p>
        </p:txBody>
      </p:sp>
      <p:sp>
        <p:nvSpPr>
          <p:cNvPr id="7" name="Rectangle 6"/>
          <p:cNvSpPr/>
          <p:nvPr/>
        </p:nvSpPr>
        <p:spPr>
          <a:xfrm>
            <a:off x="8118176" y="3111708"/>
            <a:ext cx="2684079" cy="827021"/>
          </a:xfrm>
          <a:prstGeom prst="rect">
            <a:avLst/>
          </a:prstGeom>
        </p:spPr>
        <p:txBody>
          <a:bodyPr wrap="square">
            <a:spAutoFit/>
          </a:bodyPr>
          <a:lstStyle/>
          <a:p>
            <a:pPr>
              <a:lnSpc>
                <a:spcPct val="150000"/>
              </a:lnSpc>
            </a:pPr>
            <a:r>
              <a:rPr lang="en-US" sz="1100" b="0" i="0">
                <a:solidFill>
                  <a:schemeClr val="tx1">
                    <a:lumMod val="65000"/>
                    <a:lumOff val="35000"/>
                  </a:schemeClr>
                </a:solidFill>
                <a:effectLst/>
                <a:latin typeface="+mj-lt"/>
              </a:rPr>
              <a:t>Sed ut perspiciatis unde omnis iserr oro luptat em accusan rroro. undeo omnis iserr oro luptatem</a:t>
            </a:r>
            <a:endParaRPr lang="en-US" sz="1100">
              <a:solidFill>
                <a:schemeClr val="tx1">
                  <a:lumMod val="65000"/>
                  <a:lumOff val="35000"/>
                </a:schemeClr>
              </a:solidFill>
              <a:latin typeface="+mj-lt"/>
            </a:endParaRPr>
          </a:p>
        </p:txBody>
      </p:sp>
      <p:sp>
        <p:nvSpPr>
          <p:cNvPr id="8" name="Rectangle 7"/>
          <p:cNvSpPr/>
          <p:nvPr/>
        </p:nvSpPr>
        <p:spPr>
          <a:xfrm>
            <a:off x="742950" y="1536174"/>
            <a:ext cx="3134630" cy="3785652"/>
          </a:xfrm>
          <a:prstGeom prst="rect">
            <a:avLst/>
          </a:prstGeom>
        </p:spPr>
        <p:txBody>
          <a:bodyPr wrap="square">
            <a:spAutoFit/>
          </a:bodyPr>
          <a:lstStyle/>
          <a:p>
            <a:r>
              <a:rPr lang="en-US" sz="4000" b="1">
                <a:solidFill>
                  <a:schemeClr val="tx1">
                    <a:lumMod val="75000"/>
                    <a:lumOff val="25000"/>
                  </a:schemeClr>
                </a:solidFill>
                <a:latin typeface="+mj-lt"/>
              </a:rPr>
              <a:t>I Cook With Feel, Sometimes I Even Add It To The Heart</a:t>
            </a:r>
          </a:p>
        </p:txBody>
      </p:sp>
    </p:spTree>
    <p:extLst>
      <p:ext uri="{BB962C8B-B14F-4D97-AF65-F5344CB8AC3E}">
        <p14:creationId xmlns:p14="http://schemas.microsoft.com/office/powerpoint/2010/main" val="2096128011"/>
      </p:ext>
    </p:extLst>
  </p:cSld>
  <p:clrMapOvr>
    <a:masterClrMapping/>
  </p:clrMapOvr>
</p:sld>
</file>

<file path=ppt/theme/theme1.xml><?xml version="1.0" encoding="utf-8"?>
<a:theme xmlns:a="http://schemas.openxmlformats.org/drawingml/2006/main" name="Office Theme">
  <a:themeElements>
    <a:clrScheme name="Retro inspired ">
      <a:dk1>
        <a:sysClr val="windowText" lastClr="000000"/>
      </a:dk1>
      <a:lt1>
        <a:sysClr val="window" lastClr="FFFFFF"/>
      </a:lt1>
      <a:dk2>
        <a:srgbClr val="1F497D"/>
      </a:dk2>
      <a:lt2>
        <a:srgbClr val="EEECE1"/>
      </a:lt2>
      <a:accent1>
        <a:srgbClr val="FEDC3D"/>
      </a:accent1>
      <a:accent2>
        <a:srgbClr val="000000"/>
      </a:accent2>
      <a:accent3>
        <a:srgbClr val="01ABAA"/>
      </a:accent3>
      <a:accent4>
        <a:srgbClr val="FEA680"/>
      </a:accent4>
      <a:accent5>
        <a:srgbClr val="000000"/>
      </a:accent5>
      <a:accent6>
        <a:srgbClr val="8A8A8A"/>
      </a:accent6>
      <a:hlink>
        <a:srgbClr val="0096D2"/>
      </a:hlink>
      <a:folHlink>
        <a:srgbClr val="00578B"/>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1320</Words>
  <Application>Microsoft Office PowerPoint</Application>
  <PresentationFormat>Widescreen</PresentationFormat>
  <Paragraphs>125</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53</cp:revision>
  <dcterms:created xsi:type="dcterms:W3CDTF">2021-02-09T15:50:15Z</dcterms:created>
  <dcterms:modified xsi:type="dcterms:W3CDTF">2021-03-09T07:39:36Z</dcterms:modified>
</cp:coreProperties>
</file>