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85"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6" r:id="rId22"/>
    <p:sldId id="278" r:id="rId23"/>
    <p:sldId id="279" r:id="rId24"/>
    <p:sldId id="283" r:id="rId25"/>
    <p:sldId id="28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2" autoAdjust="0"/>
    <p:restoredTop sz="96229" autoAdjust="0"/>
  </p:normalViewPr>
  <p:slideViewPr>
    <p:cSldViewPr snapToGrid="0">
      <p:cViewPr varScale="1">
        <p:scale>
          <a:sx n="120" d="100"/>
          <a:sy n="120" d="100"/>
        </p:scale>
        <p:origin x="126"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7E80-203F-44E5-949A-AFC1D13AFE0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993EBC-A9EC-43DC-B0F3-DB4D9B2852B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64298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672040B8-ED9B-4BB5-9A93-2E12E6654507}"/>
              </a:ext>
            </a:extLst>
          </p:cNvPr>
          <p:cNvSpPr>
            <a:spLocks noGrp="1"/>
          </p:cNvSpPr>
          <p:nvPr>
            <p:ph type="pic" sz="quarter" idx="11" hasCustomPrompt="1"/>
          </p:nvPr>
        </p:nvSpPr>
        <p:spPr>
          <a:xfrm>
            <a:off x="2859314" y="874485"/>
            <a:ext cx="3236686" cy="5109029"/>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2772798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74E0428F-5031-41B0-8CB7-924BE7873573}"/>
              </a:ext>
            </a:extLst>
          </p:cNvPr>
          <p:cNvSpPr>
            <a:spLocks noGrp="1"/>
          </p:cNvSpPr>
          <p:nvPr>
            <p:ph type="pic" sz="quarter" idx="11" hasCustomPrompt="1"/>
          </p:nvPr>
        </p:nvSpPr>
        <p:spPr>
          <a:xfrm>
            <a:off x="522514" y="3429000"/>
            <a:ext cx="5573486" cy="34290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2578141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DB26BF5B-2938-4987-96CD-08EB42C6A078}"/>
              </a:ext>
            </a:extLst>
          </p:cNvPr>
          <p:cNvSpPr>
            <a:spLocks noGrp="1"/>
          </p:cNvSpPr>
          <p:nvPr>
            <p:ph type="pic" sz="quarter" idx="11" hasCustomPrompt="1"/>
          </p:nvPr>
        </p:nvSpPr>
        <p:spPr>
          <a:xfrm>
            <a:off x="7721600" y="1193799"/>
            <a:ext cx="4470400" cy="4470399"/>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4077140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945029F9-5EA4-4BF1-AF66-67DE74B199AB}"/>
              </a:ext>
            </a:extLst>
          </p:cNvPr>
          <p:cNvSpPr>
            <a:spLocks noGrp="1"/>
          </p:cNvSpPr>
          <p:nvPr>
            <p:ph type="pic" sz="quarter" idx="11" hasCustomPrompt="1"/>
          </p:nvPr>
        </p:nvSpPr>
        <p:spPr>
          <a:xfrm>
            <a:off x="1436914" y="2209800"/>
            <a:ext cx="2438400" cy="24384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8" name="Picture Placeholder 7">
            <a:extLst>
              <a:ext uri="{FF2B5EF4-FFF2-40B4-BE49-F238E27FC236}">
                <a16:creationId xmlns:a16="http://schemas.microsoft.com/office/drawing/2014/main" id="{032D3938-B9DD-4823-8FA0-0E616FC7F089}"/>
              </a:ext>
            </a:extLst>
          </p:cNvPr>
          <p:cNvSpPr>
            <a:spLocks noGrp="1"/>
          </p:cNvSpPr>
          <p:nvPr>
            <p:ph type="pic" sz="quarter" idx="12" hasCustomPrompt="1"/>
          </p:nvPr>
        </p:nvSpPr>
        <p:spPr>
          <a:xfrm>
            <a:off x="4876800" y="2209800"/>
            <a:ext cx="2438400" cy="24384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9" name="Picture Placeholder 7">
            <a:extLst>
              <a:ext uri="{FF2B5EF4-FFF2-40B4-BE49-F238E27FC236}">
                <a16:creationId xmlns:a16="http://schemas.microsoft.com/office/drawing/2014/main" id="{185FF516-8D55-4DAF-BF1B-CD009B7E2286}"/>
              </a:ext>
            </a:extLst>
          </p:cNvPr>
          <p:cNvSpPr>
            <a:spLocks noGrp="1"/>
          </p:cNvSpPr>
          <p:nvPr>
            <p:ph type="pic" sz="quarter" idx="13" hasCustomPrompt="1"/>
          </p:nvPr>
        </p:nvSpPr>
        <p:spPr>
          <a:xfrm>
            <a:off x="8316686" y="2209800"/>
            <a:ext cx="2438400" cy="24384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915264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2A6E2410-1278-440E-B27E-4073F820FDBE}"/>
              </a:ext>
            </a:extLst>
          </p:cNvPr>
          <p:cNvSpPr>
            <a:spLocks noGrp="1"/>
          </p:cNvSpPr>
          <p:nvPr>
            <p:ph type="pic" sz="quarter" idx="11" hasCustomPrompt="1"/>
          </p:nvPr>
        </p:nvSpPr>
        <p:spPr>
          <a:xfrm>
            <a:off x="1393371" y="1099457"/>
            <a:ext cx="2540000" cy="4659084"/>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6" name="Picture Placeholder 7">
            <a:extLst>
              <a:ext uri="{FF2B5EF4-FFF2-40B4-BE49-F238E27FC236}">
                <a16:creationId xmlns:a16="http://schemas.microsoft.com/office/drawing/2014/main" id="{02F987C3-9BC3-4507-9512-F418E1304D36}"/>
              </a:ext>
            </a:extLst>
          </p:cNvPr>
          <p:cNvSpPr>
            <a:spLocks noGrp="1"/>
          </p:cNvSpPr>
          <p:nvPr>
            <p:ph type="pic" sz="quarter" idx="12" hasCustomPrompt="1"/>
          </p:nvPr>
        </p:nvSpPr>
        <p:spPr>
          <a:xfrm>
            <a:off x="4078514" y="1099457"/>
            <a:ext cx="2540000" cy="4659084"/>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2231941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B54D014C-F01F-4E20-850F-4BFC9A371578}"/>
              </a:ext>
            </a:extLst>
          </p:cNvPr>
          <p:cNvSpPr>
            <a:spLocks noGrp="1"/>
          </p:cNvSpPr>
          <p:nvPr>
            <p:ph type="pic" sz="quarter" idx="12" hasCustomPrompt="1"/>
          </p:nvPr>
        </p:nvSpPr>
        <p:spPr>
          <a:xfrm>
            <a:off x="4532085" y="0"/>
            <a:ext cx="3428999" cy="34290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6" name="Picture Placeholder 7">
            <a:extLst>
              <a:ext uri="{FF2B5EF4-FFF2-40B4-BE49-F238E27FC236}">
                <a16:creationId xmlns:a16="http://schemas.microsoft.com/office/drawing/2014/main" id="{BFFC6B51-5ECD-418B-9EB5-ABF67BA3B0AC}"/>
              </a:ext>
            </a:extLst>
          </p:cNvPr>
          <p:cNvSpPr>
            <a:spLocks noGrp="1"/>
          </p:cNvSpPr>
          <p:nvPr>
            <p:ph type="pic" sz="quarter" idx="13" hasCustomPrompt="1"/>
          </p:nvPr>
        </p:nvSpPr>
        <p:spPr>
          <a:xfrm>
            <a:off x="1103084" y="3429000"/>
            <a:ext cx="3428999" cy="34290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4101298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5E405C39-1475-4E59-AD8A-30D85B759D49}"/>
              </a:ext>
            </a:extLst>
          </p:cNvPr>
          <p:cNvSpPr>
            <a:spLocks noGrp="1"/>
          </p:cNvSpPr>
          <p:nvPr>
            <p:ph type="pic" sz="quarter" idx="13" hasCustomPrompt="1"/>
          </p:nvPr>
        </p:nvSpPr>
        <p:spPr>
          <a:xfrm>
            <a:off x="3570514" y="1172028"/>
            <a:ext cx="2801257" cy="451394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3567944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D492F472-C95B-40C9-94C4-69D3DF34B01E}"/>
              </a:ext>
            </a:extLst>
          </p:cNvPr>
          <p:cNvSpPr>
            <a:spLocks noGrp="1"/>
          </p:cNvSpPr>
          <p:nvPr>
            <p:ph type="pic" sz="quarter" idx="13" hasCustomPrompt="1"/>
          </p:nvPr>
        </p:nvSpPr>
        <p:spPr>
          <a:xfrm>
            <a:off x="2191657" y="2671782"/>
            <a:ext cx="2670629" cy="4186218"/>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2349826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89C40B68-4529-4B0F-B731-6EB954AD1CF0}"/>
              </a:ext>
            </a:extLst>
          </p:cNvPr>
          <p:cNvSpPr>
            <a:spLocks noGrp="1"/>
          </p:cNvSpPr>
          <p:nvPr>
            <p:ph type="pic" sz="quarter" idx="13" hasCustomPrompt="1"/>
          </p:nvPr>
        </p:nvSpPr>
        <p:spPr>
          <a:xfrm>
            <a:off x="449943" y="667657"/>
            <a:ext cx="3048000" cy="30480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12" name="Picture Placeholder 7">
            <a:extLst>
              <a:ext uri="{FF2B5EF4-FFF2-40B4-BE49-F238E27FC236}">
                <a16:creationId xmlns:a16="http://schemas.microsoft.com/office/drawing/2014/main" id="{B9524449-E926-4896-BC99-C1FF8BE89830}"/>
              </a:ext>
            </a:extLst>
          </p:cNvPr>
          <p:cNvSpPr>
            <a:spLocks noGrp="1"/>
          </p:cNvSpPr>
          <p:nvPr>
            <p:ph type="pic" sz="quarter" idx="14" hasCustomPrompt="1"/>
          </p:nvPr>
        </p:nvSpPr>
        <p:spPr>
          <a:xfrm>
            <a:off x="3686628" y="3077026"/>
            <a:ext cx="1727200" cy="339634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13" name="Picture Placeholder 7">
            <a:extLst>
              <a:ext uri="{FF2B5EF4-FFF2-40B4-BE49-F238E27FC236}">
                <a16:creationId xmlns:a16="http://schemas.microsoft.com/office/drawing/2014/main" id="{315A07B5-DDC7-4A5E-934B-B05D238752DA}"/>
              </a:ext>
            </a:extLst>
          </p:cNvPr>
          <p:cNvSpPr>
            <a:spLocks noGrp="1"/>
          </p:cNvSpPr>
          <p:nvPr>
            <p:ph type="pic" sz="quarter" idx="15" hasCustomPrompt="1"/>
          </p:nvPr>
        </p:nvSpPr>
        <p:spPr>
          <a:xfrm>
            <a:off x="7837715" y="2216537"/>
            <a:ext cx="2090056" cy="2424928"/>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14" name="Picture Placeholder 7">
            <a:extLst>
              <a:ext uri="{FF2B5EF4-FFF2-40B4-BE49-F238E27FC236}">
                <a16:creationId xmlns:a16="http://schemas.microsoft.com/office/drawing/2014/main" id="{E26B02C4-11F8-447F-9FEF-03267EBF35B4}"/>
              </a:ext>
            </a:extLst>
          </p:cNvPr>
          <p:cNvSpPr>
            <a:spLocks noGrp="1"/>
          </p:cNvSpPr>
          <p:nvPr>
            <p:ph type="pic" sz="quarter" idx="16" hasCustomPrompt="1"/>
          </p:nvPr>
        </p:nvSpPr>
        <p:spPr>
          <a:xfrm>
            <a:off x="10101944" y="2216537"/>
            <a:ext cx="2090056" cy="2424928"/>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667093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ABAF5267-B287-4D63-881F-B020DB026A8E}"/>
              </a:ext>
            </a:extLst>
          </p:cNvPr>
          <p:cNvSpPr>
            <a:spLocks noGrp="1"/>
          </p:cNvSpPr>
          <p:nvPr>
            <p:ph type="pic" sz="quarter" idx="13" hasCustomPrompt="1"/>
          </p:nvPr>
        </p:nvSpPr>
        <p:spPr>
          <a:xfrm>
            <a:off x="2249714" y="0"/>
            <a:ext cx="4223657" cy="177074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7" name="Picture Placeholder 7">
            <a:extLst>
              <a:ext uri="{FF2B5EF4-FFF2-40B4-BE49-F238E27FC236}">
                <a16:creationId xmlns:a16="http://schemas.microsoft.com/office/drawing/2014/main" id="{F9A75561-22AC-46A9-9DF3-5C1A75FC6027}"/>
              </a:ext>
            </a:extLst>
          </p:cNvPr>
          <p:cNvSpPr>
            <a:spLocks noGrp="1"/>
          </p:cNvSpPr>
          <p:nvPr>
            <p:ph type="pic" sz="quarter" idx="14" hasCustomPrompt="1"/>
          </p:nvPr>
        </p:nvSpPr>
        <p:spPr>
          <a:xfrm>
            <a:off x="725716" y="2148115"/>
            <a:ext cx="2743200" cy="4709885"/>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8" name="Picture Placeholder 7">
            <a:extLst>
              <a:ext uri="{FF2B5EF4-FFF2-40B4-BE49-F238E27FC236}">
                <a16:creationId xmlns:a16="http://schemas.microsoft.com/office/drawing/2014/main" id="{4E8D9B93-78A6-4586-A686-5AA545214B0C}"/>
              </a:ext>
            </a:extLst>
          </p:cNvPr>
          <p:cNvSpPr>
            <a:spLocks noGrp="1"/>
          </p:cNvSpPr>
          <p:nvPr>
            <p:ph type="pic" sz="quarter" idx="15" hasCustomPrompt="1"/>
          </p:nvPr>
        </p:nvSpPr>
        <p:spPr>
          <a:xfrm>
            <a:off x="3918856" y="2148115"/>
            <a:ext cx="3802744" cy="3541485"/>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2256769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92A5C322-2175-4D4E-9ABE-C8A6AA65D9C8}"/>
              </a:ext>
            </a:extLst>
          </p:cNvPr>
          <p:cNvSpPr>
            <a:spLocks noGrp="1"/>
          </p:cNvSpPr>
          <p:nvPr>
            <p:ph type="pic" sz="quarter" idx="10" hasCustomPrompt="1"/>
          </p:nvPr>
        </p:nvSpPr>
        <p:spPr>
          <a:xfrm>
            <a:off x="0" y="0"/>
            <a:ext cx="12192000" cy="68580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39659194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67FB7FC-94BF-40DB-AB04-12B1CCB85923}"/>
              </a:ext>
            </a:extLst>
          </p:cNvPr>
          <p:cNvSpPr>
            <a:spLocks noGrp="1"/>
          </p:cNvSpPr>
          <p:nvPr>
            <p:ph type="pic" sz="quarter" idx="15" hasCustomPrompt="1"/>
          </p:nvPr>
        </p:nvSpPr>
        <p:spPr>
          <a:xfrm>
            <a:off x="551543" y="2859315"/>
            <a:ext cx="2365828" cy="2365828"/>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7" name="Picture Placeholder 7">
            <a:extLst>
              <a:ext uri="{FF2B5EF4-FFF2-40B4-BE49-F238E27FC236}">
                <a16:creationId xmlns:a16="http://schemas.microsoft.com/office/drawing/2014/main" id="{54B7F559-4A03-4A2C-9B29-A1A177C62865}"/>
              </a:ext>
            </a:extLst>
          </p:cNvPr>
          <p:cNvSpPr>
            <a:spLocks noGrp="1"/>
          </p:cNvSpPr>
          <p:nvPr>
            <p:ph type="pic" sz="quarter" idx="16" hasCustomPrompt="1"/>
          </p:nvPr>
        </p:nvSpPr>
        <p:spPr>
          <a:xfrm>
            <a:off x="3077029" y="2859315"/>
            <a:ext cx="2365828" cy="2365828"/>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8" name="Picture Placeholder 7">
            <a:extLst>
              <a:ext uri="{FF2B5EF4-FFF2-40B4-BE49-F238E27FC236}">
                <a16:creationId xmlns:a16="http://schemas.microsoft.com/office/drawing/2014/main" id="{B52AFB75-6365-403E-8DF3-6D355B1C8515}"/>
              </a:ext>
            </a:extLst>
          </p:cNvPr>
          <p:cNvSpPr>
            <a:spLocks noGrp="1"/>
          </p:cNvSpPr>
          <p:nvPr>
            <p:ph type="pic" sz="quarter" idx="17" hasCustomPrompt="1"/>
          </p:nvPr>
        </p:nvSpPr>
        <p:spPr>
          <a:xfrm>
            <a:off x="8795657" y="2859314"/>
            <a:ext cx="3396342" cy="3998685"/>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1957811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0F2A7DFF-7246-402C-82F7-0CF72055D416}"/>
              </a:ext>
            </a:extLst>
          </p:cNvPr>
          <p:cNvSpPr>
            <a:spLocks noGrp="1"/>
          </p:cNvSpPr>
          <p:nvPr>
            <p:ph type="pic" sz="quarter" idx="16" hasCustomPrompt="1"/>
          </p:nvPr>
        </p:nvSpPr>
        <p:spPr>
          <a:xfrm>
            <a:off x="1357084" y="4513943"/>
            <a:ext cx="4659085" cy="2344057"/>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7" name="Picture Placeholder 7">
            <a:extLst>
              <a:ext uri="{FF2B5EF4-FFF2-40B4-BE49-F238E27FC236}">
                <a16:creationId xmlns:a16="http://schemas.microsoft.com/office/drawing/2014/main" id="{3BD1F709-C3FE-4330-985F-6D496046F6E8}"/>
              </a:ext>
            </a:extLst>
          </p:cNvPr>
          <p:cNvSpPr>
            <a:spLocks noGrp="1"/>
          </p:cNvSpPr>
          <p:nvPr>
            <p:ph type="pic" sz="quarter" idx="17" hasCustomPrompt="1"/>
          </p:nvPr>
        </p:nvSpPr>
        <p:spPr>
          <a:xfrm>
            <a:off x="6175829" y="4513943"/>
            <a:ext cx="4659085" cy="2344057"/>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21929145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C51F871-2218-4633-913C-07C8887BC1C7}"/>
              </a:ext>
            </a:extLst>
          </p:cNvPr>
          <p:cNvSpPr>
            <a:spLocks noGrp="1"/>
          </p:cNvSpPr>
          <p:nvPr>
            <p:ph type="pic" sz="quarter" idx="18" hasCustomPrompt="1"/>
          </p:nvPr>
        </p:nvSpPr>
        <p:spPr>
          <a:xfrm>
            <a:off x="1064188" y="1711318"/>
            <a:ext cx="1921966" cy="3394272"/>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6" name="Picture Placeholder 7">
            <a:extLst>
              <a:ext uri="{FF2B5EF4-FFF2-40B4-BE49-F238E27FC236}">
                <a16:creationId xmlns:a16="http://schemas.microsoft.com/office/drawing/2014/main" id="{78CAEADF-0E5B-4B0C-AC5A-54A2530A662C}"/>
              </a:ext>
            </a:extLst>
          </p:cNvPr>
          <p:cNvSpPr>
            <a:spLocks noGrp="1"/>
          </p:cNvSpPr>
          <p:nvPr>
            <p:ph type="pic" sz="quarter" idx="19" hasCustomPrompt="1"/>
          </p:nvPr>
        </p:nvSpPr>
        <p:spPr>
          <a:xfrm>
            <a:off x="5655538" y="1711318"/>
            <a:ext cx="1921966" cy="3394272"/>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788189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3A7669D5-5D38-49B8-A9B6-8FA4A3389F80}"/>
              </a:ext>
            </a:extLst>
          </p:cNvPr>
          <p:cNvSpPr>
            <a:spLocks noGrp="1"/>
          </p:cNvSpPr>
          <p:nvPr>
            <p:ph type="pic" sz="quarter" idx="19" hasCustomPrompt="1"/>
          </p:nvPr>
        </p:nvSpPr>
        <p:spPr>
          <a:xfrm>
            <a:off x="1314382" y="1543512"/>
            <a:ext cx="2787128" cy="3672846"/>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6" name="Picture Placeholder 7">
            <a:extLst>
              <a:ext uri="{FF2B5EF4-FFF2-40B4-BE49-F238E27FC236}">
                <a16:creationId xmlns:a16="http://schemas.microsoft.com/office/drawing/2014/main" id="{2DB57806-24C1-45FF-9B52-0D1E9F1127BF}"/>
              </a:ext>
            </a:extLst>
          </p:cNvPr>
          <p:cNvSpPr>
            <a:spLocks noGrp="1"/>
          </p:cNvSpPr>
          <p:nvPr>
            <p:ph type="pic" sz="quarter" idx="20" hasCustomPrompt="1"/>
          </p:nvPr>
        </p:nvSpPr>
        <p:spPr>
          <a:xfrm>
            <a:off x="4702436" y="3909340"/>
            <a:ext cx="2787128" cy="3672846"/>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909078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48E300FB-DC30-4E0D-906C-C42BCBD27FC4}"/>
              </a:ext>
            </a:extLst>
          </p:cNvPr>
          <p:cNvSpPr>
            <a:spLocks noGrp="1"/>
          </p:cNvSpPr>
          <p:nvPr>
            <p:ph type="pic" sz="quarter" idx="19" hasCustomPrompt="1"/>
          </p:nvPr>
        </p:nvSpPr>
        <p:spPr>
          <a:xfrm>
            <a:off x="4305005" y="3428999"/>
            <a:ext cx="3581987" cy="2218902"/>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3397416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099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44DFF32-6109-4596-98FD-12C1AD35A85B}"/>
              </a:ext>
            </a:extLst>
          </p:cNvPr>
          <p:cNvSpPr>
            <a:spLocks noGrp="1"/>
          </p:cNvSpPr>
          <p:nvPr>
            <p:ph type="pic" sz="quarter" idx="10" hasCustomPrompt="1"/>
          </p:nvPr>
        </p:nvSpPr>
        <p:spPr>
          <a:xfrm>
            <a:off x="8262588" y="1464293"/>
            <a:ext cx="3929412" cy="392941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2580056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170FA1F3-2559-4BC4-A1F6-3A7D1D8CD99B}"/>
              </a:ext>
            </a:extLst>
          </p:cNvPr>
          <p:cNvSpPr>
            <a:spLocks noGrp="1"/>
          </p:cNvSpPr>
          <p:nvPr>
            <p:ph type="pic" sz="quarter" idx="10" hasCustomPrompt="1"/>
          </p:nvPr>
        </p:nvSpPr>
        <p:spPr>
          <a:xfrm>
            <a:off x="831273" y="0"/>
            <a:ext cx="6137562" cy="2729345"/>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4045913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728527B2-6B45-4790-8F9B-BAED094284FC}"/>
              </a:ext>
            </a:extLst>
          </p:cNvPr>
          <p:cNvSpPr>
            <a:spLocks noGrp="1"/>
          </p:cNvSpPr>
          <p:nvPr>
            <p:ph type="pic" sz="quarter" idx="10" hasCustomPrompt="1"/>
          </p:nvPr>
        </p:nvSpPr>
        <p:spPr>
          <a:xfrm>
            <a:off x="1593273" y="290947"/>
            <a:ext cx="3103417" cy="3078962"/>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
        <p:nvSpPr>
          <p:cNvPr id="7" name="Picture Placeholder 7">
            <a:extLst>
              <a:ext uri="{FF2B5EF4-FFF2-40B4-BE49-F238E27FC236}">
                <a16:creationId xmlns:a16="http://schemas.microsoft.com/office/drawing/2014/main" id="{193C62B2-C6D3-47E1-9337-7A0F2268F85C}"/>
              </a:ext>
            </a:extLst>
          </p:cNvPr>
          <p:cNvSpPr>
            <a:spLocks noGrp="1"/>
          </p:cNvSpPr>
          <p:nvPr>
            <p:ph type="pic" sz="quarter" idx="11" hasCustomPrompt="1"/>
          </p:nvPr>
        </p:nvSpPr>
        <p:spPr>
          <a:xfrm>
            <a:off x="1593273" y="3488091"/>
            <a:ext cx="3103417" cy="3078962"/>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112387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73760C23-FA4A-453B-BDBF-E0251A6F303B}"/>
              </a:ext>
            </a:extLst>
          </p:cNvPr>
          <p:cNvSpPr>
            <a:spLocks noGrp="1"/>
          </p:cNvSpPr>
          <p:nvPr>
            <p:ph type="pic" sz="quarter" idx="11" hasCustomPrompt="1"/>
          </p:nvPr>
        </p:nvSpPr>
        <p:spPr>
          <a:xfrm>
            <a:off x="1316182" y="1518736"/>
            <a:ext cx="5721927" cy="4050805"/>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4158774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481B1F85-81C0-4FDD-9DD1-EB23FDC5D456}"/>
              </a:ext>
            </a:extLst>
          </p:cNvPr>
          <p:cNvSpPr>
            <a:spLocks noGrp="1"/>
          </p:cNvSpPr>
          <p:nvPr>
            <p:ph type="pic" sz="quarter" idx="11" hasCustomPrompt="1"/>
          </p:nvPr>
        </p:nvSpPr>
        <p:spPr>
          <a:xfrm>
            <a:off x="540657" y="1197428"/>
            <a:ext cx="4463143" cy="446314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501348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2EB1350B-F071-4D0F-BB22-FE2F7F53A6FF}"/>
              </a:ext>
            </a:extLst>
          </p:cNvPr>
          <p:cNvSpPr>
            <a:spLocks noGrp="1"/>
          </p:cNvSpPr>
          <p:nvPr>
            <p:ph type="pic" sz="quarter" idx="11" hasCustomPrompt="1"/>
          </p:nvPr>
        </p:nvSpPr>
        <p:spPr>
          <a:xfrm>
            <a:off x="3606453" y="678543"/>
            <a:ext cx="4020458" cy="5500914"/>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3059348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A6A63772-32A9-49AB-99A5-241EBB06E55D}"/>
              </a:ext>
            </a:extLst>
          </p:cNvPr>
          <p:cNvSpPr>
            <a:spLocks noGrp="1"/>
          </p:cNvSpPr>
          <p:nvPr>
            <p:ph type="pic" sz="quarter" idx="11" hasCustomPrompt="1"/>
          </p:nvPr>
        </p:nvSpPr>
        <p:spPr>
          <a:xfrm>
            <a:off x="624114" y="2104572"/>
            <a:ext cx="5167086" cy="2648856"/>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or Drag Here to Add Picture</a:t>
            </a:r>
            <a:endParaRPr lang="id-ID"/>
          </a:p>
        </p:txBody>
      </p:sp>
    </p:spTree>
    <p:extLst>
      <p:ext uri="{BB962C8B-B14F-4D97-AF65-F5344CB8AC3E}">
        <p14:creationId xmlns:p14="http://schemas.microsoft.com/office/powerpoint/2010/main" val="4095227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865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1" r:id="rId22"/>
    <p:sldLayoutId id="2147483673" r:id="rId23"/>
    <p:sldLayoutId id="2147483674" r:id="rId24"/>
    <p:sldLayoutId id="2147483675"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8.xml"/><Relationship Id="rId5" Type="http://schemas.openxmlformats.org/officeDocument/2006/relationships/image" Target="../media/image24.jp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9.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3.jpg"/><Relationship Id="rId1" Type="http://schemas.openxmlformats.org/officeDocument/2006/relationships/slideLayout" Target="../slideLayouts/slideLayout20.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0.png"/><Relationship Id="rId1" Type="http://schemas.openxmlformats.org/officeDocument/2006/relationships/slideLayout" Target="../slideLayouts/slideLayout22.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3.xml"/><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AAEC0D1B-893B-4538-900A-28439819DFB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
        <p:nvSpPr>
          <p:cNvPr id="5" name="Rectangle 4">
            <a:extLst>
              <a:ext uri="{FF2B5EF4-FFF2-40B4-BE49-F238E27FC236}">
                <a16:creationId xmlns:a16="http://schemas.microsoft.com/office/drawing/2014/main" id="{6229BA26-3568-4A42-ADF2-CC49D10C65C1}"/>
              </a:ext>
            </a:extLst>
          </p:cNvPr>
          <p:cNvSpPr/>
          <p:nvPr/>
        </p:nvSpPr>
        <p:spPr>
          <a:xfrm>
            <a:off x="0" y="0"/>
            <a:ext cx="12192000" cy="6858000"/>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9F9877D5-2EB7-4822-B26B-80F8906BCE6E}"/>
              </a:ext>
            </a:extLst>
          </p:cNvPr>
          <p:cNvGrpSpPr/>
          <p:nvPr/>
        </p:nvGrpSpPr>
        <p:grpSpPr>
          <a:xfrm>
            <a:off x="2460852" y="2662133"/>
            <a:ext cx="7270296" cy="1533734"/>
            <a:chOff x="1432832" y="2674691"/>
            <a:chExt cx="7270296" cy="1533734"/>
          </a:xfrm>
        </p:grpSpPr>
        <p:sp>
          <p:nvSpPr>
            <p:cNvPr id="6" name="Rectangle 5">
              <a:extLst>
                <a:ext uri="{FF2B5EF4-FFF2-40B4-BE49-F238E27FC236}">
                  <a16:creationId xmlns:a16="http://schemas.microsoft.com/office/drawing/2014/main" id="{15642EBC-1014-44E6-BF0F-907C1FF04916}"/>
                </a:ext>
              </a:extLst>
            </p:cNvPr>
            <p:cNvSpPr/>
            <p:nvPr/>
          </p:nvSpPr>
          <p:spPr>
            <a:xfrm>
              <a:off x="1474988" y="2899664"/>
              <a:ext cx="2345897" cy="623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C88A0B6-5F5B-4194-AFE1-A7D4821500DD}"/>
                </a:ext>
              </a:extLst>
            </p:cNvPr>
            <p:cNvSpPr txBox="1"/>
            <p:nvPr/>
          </p:nvSpPr>
          <p:spPr>
            <a:xfrm>
              <a:off x="1446697" y="2674691"/>
              <a:ext cx="2856561" cy="844847"/>
            </a:xfrm>
            <a:prstGeom prst="rect">
              <a:avLst/>
            </a:prstGeom>
            <a:noFill/>
          </p:spPr>
          <p:txBody>
            <a:bodyPr wrap="square" rtlCol="0">
              <a:spAutoFit/>
            </a:bodyPr>
            <a:lstStyle/>
            <a:p>
              <a:pPr>
                <a:lnSpc>
                  <a:spcPct val="150000"/>
                </a:lnSpc>
              </a:pPr>
              <a:r>
                <a:rPr lang="en-US" sz="3600" dirty="0">
                  <a:solidFill>
                    <a:schemeClr val="accent1"/>
                  </a:solidFill>
                  <a:latin typeface="+mj-lt"/>
                </a:rPr>
                <a:t>Hygiene</a:t>
              </a:r>
              <a:endParaRPr lang="id-ID" sz="2800" dirty="0">
                <a:solidFill>
                  <a:schemeClr val="bg1"/>
                </a:solidFill>
                <a:latin typeface="+mj-lt"/>
              </a:endParaRPr>
            </a:p>
          </p:txBody>
        </p:sp>
        <p:sp>
          <p:nvSpPr>
            <p:cNvPr id="26" name="TextBox 25">
              <a:extLst>
                <a:ext uri="{FF2B5EF4-FFF2-40B4-BE49-F238E27FC236}">
                  <a16:creationId xmlns:a16="http://schemas.microsoft.com/office/drawing/2014/main" id="{B2FB753B-B917-4DE9-BA7E-EB1B373F7249}"/>
                </a:ext>
              </a:extLst>
            </p:cNvPr>
            <p:cNvSpPr txBox="1"/>
            <p:nvPr/>
          </p:nvSpPr>
          <p:spPr>
            <a:xfrm>
              <a:off x="1432832" y="3685205"/>
              <a:ext cx="7270296" cy="523220"/>
            </a:xfrm>
            <a:prstGeom prst="rect">
              <a:avLst/>
            </a:prstGeom>
            <a:noFill/>
          </p:spPr>
          <p:txBody>
            <a:bodyPr wrap="square">
              <a:spAutoFit/>
            </a:bodyPr>
            <a:lstStyle/>
            <a:p>
              <a:r>
                <a:rPr lang="en-US" sz="2800" dirty="0">
                  <a:solidFill>
                    <a:schemeClr val="bg1"/>
                  </a:solidFill>
                  <a:latin typeface="+mj-lt"/>
                </a:rPr>
                <a:t>Healthy Living Presentation Template</a:t>
              </a:r>
              <a:endParaRPr lang="en-US" sz="2800" dirty="0"/>
            </a:p>
          </p:txBody>
        </p:sp>
      </p:grpSp>
    </p:spTree>
    <p:extLst>
      <p:ext uri="{BB962C8B-B14F-4D97-AF65-F5344CB8AC3E}">
        <p14:creationId xmlns:p14="http://schemas.microsoft.com/office/powerpoint/2010/main" val="1037105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F44217E5-489E-4FE1-BFC9-57C69B06A0BE}"/>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3744" b="3744"/>
          <a:stretch>
            <a:fillRect/>
          </a:stretch>
        </p:blipFill>
        <p:spPr/>
      </p:pic>
      <p:sp>
        <p:nvSpPr>
          <p:cNvPr id="3" name="TextBox 2">
            <a:extLst>
              <a:ext uri="{FF2B5EF4-FFF2-40B4-BE49-F238E27FC236}">
                <a16:creationId xmlns:a16="http://schemas.microsoft.com/office/drawing/2014/main" id="{A7CB1980-FCDE-4015-BFE8-29A4AA76C6DF}"/>
              </a:ext>
            </a:extLst>
          </p:cNvPr>
          <p:cNvSpPr txBox="1"/>
          <p:nvPr/>
        </p:nvSpPr>
        <p:spPr>
          <a:xfrm>
            <a:off x="6705602" y="3825393"/>
            <a:ext cx="4772606" cy="1080937"/>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adipiscing elit. Donec lectus turpis, consectetur ac porttitor vitae, fermentum eget turpis. Vivamus auctor eu dui pulvinar finibus. Quisque eget eros ullamcorper libero auctor fermentum. Integer pulvinar augue a arcu</a:t>
            </a:r>
            <a:endParaRPr lang="en-US" sz="1100">
              <a:solidFill>
                <a:schemeClr val="tx1">
                  <a:lumMod val="75000"/>
                  <a:lumOff val="25000"/>
                </a:schemeClr>
              </a:solidFill>
            </a:endParaRPr>
          </a:p>
        </p:txBody>
      </p:sp>
      <p:sp>
        <p:nvSpPr>
          <p:cNvPr id="4" name="TextBox 3">
            <a:extLst>
              <a:ext uri="{FF2B5EF4-FFF2-40B4-BE49-F238E27FC236}">
                <a16:creationId xmlns:a16="http://schemas.microsoft.com/office/drawing/2014/main" id="{2D674B2C-D911-4C2A-BC59-82A7BF670158}"/>
              </a:ext>
            </a:extLst>
          </p:cNvPr>
          <p:cNvSpPr txBox="1"/>
          <p:nvPr/>
        </p:nvSpPr>
        <p:spPr>
          <a:xfrm>
            <a:off x="6705602" y="5283616"/>
            <a:ext cx="2057535" cy="276999"/>
          </a:xfrm>
          <a:prstGeom prst="rect">
            <a:avLst/>
          </a:prstGeom>
          <a:noFill/>
        </p:spPr>
        <p:txBody>
          <a:bodyPr wrap="square" rtlCol="0">
            <a:spAutoFit/>
          </a:bodyPr>
          <a:lstStyle/>
          <a:p>
            <a:r>
              <a:rPr lang="en-US" sz="1200" spc="300">
                <a:solidFill>
                  <a:schemeClr val="accent1"/>
                </a:solidFill>
                <a:latin typeface="+mj-lt"/>
              </a:rPr>
              <a:t>Read More</a:t>
            </a:r>
            <a:endParaRPr lang="id-ID" sz="23900" spc="300">
              <a:solidFill>
                <a:schemeClr val="accent1"/>
              </a:solidFill>
              <a:latin typeface="+mj-lt"/>
            </a:endParaRPr>
          </a:p>
        </p:txBody>
      </p:sp>
      <p:sp>
        <p:nvSpPr>
          <p:cNvPr id="5" name="TextBox 4">
            <a:extLst>
              <a:ext uri="{FF2B5EF4-FFF2-40B4-BE49-F238E27FC236}">
                <a16:creationId xmlns:a16="http://schemas.microsoft.com/office/drawing/2014/main" id="{130A16DC-238B-4391-813F-45FBDAEF016B}"/>
              </a:ext>
            </a:extLst>
          </p:cNvPr>
          <p:cNvSpPr txBox="1"/>
          <p:nvPr/>
        </p:nvSpPr>
        <p:spPr>
          <a:xfrm>
            <a:off x="4911338" y="1324446"/>
            <a:ext cx="2587499" cy="369332"/>
          </a:xfrm>
          <a:prstGeom prst="rect">
            <a:avLst/>
          </a:prstGeom>
          <a:noFill/>
        </p:spPr>
        <p:txBody>
          <a:bodyPr wrap="square" rtlCol="0">
            <a:spAutoFit/>
          </a:bodyPr>
          <a:lstStyle/>
          <a:p>
            <a:r>
              <a:rPr lang="en-US">
                <a:solidFill>
                  <a:schemeClr val="accent1"/>
                </a:solidFill>
                <a:latin typeface="+mj-lt"/>
              </a:rPr>
              <a:t>Some Title Here</a:t>
            </a:r>
            <a:endParaRPr lang="id-ID">
              <a:solidFill>
                <a:schemeClr val="accent1"/>
              </a:solidFill>
              <a:latin typeface="+mj-lt"/>
            </a:endParaRPr>
          </a:p>
        </p:txBody>
      </p:sp>
      <p:sp>
        <p:nvSpPr>
          <p:cNvPr id="6" name="TextBox 5">
            <a:extLst>
              <a:ext uri="{FF2B5EF4-FFF2-40B4-BE49-F238E27FC236}">
                <a16:creationId xmlns:a16="http://schemas.microsoft.com/office/drawing/2014/main" id="{7191BE67-4DA8-46E4-B01B-79EEE5D15137}"/>
              </a:ext>
            </a:extLst>
          </p:cNvPr>
          <p:cNvSpPr txBox="1"/>
          <p:nvPr/>
        </p:nvSpPr>
        <p:spPr>
          <a:xfrm>
            <a:off x="4911338" y="1693778"/>
            <a:ext cx="2369323" cy="827021"/>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a:t>
            </a:r>
            <a:r>
              <a:rPr lang="en-US" sz="1100">
                <a:solidFill>
                  <a:schemeClr val="tx1">
                    <a:lumMod val="75000"/>
                    <a:lumOff val="25000"/>
                  </a:schemeClr>
                </a:solidFill>
              </a:rPr>
              <a:t> </a:t>
            </a:r>
            <a:r>
              <a:rPr lang="id-ID" sz="1100">
                <a:solidFill>
                  <a:schemeClr val="tx1">
                    <a:lumMod val="75000"/>
                    <a:lumOff val="25000"/>
                  </a:schemeClr>
                </a:solidFill>
              </a:rPr>
              <a:t>ectetur adipiscing elit. Donec lectus turpis, </a:t>
            </a:r>
            <a:endParaRPr lang="en-US" sz="1100">
              <a:solidFill>
                <a:schemeClr val="tx1">
                  <a:lumMod val="75000"/>
                  <a:lumOff val="25000"/>
                </a:schemeClr>
              </a:solidFill>
            </a:endParaRPr>
          </a:p>
        </p:txBody>
      </p:sp>
      <p:sp>
        <p:nvSpPr>
          <p:cNvPr id="7" name="TextBox 6">
            <a:extLst>
              <a:ext uri="{FF2B5EF4-FFF2-40B4-BE49-F238E27FC236}">
                <a16:creationId xmlns:a16="http://schemas.microsoft.com/office/drawing/2014/main" id="{212E677F-1246-4116-A5DB-37DA86F05FE7}"/>
              </a:ext>
            </a:extLst>
          </p:cNvPr>
          <p:cNvSpPr txBox="1"/>
          <p:nvPr/>
        </p:nvSpPr>
        <p:spPr>
          <a:xfrm>
            <a:off x="1299270" y="1324446"/>
            <a:ext cx="2587499" cy="369332"/>
          </a:xfrm>
          <a:prstGeom prst="rect">
            <a:avLst/>
          </a:prstGeom>
          <a:noFill/>
        </p:spPr>
        <p:txBody>
          <a:bodyPr wrap="square" rtlCol="0">
            <a:spAutoFit/>
          </a:bodyPr>
          <a:lstStyle/>
          <a:p>
            <a:r>
              <a:rPr lang="en-US">
                <a:solidFill>
                  <a:schemeClr val="accent1"/>
                </a:solidFill>
                <a:latin typeface="+mj-lt"/>
              </a:rPr>
              <a:t>Some Title Here</a:t>
            </a:r>
            <a:endParaRPr lang="id-ID">
              <a:solidFill>
                <a:schemeClr val="accent1"/>
              </a:solidFill>
              <a:latin typeface="+mj-lt"/>
            </a:endParaRPr>
          </a:p>
        </p:txBody>
      </p:sp>
      <p:sp>
        <p:nvSpPr>
          <p:cNvPr id="8" name="TextBox 7">
            <a:extLst>
              <a:ext uri="{FF2B5EF4-FFF2-40B4-BE49-F238E27FC236}">
                <a16:creationId xmlns:a16="http://schemas.microsoft.com/office/drawing/2014/main" id="{CBF034E7-EAB1-4B9C-A5E4-A0F9D350F19D}"/>
              </a:ext>
            </a:extLst>
          </p:cNvPr>
          <p:cNvSpPr txBox="1"/>
          <p:nvPr/>
        </p:nvSpPr>
        <p:spPr>
          <a:xfrm>
            <a:off x="1299270" y="1693778"/>
            <a:ext cx="2369323" cy="827021"/>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a:t>
            </a:r>
            <a:r>
              <a:rPr lang="en-US" sz="1100">
                <a:solidFill>
                  <a:schemeClr val="tx1">
                    <a:lumMod val="75000"/>
                    <a:lumOff val="25000"/>
                  </a:schemeClr>
                </a:solidFill>
              </a:rPr>
              <a:t> </a:t>
            </a:r>
            <a:r>
              <a:rPr lang="id-ID" sz="1100">
                <a:solidFill>
                  <a:schemeClr val="tx1">
                    <a:lumMod val="75000"/>
                    <a:lumOff val="25000"/>
                  </a:schemeClr>
                </a:solidFill>
              </a:rPr>
              <a:t>ectetur adipiscing elit. Donec lectus turpis, </a:t>
            </a:r>
            <a:endParaRPr lang="en-US" sz="1100">
              <a:solidFill>
                <a:schemeClr val="tx1">
                  <a:lumMod val="75000"/>
                  <a:lumOff val="25000"/>
                </a:schemeClr>
              </a:solidFill>
            </a:endParaRPr>
          </a:p>
        </p:txBody>
      </p:sp>
      <p:sp>
        <p:nvSpPr>
          <p:cNvPr id="9" name="Shape 2532">
            <a:extLst>
              <a:ext uri="{FF2B5EF4-FFF2-40B4-BE49-F238E27FC236}">
                <a16:creationId xmlns:a16="http://schemas.microsoft.com/office/drawing/2014/main" id="{F3D90183-3836-422D-A998-314A04E1A95A}"/>
              </a:ext>
            </a:extLst>
          </p:cNvPr>
          <p:cNvSpPr/>
          <p:nvPr/>
        </p:nvSpPr>
        <p:spPr>
          <a:xfrm>
            <a:off x="704187" y="1395753"/>
            <a:ext cx="245666" cy="300257"/>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7" y="20618"/>
                  <a:pt x="1200" y="20179"/>
                  <a:pt x="1200" y="19636"/>
                </a:cubicBezTo>
                <a:lnTo>
                  <a:pt x="1200" y="1964"/>
                </a:lnTo>
                <a:cubicBezTo>
                  <a:pt x="1200" y="1422"/>
                  <a:pt x="1737" y="982"/>
                  <a:pt x="2400" y="982"/>
                </a:cubicBezTo>
                <a:lnTo>
                  <a:pt x="13200" y="982"/>
                </a:lnTo>
                <a:lnTo>
                  <a:pt x="13200" y="5891"/>
                </a:lnTo>
                <a:cubicBezTo>
                  <a:pt x="13200" y="6433"/>
                  <a:pt x="13738" y="6873"/>
                  <a:pt x="14400" y="6873"/>
                </a:cubicBezTo>
                <a:lnTo>
                  <a:pt x="20400" y="6873"/>
                </a:lnTo>
                <a:cubicBezTo>
                  <a:pt x="20400" y="6873"/>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4800" y="8836"/>
                </a:moveTo>
                <a:cubicBezTo>
                  <a:pt x="4800" y="9108"/>
                  <a:pt x="5068" y="9327"/>
                  <a:pt x="5400" y="9327"/>
                </a:cubicBezTo>
                <a:lnTo>
                  <a:pt x="16200" y="9327"/>
                </a:lnTo>
                <a:cubicBezTo>
                  <a:pt x="16532" y="9327"/>
                  <a:pt x="16800" y="9108"/>
                  <a:pt x="16800" y="8836"/>
                </a:cubicBezTo>
                <a:cubicBezTo>
                  <a:pt x="16800" y="8566"/>
                  <a:pt x="16532" y="8345"/>
                  <a:pt x="16200" y="8345"/>
                </a:cubicBezTo>
                <a:lnTo>
                  <a:pt x="5400" y="8345"/>
                </a:lnTo>
                <a:cubicBezTo>
                  <a:pt x="5068" y="8345"/>
                  <a:pt x="4800" y="8566"/>
                  <a:pt x="4800" y="8836"/>
                </a:cubicBezTo>
                <a:moveTo>
                  <a:pt x="16200" y="12273"/>
                </a:moveTo>
                <a:lnTo>
                  <a:pt x="5400" y="12273"/>
                </a:lnTo>
                <a:cubicBezTo>
                  <a:pt x="5068" y="12273"/>
                  <a:pt x="4800" y="12493"/>
                  <a:pt x="4800" y="12764"/>
                </a:cubicBezTo>
                <a:cubicBezTo>
                  <a:pt x="4800" y="13035"/>
                  <a:pt x="5068" y="13255"/>
                  <a:pt x="5400" y="13255"/>
                </a:cubicBezTo>
                <a:lnTo>
                  <a:pt x="16200" y="13255"/>
                </a:lnTo>
                <a:cubicBezTo>
                  <a:pt x="16532" y="13255"/>
                  <a:pt x="16800" y="13035"/>
                  <a:pt x="16800" y="12764"/>
                </a:cubicBezTo>
                <a:cubicBezTo>
                  <a:pt x="16800" y="12493"/>
                  <a:pt x="16532" y="12273"/>
                  <a:pt x="16200" y="12273"/>
                </a:cubicBezTo>
                <a:moveTo>
                  <a:pt x="5400" y="5400"/>
                </a:moveTo>
                <a:lnTo>
                  <a:pt x="8400" y="5400"/>
                </a:lnTo>
                <a:cubicBezTo>
                  <a:pt x="8732" y="5400"/>
                  <a:pt x="9000" y="5181"/>
                  <a:pt x="9000" y="4909"/>
                </a:cubicBezTo>
                <a:cubicBezTo>
                  <a:pt x="9000" y="4638"/>
                  <a:pt x="8732" y="4418"/>
                  <a:pt x="8400" y="4418"/>
                </a:cubicBezTo>
                <a:lnTo>
                  <a:pt x="5400" y="4418"/>
                </a:lnTo>
                <a:cubicBezTo>
                  <a:pt x="5068" y="4418"/>
                  <a:pt x="4800" y="4638"/>
                  <a:pt x="4800" y="4909"/>
                </a:cubicBezTo>
                <a:cubicBezTo>
                  <a:pt x="4800" y="5181"/>
                  <a:pt x="5068" y="5400"/>
                  <a:pt x="5400" y="5400"/>
                </a:cubicBezTo>
                <a:moveTo>
                  <a:pt x="12600" y="16200"/>
                </a:moveTo>
                <a:lnTo>
                  <a:pt x="5400" y="16200"/>
                </a:lnTo>
                <a:cubicBezTo>
                  <a:pt x="5068" y="16200"/>
                  <a:pt x="4800" y="16420"/>
                  <a:pt x="4800" y="16691"/>
                </a:cubicBezTo>
                <a:cubicBezTo>
                  <a:pt x="4800" y="16962"/>
                  <a:pt x="5068" y="17182"/>
                  <a:pt x="5400" y="17182"/>
                </a:cubicBezTo>
                <a:lnTo>
                  <a:pt x="12600" y="17182"/>
                </a:lnTo>
                <a:cubicBezTo>
                  <a:pt x="12932" y="17182"/>
                  <a:pt x="13200" y="16962"/>
                  <a:pt x="13200" y="16691"/>
                </a:cubicBezTo>
                <a:cubicBezTo>
                  <a:pt x="13200" y="16420"/>
                  <a:pt x="12932" y="16200"/>
                  <a:pt x="12600" y="16200"/>
                </a:cubicBezTo>
              </a:path>
            </a:pathLst>
          </a:custGeom>
          <a:solidFill>
            <a:schemeClr val="tx1">
              <a:lumMod val="75000"/>
              <a:lumOff val="2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 name="Shape 2561">
            <a:extLst>
              <a:ext uri="{FF2B5EF4-FFF2-40B4-BE49-F238E27FC236}">
                <a16:creationId xmlns:a16="http://schemas.microsoft.com/office/drawing/2014/main" id="{0F181367-7815-40B3-9218-A9070BAC43A0}"/>
              </a:ext>
            </a:extLst>
          </p:cNvPr>
          <p:cNvSpPr/>
          <p:nvPr/>
        </p:nvSpPr>
        <p:spPr>
          <a:xfrm>
            <a:off x="4385762" y="1399021"/>
            <a:ext cx="300257" cy="245666"/>
          </a:xfrm>
          <a:custGeom>
            <a:avLst/>
            <a:gdLst/>
            <a:ahLst/>
            <a:cxnLst>
              <a:cxn ang="0">
                <a:pos x="wd2" y="hd2"/>
              </a:cxn>
              <a:cxn ang="5400000">
                <a:pos x="wd2" y="hd2"/>
              </a:cxn>
              <a:cxn ang="10800000">
                <a:pos x="wd2" y="hd2"/>
              </a:cxn>
              <a:cxn ang="16200000">
                <a:pos x="wd2" y="hd2"/>
              </a:cxn>
            </a:cxnLst>
            <a:rect l="0" t="0" r="r" b="b"/>
            <a:pathLst>
              <a:path w="21600" h="21600" extrusionOk="0">
                <a:moveTo>
                  <a:pt x="2455" y="3600"/>
                </a:moveTo>
                <a:lnTo>
                  <a:pt x="19145" y="3600"/>
                </a:lnTo>
                <a:cubicBezTo>
                  <a:pt x="19417" y="3600"/>
                  <a:pt x="19636" y="3332"/>
                  <a:pt x="19636" y="3000"/>
                </a:cubicBezTo>
                <a:cubicBezTo>
                  <a:pt x="19636" y="2669"/>
                  <a:pt x="19417" y="2400"/>
                  <a:pt x="19145" y="2400"/>
                </a:cubicBezTo>
                <a:lnTo>
                  <a:pt x="2455" y="2400"/>
                </a:lnTo>
                <a:cubicBezTo>
                  <a:pt x="2183" y="2400"/>
                  <a:pt x="1964" y="2669"/>
                  <a:pt x="1964" y="3000"/>
                </a:cubicBezTo>
                <a:cubicBezTo>
                  <a:pt x="1964" y="3332"/>
                  <a:pt x="2183" y="3600"/>
                  <a:pt x="2455" y="3600"/>
                </a:cubicBezTo>
                <a:moveTo>
                  <a:pt x="20618" y="20400"/>
                </a:moveTo>
                <a:lnTo>
                  <a:pt x="982" y="20400"/>
                </a:lnTo>
                <a:lnTo>
                  <a:pt x="982" y="6000"/>
                </a:lnTo>
                <a:lnTo>
                  <a:pt x="20618" y="6000"/>
                </a:lnTo>
                <a:cubicBezTo>
                  <a:pt x="20618" y="6000"/>
                  <a:pt x="20618" y="20400"/>
                  <a:pt x="20618" y="20400"/>
                </a:cubicBezTo>
                <a:close/>
                <a:moveTo>
                  <a:pt x="20618" y="4800"/>
                </a:moveTo>
                <a:lnTo>
                  <a:pt x="982" y="4800"/>
                </a:lnTo>
                <a:cubicBezTo>
                  <a:pt x="439" y="4800"/>
                  <a:pt x="0" y="5338"/>
                  <a:pt x="0" y="6000"/>
                </a:cubicBezTo>
                <a:lnTo>
                  <a:pt x="0" y="20400"/>
                </a:lnTo>
                <a:cubicBezTo>
                  <a:pt x="0" y="21062"/>
                  <a:pt x="439" y="21600"/>
                  <a:pt x="982" y="21600"/>
                </a:cubicBezTo>
                <a:lnTo>
                  <a:pt x="20618" y="21600"/>
                </a:lnTo>
                <a:cubicBezTo>
                  <a:pt x="21160" y="21600"/>
                  <a:pt x="21600" y="21062"/>
                  <a:pt x="21600" y="20400"/>
                </a:cubicBezTo>
                <a:lnTo>
                  <a:pt x="21600" y="6000"/>
                </a:lnTo>
                <a:cubicBezTo>
                  <a:pt x="21600" y="5338"/>
                  <a:pt x="21160" y="4800"/>
                  <a:pt x="20618" y="4800"/>
                </a:cubicBezTo>
                <a:moveTo>
                  <a:pt x="4418" y="1200"/>
                </a:moveTo>
                <a:lnTo>
                  <a:pt x="17182" y="1200"/>
                </a:lnTo>
                <a:cubicBezTo>
                  <a:pt x="17453" y="1200"/>
                  <a:pt x="17673" y="932"/>
                  <a:pt x="17673" y="600"/>
                </a:cubicBezTo>
                <a:cubicBezTo>
                  <a:pt x="17673" y="269"/>
                  <a:pt x="17453" y="0"/>
                  <a:pt x="17182" y="0"/>
                </a:cubicBezTo>
                <a:lnTo>
                  <a:pt x="4418" y="0"/>
                </a:lnTo>
                <a:cubicBezTo>
                  <a:pt x="4147" y="0"/>
                  <a:pt x="3927" y="269"/>
                  <a:pt x="3927" y="600"/>
                </a:cubicBezTo>
                <a:cubicBezTo>
                  <a:pt x="3927" y="932"/>
                  <a:pt x="4147" y="1200"/>
                  <a:pt x="4418" y="1200"/>
                </a:cubicBezTo>
              </a:path>
            </a:pathLst>
          </a:custGeom>
          <a:solidFill>
            <a:schemeClr val="tx1">
              <a:lumMod val="75000"/>
              <a:lumOff val="2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1" name="TextBox 10">
            <a:extLst>
              <a:ext uri="{FF2B5EF4-FFF2-40B4-BE49-F238E27FC236}">
                <a16:creationId xmlns:a16="http://schemas.microsoft.com/office/drawing/2014/main" id="{01860602-551E-4985-9515-99924D268306}"/>
              </a:ext>
            </a:extLst>
          </p:cNvPr>
          <p:cNvSpPr txBox="1"/>
          <p:nvPr/>
        </p:nvSpPr>
        <p:spPr>
          <a:xfrm>
            <a:off x="8585909" y="1324446"/>
            <a:ext cx="2587499" cy="369332"/>
          </a:xfrm>
          <a:prstGeom prst="rect">
            <a:avLst/>
          </a:prstGeom>
          <a:noFill/>
        </p:spPr>
        <p:txBody>
          <a:bodyPr wrap="square" rtlCol="0">
            <a:spAutoFit/>
          </a:bodyPr>
          <a:lstStyle/>
          <a:p>
            <a:r>
              <a:rPr lang="en-US">
                <a:solidFill>
                  <a:schemeClr val="accent1"/>
                </a:solidFill>
                <a:latin typeface="+mj-lt"/>
              </a:rPr>
              <a:t>Some Title Here</a:t>
            </a:r>
            <a:endParaRPr lang="id-ID">
              <a:solidFill>
                <a:schemeClr val="accent1"/>
              </a:solidFill>
              <a:latin typeface="+mj-lt"/>
            </a:endParaRPr>
          </a:p>
        </p:txBody>
      </p:sp>
      <p:sp>
        <p:nvSpPr>
          <p:cNvPr id="12" name="Shape 2591">
            <a:extLst>
              <a:ext uri="{FF2B5EF4-FFF2-40B4-BE49-F238E27FC236}">
                <a16:creationId xmlns:a16="http://schemas.microsoft.com/office/drawing/2014/main" id="{60F16674-564A-4133-9013-F70EB352FF7F}"/>
              </a:ext>
            </a:extLst>
          </p:cNvPr>
          <p:cNvSpPr/>
          <p:nvPr/>
        </p:nvSpPr>
        <p:spPr>
          <a:xfrm>
            <a:off x="7990826" y="1349930"/>
            <a:ext cx="343848" cy="34384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tx1">
              <a:lumMod val="75000"/>
              <a:lumOff val="2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3" name="TextBox 12">
            <a:extLst>
              <a:ext uri="{FF2B5EF4-FFF2-40B4-BE49-F238E27FC236}">
                <a16:creationId xmlns:a16="http://schemas.microsoft.com/office/drawing/2014/main" id="{6CB523B3-CB99-41B5-AB7B-9860D0617C8B}"/>
              </a:ext>
            </a:extLst>
          </p:cNvPr>
          <p:cNvSpPr txBox="1"/>
          <p:nvPr/>
        </p:nvSpPr>
        <p:spPr>
          <a:xfrm>
            <a:off x="8585909" y="1693778"/>
            <a:ext cx="2369323" cy="827021"/>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a:t>
            </a:r>
            <a:r>
              <a:rPr lang="en-US" sz="1100">
                <a:solidFill>
                  <a:schemeClr val="tx1">
                    <a:lumMod val="75000"/>
                    <a:lumOff val="25000"/>
                  </a:schemeClr>
                </a:solidFill>
              </a:rPr>
              <a:t> </a:t>
            </a:r>
            <a:r>
              <a:rPr lang="id-ID" sz="1100">
                <a:solidFill>
                  <a:schemeClr val="tx1">
                    <a:lumMod val="75000"/>
                    <a:lumOff val="25000"/>
                  </a:schemeClr>
                </a:solidFill>
              </a:rPr>
              <a:t>ectetur adipiscing elit. Donec lectus turpis, </a:t>
            </a:r>
            <a:endParaRPr lang="en-US" sz="1100">
              <a:solidFill>
                <a:schemeClr val="tx1">
                  <a:lumMod val="75000"/>
                  <a:lumOff val="25000"/>
                </a:schemeClr>
              </a:solidFill>
            </a:endParaRPr>
          </a:p>
        </p:txBody>
      </p:sp>
      <p:grpSp>
        <p:nvGrpSpPr>
          <p:cNvPr id="14" name="Group 13">
            <a:extLst>
              <a:ext uri="{FF2B5EF4-FFF2-40B4-BE49-F238E27FC236}">
                <a16:creationId xmlns:a16="http://schemas.microsoft.com/office/drawing/2014/main" id="{E3ACE7A2-64F4-4AFD-AC64-E72D63656F93}"/>
              </a:ext>
            </a:extLst>
          </p:cNvPr>
          <p:cNvGrpSpPr/>
          <p:nvPr/>
        </p:nvGrpSpPr>
        <p:grpSpPr>
          <a:xfrm>
            <a:off x="946332" y="3825393"/>
            <a:ext cx="3021429" cy="1200329"/>
            <a:chOff x="1013542" y="3278571"/>
            <a:chExt cx="3021429" cy="1200329"/>
          </a:xfrm>
        </p:grpSpPr>
        <p:sp>
          <p:nvSpPr>
            <p:cNvPr id="15" name="Rectangle 14">
              <a:extLst>
                <a:ext uri="{FF2B5EF4-FFF2-40B4-BE49-F238E27FC236}">
                  <a16:creationId xmlns:a16="http://schemas.microsoft.com/office/drawing/2014/main" id="{96DE31DD-5C1D-4454-81B5-7FC6731B5A3E}"/>
                </a:ext>
              </a:extLst>
            </p:cNvPr>
            <p:cNvSpPr/>
            <p:nvPr/>
          </p:nvSpPr>
          <p:spPr>
            <a:xfrm>
              <a:off x="1027322" y="3849707"/>
              <a:ext cx="1936412" cy="494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44C1C49-CE09-495E-822D-1BD6A75186A2}"/>
                </a:ext>
              </a:extLst>
            </p:cNvPr>
            <p:cNvSpPr txBox="1"/>
            <p:nvPr/>
          </p:nvSpPr>
          <p:spPr>
            <a:xfrm>
              <a:off x="1013542" y="3278571"/>
              <a:ext cx="3021429" cy="1200329"/>
            </a:xfrm>
            <a:prstGeom prst="rect">
              <a:avLst/>
            </a:prstGeom>
            <a:noFill/>
          </p:spPr>
          <p:txBody>
            <a:bodyPr wrap="square" rtlCol="0">
              <a:spAutoFit/>
            </a:bodyPr>
            <a:lstStyle/>
            <a:p>
              <a:r>
                <a:rPr lang="en-US" sz="3600">
                  <a:solidFill>
                    <a:schemeClr val="tx1">
                      <a:lumMod val="75000"/>
                      <a:lumOff val="25000"/>
                    </a:schemeClr>
                  </a:solidFill>
                  <a:latin typeface="+mj-lt"/>
                </a:rPr>
                <a:t>Our Simple </a:t>
              </a:r>
              <a:r>
                <a:rPr lang="en-US" sz="3600">
                  <a:solidFill>
                    <a:schemeClr val="bg1"/>
                  </a:solidFill>
                  <a:latin typeface="+mj-lt"/>
                </a:rPr>
                <a:t>Service</a:t>
              </a:r>
              <a:r>
                <a:rPr lang="en-US" sz="3600">
                  <a:solidFill>
                    <a:schemeClr val="tx1">
                      <a:lumMod val="75000"/>
                      <a:lumOff val="25000"/>
                    </a:schemeClr>
                  </a:solidFill>
                  <a:latin typeface="+mj-lt"/>
                </a:rPr>
                <a:t> </a:t>
              </a:r>
              <a:endParaRPr lang="id-ID" sz="3600">
                <a:solidFill>
                  <a:schemeClr val="tx1">
                    <a:lumMod val="75000"/>
                    <a:lumOff val="25000"/>
                  </a:schemeClr>
                </a:solidFill>
                <a:latin typeface="+mj-lt"/>
              </a:endParaRPr>
            </a:p>
          </p:txBody>
        </p:sp>
      </p:grpSp>
    </p:spTree>
    <p:extLst>
      <p:ext uri="{BB962C8B-B14F-4D97-AF65-F5344CB8AC3E}">
        <p14:creationId xmlns:p14="http://schemas.microsoft.com/office/powerpoint/2010/main" val="1716694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AE21F8F3-EC7F-4F2D-B8DE-7103905BABE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6667" r="16667"/>
          <a:stretch>
            <a:fillRect/>
          </a:stretch>
        </p:blipFill>
        <p:spPr/>
      </p:pic>
      <p:sp>
        <p:nvSpPr>
          <p:cNvPr id="3" name="TextBox 2">
            <a:extLst>
              <a:ext uri="{FF2B5EF4-FFF2-40B4-BE49-F238E27FC236}">
                <a16:creationId xmlns:a16="http://schemas.microsoft.com/office/drawing/2014/main" id="{0C35D334-3962-46AD-BF32-87025C50D14C}"/>
              </a:ext>
            </a:extLst>
          </p:cNvPr>
          <p:cNvSpPr txBox="1"/>
          <p:nvPr/>
        </p:nvSpPr>
        <p:spPr>
          <a:xfrm>
            <a:off x="4168664" y="3350071"/>
            <a:ext cx="2587499" cy="369332"/>
          </a:xfrm>
          <a:prstGeom prst="rect">
            <a:avLst/>
          </a:prstGeom>
          <a:noFill/>
        </p:spPr>
        <p:txBody>
          <a:bodyPr wrap="square" rtlCol="0">
            <a:spAutoFit/>
          </a:bodyPr>
          <a:lstStyle/>
          <a:p>
            <a:r>
              <a:rPr lang="en-US">
                <a:solidFill>
                  <a:schemeClr val="accent1"/>
                </a:solidFill>
                <a:latin typeface="+mj-lt"/>
              </a:rPr>
              <a:t>Some Title Here</a:t>
            </a:r>
            <a:endParaRPr lang="id-ID">
              <a:solidFill>
                <a:schemeClr val="accent1"/>
              </a:solidFill>
              <a:latin typeface="+mj-lt"/>
            </a:endParaRPr>
          </a:p>
        </p:txBody>
      </p:sp>
      <p:sp>
        <p:nvSpPr>
          <p:cNvPr id="4" name="TextBox 3">
            <a:extLst>
              <a:ext uri="{FF2B5EF4-FFF2-40B4-BE49-F238E27FC236}">
                <a16:creationId xmlns:a16="http://schemas.microsoft.com/office/drawing/2014/main" id="{62AB00D7-C23A-4A1E-BC9F-E1AEE128FAFD}"/>
              </a:ext>
            </a:extLst>
          </p:cNvPr>
          <p:cNvSpPr txBox="1"/>
          <p:nvPr/>
        </p:nvSpPr>
        <p:spPr>
          <a:xfrm>
            <a:off x="4168664" y="3719403"/>
            <a:ext cx="3407793" cy="573106"/>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a:t>
            </a:r>
            <a:r>
              <a:rPr lang="en-US" sz="1100">
                <a:solidFill>
                  <a:schemeClr val="tx1">
                    <a:lumMod val="75000"/>
                    <a:lumOff val="25000"/>
                  </a:schemeClr>
                </a:solidFill>
              </a:rPr>
              <a:t> </a:t>
            </a:r>
            <a:r>
              <a:rPr lang="id-ID" sz="1100">
                <a:solidFill>
                  <a:schemeClr val="tx1">
                    <a:lumMod val="75000"/>
                    <a:lumOff val="25000"/>
                  </a:schemeClr>
                </a:solidFill>
              </a:rPr>
              <a:t>ectetur adipiscing elit. Donec lectus turpis, </a:t>
            </a:r>
            <a:endParaRPr lang="en-US" sz="1100">
              <a:solidFill>
                <a:schemeClr val="tx1">
                  <a:lumMod val="75000"/>
                  <a:lumOff val="25000"/>
                </a:schemeClr>
              </a:solidFill>
            </a:endParaRPr>
          </a:p>
        </p:txBody>
      </p:sp>
      <p:sp>
        <p:nvSpPr>
          <p:cNvPr id="5" name="Shape 2561">
            <a:extLst>
              <a:ext uri="{FF2B5EF4-FFF2-40B4-BE49-F238E27FC236}">
                <a16:creationId xmlns:a16="http://schemas.microsoft.com/office/drawing/2014/main" id="{83DA742B-2116-47CB-A2A6-D0D90309C866}"/>
              </a:ext>
            </a:extLst>
          </p:cNvPr>
          <p:cNvSpPr/>
          <p:nvPr/>
        </p:nvSpPr>
        <p:spPr>
          <a:xfrm>
            <a:off x="3643088" y="3424646"/>
            <a:ext cx="300257" cy="245666"/>
          </a:xfrm>
          <a:custGeom>
            <a:avLst/>
            <a:gdLst/>
            <a:ahLst/>
            <a:cxnLst>
              <a:cxn ang="0">
                <a:pos x="wd2" y="hd2"/>
              </a:cxn>
              <a:cxn ang="5400000">
                <a:pos x="wd2" y="hd2"/>
              </a:cxn>
              <a:cxn ang="10800000">
                <a:pos x="wd2" y="hd2"/>
              </a:cxn>
              <a:cxn ang="16200000">
                <a:pos x="wd2" y="hd2"/>
              </a:cxn>
            </a:cxnLst>
            <a:rect l="0" t="0" r="r" b="b"/>
            <a:pathLst>
              <a:path w="21600" h="21600" extrusionOk="0">
                <a:moveTo>
                  <a:pt x="2455" y="3600"/>
                </a:moveTo>
                <a:lnTo>
                  <a:pt x="19145" y="3600"/>
                </a:lnTo>
                <a:cubicBezTo>
                  <a:pt x="19417" y="3600"/>
                  <a:pt x="19636" y="3332"/>
                  <a:pt x="19636" y="3000"/>
                </a:cubicBezTo>
                <a:cubicBezTo>
                  <a:pt x="19636" y="2669"/>
                  <a:pt x="19417" y="2400"/>
                  <a:pt x="19145" y="2400"/>
                </a:cubicBezTo>
                <a:lnTo>
                  <a:pt x="2455" y="2400"/>
                </a:lnTo>
                <a:cubicBezTo>
                  <a:pt x="2183" y="2400"/>
                  <a:pt x="1964" y="2669"/>
                  <a:pt x="1964" y="3000"/>
                </a:cubicBezTo>
                <a:cubicBezTo>
                  <a:pt x="1964" y="3332"/>
                  <a:pt x="2183" y="3600"/>
                  <a:pt x="2455" y="3600"/>
                </a:cubicBezTo>
                <a:moveTo>
                  <a:pt x="20618" y="20400"/>
                </a:moveTo>
                <a:lnTo>
                  <a:pt x="982" y="20400"/>
                </a:lnTo>
                <a:lnTo>
                  <a:pt x="982" y="6000"/>
                </a:lnTo>
                <a:lnTo>
                  <a:pt x="20618" y="6000"/>
                </a:lnTo>
                <a:cubicBezTo>
                  <a:pt x="20618" y="6000"/>
                  <a:pt x="20618" y="20400"/>
                  <a:pt x="20618" y="20400"/>
                </a:cubicBezTo>
                <a:close/>
                <a:moveTo>
                  <a:pt x="20618" y="4800"/>
                </a:moveTo>
                <a:lnTo>
                  <a:pt x="982" y="4800"/>
                </a:lnTo>
                <a:cubicBezTo>
                  <a:pt x="439" y="4800"/>
                  <a:pt x="0" y="5338"/>
                  <a:pt x="0" y="6000"/>
                </a:cubicBezTo>
                <a:lnTo>
                  <a:pt x="0" y="20400"/>
                </a:lnTo>
                <a:cubicBezTo>
                  <a:pt x="0" y="21062"/>
                  <a:pt x="439" y="21600"/>
                  <a:pt x="982" y="21600"/>
                </a:cubicBezTo>
                <a:lnTo>
                  <a:pt x="20618" y="21600"/>
                </a:lnTo>
                <a:cubicBezTo>
                  <a:pt x="21160" y="21600"/>
                  <a:pt x="21600" y="21062"/>
                  <a:pt x="21600" y="20400"/>
                </a:cubicBezTo>
                <a:lnTo>
                  <a:pt x="21600" y="6000"/>
                </a:lnTo>
                <a:cubicBezTo>
                  <a:pt x="21600" y="5338"/>
                  <a:pt x="21160" y="4800"/>
                  <a:pt x="20618" y="4800"/>
                </a:cubicBezTo>
                <a:moveTo>
                  <a:pt x="4418" y="1200"/>
                </a:moveTo>
                <a:lnTo>
                  <a:pt x="17182" y="1200"/>
                </a:lnTo>
                <a:cubicBezTo>
                  <a:pt x="17453" y="1200"/>
                  <a:pt x="17673" y="932"/>
                  <a:pt x="17673" y="600"/>
                </a:cubicBezTo>
                <a:cubicBezTo>
                  <a:pt x="17673" y="269"/>
                  <a:pt x="17453" y="0"/>
                  <a:pt x="17182" y="0"/>
                </a:cubicBezTo>
                <a:lnTo>
                  <a:pt x="4418" y="0"/>
                </a:lnTo>
                <a:cubicBezTo>
                  <a:pt x="4147" y="0"/>
                  <a:pt x="3927" y="269"/>
                  <a:pt x="3927" y="600"/>
                </a:cubicBezTo>
                <a:cubicBezTo>
                  <a:pt x="3927" y="932"/>
                  <a:pt x="4147" y="1200"/>
                  <a:pt x="4418" y="1200"/>
                </a:cubicBezTo>
              </a:path>
            </a:pathLst>
          </a:custGeom>
          <a:solidFill>
            <a:schemeClr val="tx1">
              <a:lumMod val="75000"/>
              <a:lumOff val="2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6" name="TextBox 5">
            <a:extLst>
              <a:ext uri="{FF2B5EF4-FFF2-40B4-BE49-F238E27FC236}">
                <a16:creationId xmlns:a16="http://schemas.microsoft.com/office/drawing/2014/main" id="{783845D2-48BF-4669-A7E3-4BF2C5386871}"/>
              </a:ext>
            </a:extLst>
          </p:cNvPr>
          <p:cNvSpPr txBox="1"/>
          <p:nvPr/>
        </p:nvSpPr>
        <p:spPr>
          <a:xfrm>
            <a:off x="4168664" y="4721762"/>
            <a:ext cx="2587499" cy="369332"/>
          </a:xfrm>
          <a:prstGeom prst="rect">
            <a:avLst/>
          </a:prstGeom>
          <a:noFill/>
        </p:spPr>
        <p:txBody>
          <a:bodyPr wrap="square" rtlCol="0">
            <a:spAutoFit/>
          </a:bodyPr>
          <a:lstStyle/>
          <a:p>
            <a:r>
              <a:rPr lang="en-US">
                <a:solidFill>
                  <a:schemeClr val="accent1"/>
                </a:solidFill>
                <a:latin typeface="+mj-lt"/>
              </a:rPr>
              <a:t>Some Title Here</a:t>
            </a:r>
            <a:endParaRPr lang="id-ID">
              <a:solidFill>
                <a:schemeClr val="accent1"/>
              </a:solidFill>
              <a:latin typeface="+mj-lt"/>
            </a:endParaRPr>
          </a:p>
        </p:txBody>
      </p:sp>
      <p:sp>
        <p:nvSpPr>
          <p:cNvPr id="7" name="Shape 2591">
            <a:extLst>
              <a:ext uri="{FF2B5EF4-FFF2-40B4-BE49-F238E27FC236}">
                <a16:creationId xmlns:a16="http://schemas.microsoft.com/office/drawing/2014/main" id="{A546D693-C9FC-426C-AD6A-05BDDE41C2B6}"/>
              </a:ext>
            </a:extLst>
          </p:cNvPr>
          <p:cNvSpPr/>
          <p:nvPr/>
        </p:nvSpPr>
        <p:spPr>
          <a:xfrm>
            <a:off x="3573581" y="4747246"/>
            <a:ext cx="343848" cy="34384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tx1">
              <a:lumMod val="75000"/>
              <a:lumOff val="2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 name="TextBox 7">
            <a:extLst>
              <a:ext uri="{FF2B5EF4-FFF2-40B4-BE49-F238E27FC236}">
                <a16:creationId xmlns:a16="http://schemas.microsoft.com/office/drawing/2014/main" id="{6F8312B8-131E-4D36-91DA-2536A701CADB}"/>
              </a:ext>
            </a:extLst>
          </p:cNvPr>
          <p:cNvSpPr txBox="1"/>
          <p:nvPr/>
        </p:nvSpPr>
        <p:spPr>
          <a:xfrm>
            <a:off x="4168664" y="5091094"/>
            <a:ext cx="3407793" cy="573106"/>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a:t>
            </a:r>
            <a:r>
              <a:rPr lang="en-US" sz="1100">
                <a:solidFill>
                  <a:schemeClr val="tx1">
                    <a:lumMod val="75000"/>
                    <a:lumOff val="25000"/>
                  </a:schemeClr>
                </a:solidFill>
              </a:rPr>
              <a:t> </a:t>
            </a:r>
            <a:r>
              <a:rPr lang="id-ID" sz="1100">
                <a:solidFill>
                  <a:schemeClr val="tx1">
                    <a:lumMod val="75000"/>
                    <a:lumOff val="25000"/>
                  </a:schemeClr>
                </a:solidFill>
              </a:rPr>
              <a:t>ectetur adipiscing elit. Donec lectus turpis, </a:t>
            </a:r>
            <a:endParaRPr lang="en-US" sz="1100">
              <a:solidFill>
                <a:schemeClr val="tx1">
                  <a:lumMod val="75000"/>
                  <a:lumOff val="25000"/>
                </a:schemeClr>
              </a:solidFill>
            </a:endParaRPr>
          </a:p>
        </p:txBody>
      </p:sp>
      <p:grpSp>
        <p:nvGrpSpPr>
          <p:cNvPr id="9" name="Group 8">
            <a:extLst>
              <a:ext uri="{FF2B5EF4-FFF2-40B4-BE49-F238E27FC236}">
                <a16:creationId xmlns:a16="http://schemas.microsoft.com/office/drawing/2014/main" id="{29458BFB-EAEB-4D2F-BCC7-E7150E976173}"/>
              </a:ext>
            </a:extLst>
          </p:cNvPr>
          <p:cNvGrpSpPr/>
          <p:nvPr/>
        </p:nvGrpSpPr>
        <p:grpSpPr>
          <a:xfrm>
            <a:off x="921916" y="1193800"/>
            <a:ext cx="3021429" cy="1200329"/>
            <a:chOff x="1013542" y="3278571"/>
            <a:chExt cx="3021429" cy="1200329"/>
          </a:xfrm>
        </p:grpSpPr>
        <p:sp>
          <p:nvSpPr>
            <p:cNvPr id="10" name="Rectangle 9">
              <a:extLst>
                <a:ext uri="{FF2B5EF4-FFF2-40B4-BE49-F238E27FC236}">
                  <a16:creationId xmlns:a16="http://schemas.microsoft.com/office/drawing/2014/main" id="{BC2B178E-E15A-4301-A5C8-10532BFB5496}"/>
                </a:ext>
              </a:extLst>
            </p:cNvPr>
            <p:cNvSpPr/>
            <p:nvPr/>
          </p:nvSpPr>
          <p:spPr>
            <a:xfrm>
              <a:off x="1027322" y="3849707"/>
              <a:ext cx="1936412" cy="494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AF02A1D-ABE7-491F-A664-89CB82957717}"/>
                </a:ext>
              </a:extLst>
            </p:cNvPr>
            <p:cNvSpPr txBox="1"/>
            <p:nvPr/>
          </p:nvSpPr>
          <p:spPr>
            <a:xfrm>
              <a:off x="1013542" y="3278571"/>
              <a:ext cx="3021429" cy="1200329"/>
            </a:xfrm>
            <a:prstGeom prst="rect">
              <a:avLst/>
            </a:prstGeom>
            <a:noFill/>
          </p:spPr>
          <p:txBody>
            <a:bodyPr wrap="square" rtlCol="0">
              <a:spAutoFit/>
            </a:bodyPr>
            <a:lstStyle/>
            <a:p>
              <a:r>
                <a:rPr lang="en-US" sz="3600">
                  <a:solidFill>
                    <a:schemeClr val="tx1">
                      <a:lumMod val="75000"/>
                      <a:lumOff val="25000"/>
                    </a:schemeClr>
                  </a:solidFill>
                  <a:latin typeface="+mj-lt"/>
                </a:rPr>
                <a:t>Our Simple </a:t>
              </a:r>
              <a:r>
                <a:rPr lang="en-US" sz="3600">
                  <a:solidFill>
                    <a:schemeClr val="bg1"/>
                  </a:solidFill>
                  <a:latin typeface="+mj-lt"/>
                </a:rPr>
                <a:t>Service</a:t>
              </a:r>
              <a:r>
                <a:rPr lang="en-US" sz="3600">
                  <a:solidFill>
                    <a:schemeClr val="tx1">
                      <a:lumMod val="75000"/>
                      <a:lumOff val="25000"/>
                    </a:schemeClr>
                  </a:solidFill>
                  <a:latin typeface="+mj-lt"/>
                </a:rPr>
                <a:t> </a:t>
              </a:r>
              <a:endParaRPr lang="id-ID" sz="3600">
                <a:solidFill>
                  <a:schemeClr val="tx1">
                    <a:lumMod val="75000"/>
                    <a:lumOff val="25000"/>
                  </a:schemeClr>
                </a:solidFill>
                <a:latin typeface="+mj-lt"/>
              </a:endParaRPr>
            </a:p>
          </p:txBody>
        </p:sp>
      </p:grpSp>
      <p:sp>
        <p:nvSpPr>
          <p:cNvPr id="16" name="TextBox 15">
            <a:extLst>
              <a:ext uri="{FF2B5EF4-FFF2-40B4-BE49-F238E27FC236}">
                <a16:creationId xmlns:a16="http://schemas.microsoft.com/office/drawing/2014/main" id="{BB6DA54E-E07C-44B3-97D2-14A0C157A6DC}"/>
              </a:ext>
            </a:extLst>
          </p:cNvPr>
          <p:cNvSpPr txBox="1"/>
          <p:nvPr/>
        </p:nvSpPr>
        <p:spPr>
          <a:xfrm>
            <a:off x="8392540" y="1626436"/>
            <a:ext cx="2057535" cy="276999"/>
          </a:xfrm>
          <a:prstGeom prst="rect">
            <a:avLst/>
          </a:prstGeom>
          <a:noFill/>
        </p:spPr>
        <p:txBody>
          <a:bodyPr wrap="square" rtlCol="0">
            <a:spAutoFit/>
          </a:bodyPr>
          <a:lstStyle/>
          <a:p>
            <a:r>
              <a:rPr lang="en-US" sz="1200" spc="300" dirty="0">
                <a:solidFill>
                  <a:schemeClr val="tx1">
                    <a:lumMod val="75000"/>
                    <a:lumOff val="25000"/>
                  </a:schemeClr>
                </a:solidFill>
                <a:latin typeface="+mj-lt"/>
              </a:rPr>
              <a:t>FEBRUARY 2021</a:t>
            </a:r>
            <a:endParaRPr lang="id-ID" sz="23900" spc="300" dirty="0">
              <a:solidFill>
                <a:schemeClr val="tx1">
                  <a:lumMod val="75000"/>
                  <a:lumOff val="25000"/>
                </a:schemeClr>
              </a:solidFill>
              <a:latin typeface="+mj-lt"/>
            </a:endParaRPr>
          </a:p>
        </p:txBody>
      </p:sp>
    </p:spTree>
    <p:extLst>
      <p:ext uri="{BB962C8B-B14F-4D97-AF65-F5344CB8AC3E}">
        <p14:creationId xmlns:p14="http://schemas.microsoft.com/office/powerpoint/2010/main" val="483316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2B3A85B-6A2F-4DEF-B218-760D324BBA83}"/>
              </a:ext>
            </a:extLst>
          </p:cNvPr>
          <p:cNvSpPr txBox="1"/>
          <p:nvPr/>
        </p:nvSpPr>
        <p:spPr>
          <a:xfrm>
            <a:off x="1494970" y="4941430"/>
            <a:ext cx="2322288" cy="369332"/>
          </a:xfrm>
          <a:prstGeom prst="rect">
            <a:avLst/>
          </a:prstGeom>
          <a:noFill/>
        </p:spPr>
        <p:txBody>
          <a:bodyPr wrap="square" rtlCol="0">
            <a:spAutoFit/>
          </a:bodyPr>
          <a:lstStyle/>
          <a:p>
            <a:pPr algn="ctr"/>
            <a:r>
              <a:rPr lang="en-US">
                <a:solidFill>
                  <a:schemeClr val="tx1">
                    <a:lumMod val="75000"/>
                    <a:lumOff val="25000"/>
                  </a:schemeClr>
                </a:solidFill>
                <a:latin typeface="+mj-lt"/>
              </a:rPr>
              <a:t>Your Name Here</a:t>
            </a:r>
            <a:endParaRPr lang="id-ID">
              <a:solidFill>
                <a:schemeClr val="tx1">
                  <a:lumMod val="75000"/>
                  <a:lumOff val="25000"/>
                </a:schemeClr>
              </a:solidFill>
              <a:latin typeface="+mj-lt"/>
            </a:endParaRPr>
          </a:p>
        </p:txBody>
      </p:sp>
      <p:sp>
        <p:nvSpPr>
          <p:cNvPr id="7" name="TextBox 6">
            <a:extLst>
              <a:ext uri="{FF2B5EF4-FFF2-40B4-BE49-F238E27FC236}">
                <a16:creationId xmlns:a16="http://schemas.microsoft.com/office/drawing/2014/main" id="{9D460FBD-796C-4D59-BC9C-0F9CA31E4372}"/>
              </a:ext>
            </a:extLst>
          </p:cNvPr>
          <p:cNvSpPr txBox="1"/>
          <p:nvPr/>
        </p:nvSpPr>
        <p:spPr>
          <a:xfrm>
            <a:off x="1661885" y="5296215"/>
            <a:ext cx="1988458" cy="307777"/>
          </a:xfrm>
          <a:prstGeom prst="rect">
            <a:avLst/>
          </a:prstGeom>
          <a:noFill/>
        </p:spPr>
        <p:txBody>
          <a:bodyPr wrap="square" rtlCol="0">
            <a:spAutoFit/>
          </a:bodyPr>
          <a:lstStyle/>
          <a:p>
            <a:pPr algn="ctr"/>
            <a:r>
              <a:rPr lang="en-US" sz="1400" i="1">
                <a:solidFill>
                  <a:schemeClr val="accent1"/>
                </a:solidFill>
              </a:rPr>
              <a:t>Graphic Designer</a:t>
            </a:r>
            <a:endParaRPr lang="id-ID" sz="28700" i="1">
              <a:solidFill>
                <a:schemeClr val="accent1"/>
              </a:solidFill>
            </a:endParaRPr>
          </a:p>
        </p:txBody>
      </p:sp>
      <p:sp>
        <p:nvSpPr>
          <p:cNvPr id="8" name="TextBox 7">
            <a:extLst>
              <a:ext uri="{FF2B5EF4-FFF2-40B4-BE49-F238E27FC236}">
                <a16:creationId xmlns:a16="http://schemas.microsoft.com/office/drawing/2014/main" id="{CCEA0FC6-AB31-4085-8093-44752C5387E2}"/>
              </a:ext>
            </a:extLst>
          </p:cNvPr>
          <p:cNvSpPr txBox="1"/>
          <p:nvPr/>
        </p:nvSpPr>
        <p:spPr>
          <a:xfrm>
            <a:off x="4934856" y="4941430"/>
            <a:ext cx="2322288" cy="369332"/>
          </a:xfrm>
          <a:prstGeom prst="rect">
            <a:avLst/>
          </a:prstGeom>
          <a:noFill/>
        </p:spPr>
        <p:txBody>
          <a:bodyPr wrap="square" rtlCol="0">
            <a:spAutoFit/>
          </a:bodyPr>
          <a:lstStyle/>
          <a:p>
            <a:pPr algn="ctr"/>
            <a:r>
              <a:rPr lang="en-US">
                <a:solidFill>
                  <a:schemeClr val="tx1">
                    <a:lumMod val="75000"/>
                    <a:lumOff val="25000"/>
                  </a:schemeClr>
                </a:solidFill>
                <a:latin typeface="+mj-lt"/>
              </a:rPr>
              <a:t>Your Name Here</a:t>
            </a:r>
            <a:endParaRPr lang="id-ID">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75FA5082-CE5D-487B-A6F2-0998883125E2}"/>
              </a:ext>
            </a:extLst>
          </p:cNvPr>
          <p:cNvSpPr txBox="1"/>
          <p:nvPr/>
        </p:nvSpPr>
        <p:spPr>
          <a:xfrm>
            <a:off x="5101771" y="5296215"/>
            <a:ext cx="1988458" cy="307777"/>
          </a:xfrm>
          <a:prstGeom prst="rect">
            <a:avLst/>
          </a:prstGeom>
          <a:noFill/>
        </p:spPr>
        <p:txBody>
          <a:bodyPr wrap="square" rtlCol="0">
            <a:spAutoFit/>
          </a:bodyPr>
          <a:lstStyle/>
          <a:p>
            <a:pPr algn="ctr"/>
            <a:r>
              <a:rPr lang="en-US" sz="1400" i="1">
                <a:solidFill>
                  <a:schemeClr val="accent1"/>
                </a:solidFill>
              </a:rPr>
              <a:t>Graphic Designer</a:t>
            </a:r>
            <a:endParaRPr lang="id-ID" sz="28700" i="1">
              <a:solidFill>
                <a:schemeClr val="accent1"/>
              </a:solidFill>
            </a:endParaRPr>
          </a:p>
        </p:txBody>
      </p:sp>
      <p:sp>
        <p:nvSpPr>
          <p:cNvPr id="10" name="TextBox 9">
            <a:extLst>
              <a:ext uri="{FF2B5EF4-FFF2-40B4-BE49-F238E27FC236}">
                <a16:creationId xmlns:a16="http://schemas.microsoft.com/office/drawing/2014/main" id="{42AC8AB9-2B17-4B8A-8F46-61243A41CC3F}"/>
              </a:ext>
            </a:extLst>
          </p:cNvPr>
          <p:cNvSpPr txBox="1"/>
          <p:nvPr/>
        </p:nvSpPr>
        <p:spPr>
          <a:xfrm>
            <a:off x="8432798" y="4941430"/>
            <a:ext cx="2322288" cy="369332"/>
          </a:xfrm>
          <a:prstGeom prst="rect">
            <a:avLst/>
          </a:prstGeom>
          <a:noFill/>
        </p:spPr>
        <p:txBody>
          <a:bodyPr wrap="square" rtlCol="0">
            <a:spAutoFit/>
          </a:bodyPr>
          <a:lstStyle/>
          <a:p>
            <a:pPr algn="ctr"/>
            <a:r>
              <a:rPr lang="en-US">
                <a:solidFill>
                  <a:schemeClr val="tx1">
                    <a:lumMod val="75000"/>
                    <a:lumOff val="25000"/>
                  </a:schemeClr>
                </a:solidFill>
                <a:latin typeface="+mj-lt"/>
              </a:rPr>
              <a:t>Your Name Here</a:t>
            </a:r>
            <a:endParaRPr lang="id-ID">
              <a:solidFill>
                <a:schemeClr val="tx1">
                  <a:lumMod val="75000"/>
                  <a:lumOff val="25000"/>
                </a:schemeClr>
              </a:solidFill>
              <a:latin typeface="+mj-lt"/>
            </a:endParaRPr>
          </a:p>
        </p:txBody>
      </p:sp>
      <p:sp>
        <p:nvSpPr>
          <p:cNvPr id="11" name="TextBox 10">
            <a:extLst>
              <a:ext uri="{FF2B5EF4-FFF2-40B4-BE49-F238E27FC236}">
                <a16:creationId xmlns:a16="http://schemas.microsoft.com/office/drawing/2014/main" id="{A3E5A20A-8D0F-46D1-9721-B84E36095A3F}"/>
              </a:ext>
            </a:extLst>
          </p:cNvPr>
          <p:cNvSpPr txBox="1"/>
          <p:nvPr/>
        </p:nvSpPr>
        <p:spPr>
          <a:xfrm>
            <a:off x="8599713" y="5296215"/>
            <a:ext cx="1988458" cy="307777"/>
          </a:xfrm>
          <a:prstGeom prst="rect">
            <a:avLst/>
          </a:prstGeom>
          <a:noFill/>
        </p:spPr>
        <p:txBody>
          <a:bodyPr wrap="square" rtlCol="0">
            <a:spAutoFit/>
          </a:bodyPr>
          <a:lstStyle/>
          <a:p>
            <a:pPr algn="ctr"/>
            <a:r>
              <a:rPr lang="en-US" sz="1400" i="1">
                <a:solidFill>
                  <a:schemeClr val="accent1"/>
                </a:solidFill>
              </a:rPr>
              <a:t>Graphic Designer</a:t>
            </a:r>
            <a:endParaRPr lang="id-ID" sz="28700" i="1">
              <a:solidFill>
                <a:schemeClr val="accent1"/>
              </a:solidFill>
            </a:endParaRPr>
          </a:p>
        </p:txBody>
      </p:sp>
      <p:grpSp>
        <p:nvGrpSpPr>
          <p:cNvPr id="15" name="Group 14">
            <a:extLst>
              <a:ext uri="{FF2B5EF4-FFF2-40B4-BE49-F238E27FC236}">
                <a16:creationId xmlns:a16="http://schemas.microsoft.com/office/drawing/2014/main" id="{BF0C7E48-A06B-466C-B916-011317E87A06}"/>
              </a:ext>
            </a:extLst>
          </p:cNvPr>
          <p:cNvGrpSpPr/>
          <p:nvPr/>
        </p:nvGrpSpPr>
        <p:grpSpPr>
          <a:xfrm>
            <a:off x="1494970" y="716241"/>
            <a:ext cx="3021429" cy="1200329"/>
            <a:chOff x="1494970" y="346909"/>
            <a:chExt cx="3021429" cy="1200329"/>
          </a:xfrm>
        </p:grpSpPr>
        <p:sp>
          <p:nvSpPr>
            <p:cNvPr id="13" name="Rectangle 12">
              <a:extLst>
                <a:ext uri="{FF2B5EF4-FFF2-40B4-BE49-F238E27FC236}">
                  <a16:creationId xmlns:a16="http://schemas.microsoft.com/office/drawing/2014/main" id="{17E79A4D-2D3C-4B38-8F9F-41BAD56C38A8}"/>
                </a:ext>
              </a:extLst>
            </p:cNvPr>
            <p:cNvSpPr/>
            <p:nvPr/>
          </p:nvSpPr>
          <p:spPr>
            <a:xfrm>
              <a:off x="1508750" y="918045"/>
              <a:ext cx="1553764" cy="494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5038313-1388-491D-8389-925F9339F686}"/>
                </a:ext>
              </a:extLst>
            </p:cNvPr>
            <p:cNvSpPr txBox="1"/>
            <p:nvPr/>
          </p:nvSpPr>
          <p:spPr>
            <a:xfrm>
              <a:off x="1494970" y="346909"/>
              <a:ext cx="3021429" cy="1200329"/>
            </a:xfrm>
            <a:prstGeom prst="rect">
              <a:avLst/>
            </a:prstGeom>
            <a:noFill/>
          </p:spPr>
          <p:txBody>
            <a:bodyPr wrap="square" rtlCol="0">
              <a:spAutoFit/>
            </a:bodyPr>
            <a:lstStyle/>
            <a:p>
              <a:r>
                <a:rPr lang="en-US" sz="3600">
                  <a:solidFill>
                    <a:schemeClr val="tx1">
                      <a:lumMod val="75000"/>
                      <a:lumOff val="25000"/>
                    </a:schemeClr>
                  </a:solidFill>
                  <a:latin typeface="+mj-lt"/>
                </a:rPr>
                <a:t>Our Simple </a:t>
              </a:r>
              <a:r>
                <a:rPr lang="en-US" sz="3600">
                  <a:solidFill>
                    <a:schemeClr val="bg1"/>
                  </a:solidFill>
                  <a:latin typeface="+mj-lt"/>
                </a:rPr>
                <a:t>Team</a:t>
              </a:r>
              <a:r>
                <a:rPr lang="en-US" sz="3600">
                  <a:solidFill>
                    <a:schemeClr val="tx1">
                      <a:lumMod val="75000"/>
                      <a:lumOff val="25000"/>
                    </a:schemeClr>
                  </a:solidFill>
                  <a:latin typeface="+mj-lt"/>
                </a:rPr>
                <a:t> </a:t>
              </a:r>
              <a:endParaRPr lang="id-ID" sz="3600">
                <a:solidFill>
                  <a:schemeClr val="tx1">
                    <a:lumMod val="75000"/>
                    <a:lumOff val="25000"/>
                  </a:schemeClr>
                </a:solidFill>
                <a:latin typeface="+mj-lt"/>
              </a:endParaRPr>
            </a:p>
          </p:txBody>
        </p:sp>
      </p:grpSp>
      <p:pic>
        <p:nvPicPr>
          <p:cNvPr id="4" name="Picture Placeholder 3">
            <a:extLst>
              <a:ext uri="{FF2B5EF4-FFF2-40B4-BE49-F238E27FC236}">
                <a16:creationId xmlns:a16="http://schemas.microsoft.com/office/drawing/2014/main" id="{A0E03912-3F87-4CEA-AD64-11564BE0FD4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0010" b="10010"/>
          <a:stretch>
            <a:fillRect/>
          </a:stretch>
        </p:blipFill>
        <p:spPr/>
      </p:pic>
      <p:pic>
        <p:nvPicPr>
          <p:cNvPr id="17" name="Picture Placeholder 16">
            <a:extLst>
              <a:ext uri="{FF2B5EF4-FFF2-40B4-BE49-F238E27FC236}">
                <a16:creationId xmlns:a16="http://schemas.microsoft.com/office/drawing/2014/main" id="{56F210E0-5C56-4974-8F6B-8D6369C6789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6667" b="16667"/>
          <a:stretch>
            <a:fillRect/>
          </a:stretch>
        </p:blipFill>
        <p:spPr/>
      </p:pic>
      <p:pic>
        <p:nvPicPr>
          <p:cNvPr id="19" name="Picture Placeholder 18">
            <a:extLst>
              <a:ext uri="{FF2B5EF4-FFF2-40B4-BE49-F238E27FC236}">
                <a16:creationId xmlns:a16="http://schemas.microsoft.com/office/drawing/2014/main" id="{56C9E9DF-CD43-4F70-969B-7E666E03EE35}"/>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6673" b="16673"/>
          <a:stretch>
            <a:fillRect/>
          </a:stretch>
        </p:blipFill>
        <p:spPr/>
      </p:pic>
    </p:spTree>
    <p:extLst>
      <p:ext uri="{BB962C8B-B14F-4D97-AF65-F5344CB8AC3E}">
        <p14:creationId xmlns:p14="http://schemas.microsoft.com/office/powerpoint/2010/main" val="1091849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2E2C08A0-7D9E-4B8C-8E15-BEA70DDF0FB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6417" r="26417"/>
          <a:stretch>
            <a:fillRect/>
          </a:stretch>
        </p:blipFill>
        <p:spPr/>
      </p:pic>
      <p:pic>
        <p:nvPicPr>
          <p:cNvPr id="14" name="Picture Placeholder 13">
            <a:extLst>
              <a:ext uri="{FF2B5EF4-FFF2-40B4-BE49-F238E27FC236}">
                <a16:creationId xmlns:a16="http://schemas.microsoft.com/office/drawing/2014/main" id="{C239AD0A-62E0-46D9-A891-4EBC28BEBAFF}"/>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1855" t="15430" r="15557" b="8046"/>
          <a:stretch/>
        </p:blipFill>
        <p:spPr>
          <a:xfrm>
            <a:off x="4078514" y="1099457"/>
            <a:ext cx="2540000" cy="4659084"/>
          </a:xfrm>
        </p:spPr>
      </p:pic>
      <p:grpSp>
        <p:nvGrpSpPr>
          <p:cNvPr id="4" name="Group 3">
            <a:extLst>
              <a:ext uri="{FF2B5EF4-FFF2-40B4-BE49-F238E27FC236}">
                <a16:creationId xmlns:a16="http://schemas.microsoft.com/office/drawing/2014/main" id="{AC9BF4CE-C5F3-41B9-8D94-8E95E23A075B}"/>
              </a:ext>
            </a:extLst>
          </p:cNvPr>
          <p:cNvGrpSpPr/>
          <p:nvPr/>
        </p:nvGrpSpPr>
        <p:grpSpPr>
          <a:xfrm>
            <a:off x="7329713" y="2051555"/>
            <a:ext cx="3021429" cy="1200329"/>
            <a:chOff x="1494970" y="346909"/>
            <a:chExt cx="3021429" cy="1200329"/>
          </a:xfrm>
        </p:grpSpPr>
        <p:sp>
          <p:nvSpPr>
            <p:cNvPr id="5" name="Rectangle 4">
              <a:extLst>
                <a:ext uri="{FF2B5EF4-FFF2-40B4-BE49-F238E27FC236}">
                  <a16:creationId xmlns:a16="http://schemas.microsoft.com/office/drawing/2014/main" id="{DBE33683-C5CE-4DF7-B49F-5577FA0070AF}"/>
                </a:ext>
              </a:extLst>
            </p:cNvPr>
            <p:cNvSpPr/>
            <p:nvPr/>
          </p:nvSpPr>
          <p:spPr>
            <a:xfrm>
              <a:off x="1508750" y="918045"/>
              <a:ext cx="1553764" cy="494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FE73FBA-F8EE-425A-8E29-71BCCC5B4B5F}"/>
                </a:ext>
              </a:extLst>
            </p:cNvPr>
            <p:cNvSpPr txBox="1"/>
            <p:nvPr/>
          </p:nvSpPr>
          <p:spPr>
            <a:xfrm>
              <a:off x="1494970" y="346909"/>
              <a:ext cx="3021429" cy="1200329"/>
            </a:xfrm>
            <a:prstGeom prst="rect">
              <a:avLst/>
            </a:prstGeom>
            <a:noFill/>
          </p:spPr>
          <p:txBody>
            <a:bodyPr wrap="square" rtlCol="0">
              <a:spAutoFit/>
            </a:bodyPr>
            <a:lstStyle/>
            <a:p>
              <a:r>
                <a:rPr lang="en-US" sz="3600">
                  <a:solidFill>
                    <a:schemeClr val="tx1">
                      <a:lumMod val="75000"/>
                      <a:lumOff val="25000"/>
                    </a:schemeClr>
                  </a:solidFill>
                  <a:latin typeface="+mj-lt"/>
                </a:rPr>
                <a:t>Our Simple </a:t>
              </a:r>
              <a:r>
                <a:rPr lang="en-US" sz="3600">
                  <a:solidFill>
                    <a:schemeClr val="bg1"/>
                  </a:solidFill>
                  <a:latin typeface="+mj-lt"/>
                </a:rPr>
                <a:t>Team</a:t>
              </a:r>
              <a:r>
                <a:rPr lang="en-US" sz="3600">
                  <a:solidFill>
                    <a:schemeClr val="tx1">
                      <a:lumMod val="75000"/>
                      <a:lumOff val="25000"/>
                    </a:schemeClr>
                  </a:solidFill>
                  <a:latin typeface="+mj-lt"/>
                </a:rPr>
                <a:t> </a:t>
              </a:r>
              <a:endParaRPr lang="id-ID" sz="3600">
                <a:solidFill>
                  <a:schemeClr val="tx1">
                    <a:lumMod val="75000"/>
                    <a:lumOff val="25000"/>
                  </a:schemeClr>
                </a:solidFill>
                <a:latin typeface="+mj-lt"/>
              </a:endParaRPr>
            </a:p>
          </p:txBody>
        </p:sp>
      </p:grpSp>
      <p:sp>
        <p:nvSpPr>
          <p:cNvPr id="7" name="TextBox 6">
            <a:extLst>
              <a:ext uri="{FF2B5EF4-FFF2-40B4-BE49-F238E27FC236}">
                <a16:creationId xmlns:a16="http://schemas.microsoft.com/office/drawing/2014/main" id="{1B728EE8-1A7B-435E-8E5B-B526CB2C8E5A}"/>
              </a:ext>
            </a:extLst>
          </p:cNvPr>
          <p:cNvSpPr txBox="1"/>
          <p:nvPr/>
        </p:nvSpPr>
        <p:spPr>
          <a:xfrm>
            <a:off x="7329713" y="3688094"/>
            <a:ext cx="4165601" cy="1334853"/>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adipiscing elit. Donec lectus turpis, consectetur ac porttitor vitae, fermentum eget turpis. Vivamus auctor eu dui pulvinar finibus. Quisque eget eros ullamcorper libero auctor fermentum. Integer pulvinar augue a arcu</a:t>
            </a:r>
            <a:endParaRPr lang="en-US" sz="1100">
              <a:solidFill>
                <a:schemeClr val="tx1">
                  <a:lumMod val="75000"/>
                  <a:lumOff val="25000"/>
                </a:schemeClr>
              </a:solidFill>
            </a:endParaRPr>
          </a:p>
        </p:txBody>
      </p:sp>
      <p:sp>
        <p:nvSpPr>
          <p:cNvPr id="8" name="TextBox 7">
            <a:extLst>
              <a:ext uri="{FF2B5EF4-FFF2-40B4-BE49-F238E27FC236}">
                <a16:creationId xmlns:a16="http://schemas.microsoft.com/office/drawing/2014/main" id="{D15999B8-AE02-4804-A4D1-7C5A23A386BE}"/>
              </a:ext>
            </a:extLst>
          </p:cNvPr>
          <p:cNvSpPr txBox="1"/>
          <p:nvPr/>
        </p:nvSpPr>
        <p:spPr>
          <a:xfrm>
            <a:off x="7329713" y="5320657"/>
            <a:ext cx="2057535" cy="276999"/>
          </a:xfrm>
          <a:prstGeom prst="rect">
            <a:avLst/>
          </a:prstGeom>
          <a:noFill/>
        </p:spPr>
        <p:txBody>
          <a:bodyPr wrap="square" rtlCol="0">
            <a:spAutoFit/>
          </a:bodyPr>
          <a:lstStyle/>
          <a:p>
            <a:r>
              <a:rPr lang="en-US" sz="1200" spc="300">
                <a:solidFill>
                  <a:schemeClr val="accent1"/>
                </a:solidFill>
                <a:latin typeface="+mj-lt"/>
              </a:rPr>
              <a:t>Read More</a:t>
            </a:r>
            <a:endParaRPr lang="id-ID" sz="23900" spc="300">
              <a:solidFill>
                <a:schemeClr val="accent1"/>
              </a:solidFill>
              <a:latin typeface="+mj-lt"/>
            </a:endParaRPr>
          </a:p>
        </p:txBody>
      </p:sp>
      <p:sp>
        <p:nvSpPr>
          <p:cNvPr id="9" name="TextBox 8">
            <a:extLst>
              <a:ext uri="{FF2B5EF4-FFF2-40B4-BE49-F238E27FC236}">
                <a16:creationId xmlns:a16="http://schemas.microsoft.com/office/drawing/2014/main" id="{5FF8A4B8-8F0E-43A8-9C94-01345178FF1D}"/>
              </a:ext>
            </a:extLst>
          </p:cNvPr>
          <p:cNvSpPr txBox="1"/>
          <p:nvPr/>
        </p:nvSpPr>
        <p:spPr>
          <a:xfrm rot="16200000">
            <a:off x="-150286" y="3290499"/>
            <a:ext cx="2057535" cy="276999"/>
          </a:xfrm>
          <a:prstGeom prst="rect">
            <a:avLst/>
          </a:prstGeom>
          <a:noFill/>
        </p:spPr>
        <p:txBody>
          <a:bodyPr wrap="square" rtlCol="0">
            <a:spAutoFit/>
          </a:bodyPr>
          <a:lstStyle/>
          <a:p>
            <a:pPr algn="ctr"/>
            <a:r>
              <a:rPr lang="en-US" sz="1200" spc="300" dirty="0">
                <a:solidFill>
                  <a:schemeClr val="tx1">
                    <a:lumMod val="75000"/>
                    <a:lumOff val="25000"/>
                  </a:schemeClr>
                </a:solidFill>
                <a:latin typeface="+mj-lt"/>
              </a:rPr>
              <a:t>FEBRUARY 2021</a:t>
            </a:r>
            <a:endParaRPr lang="id-ID" sz="23900" spc="300" dirty="0">
              <a:solidFill>
                <a:schemeClr val="tx1">
                  <a:lumMod val="75000"/>
                  <a:lumOff val="25000"/>
                </a:schemeClr>
              </a:solidFill>
              <a:latin typeface="+mj-lt"/>
            </a:endParaRPr>
          </a:p>
        </p:txBody>
      </p:sp>
    </p:spTree>
    <p:extLst>
      <p:ext uri="{BB962C8B-B14F-4D97-AF65-F5344CB8AC3E}">
        <p14:creationId xmlns:p14="http://schemas.microsoft.com/office/powerpoint/2010/main" val="189645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1DC3E4-7D64-4986-9411-5EE8C87152DD}"/>
              </a:ext>
            </a:extLst>
          </p:cNvPr>
          <p:cNvSpPr txBox="1"/>
          <p:nvPr/>
        </p:nvSpPr>
        <p:spPr>
          <a:xfrm>
            <a:off x="1489527" y="1383219"/>
            <a:ext cx="2322288" cy="369332"/>
          </a:xfrm>
          <a:prstGeom prst="rect">
            <a:avLst/>
          </a:prstGeom>
          <a:noFill/>
        </p:spPr>
        <p:txBody>
          <a:bodyPr wrap="square" rtlCol="0">
            <a:spAutoFit/>
          </a:bodyPr>
          <a:lstStyle/>
          <a:p>
            <a:pPr algn="ctr"/>
            <a:r>
              <a:rPr lang="en-US">
                <a:solidFill>
                  <a:schemeClr val="tx1">
                    <a:lumMod val="75000"/>
                    <a:lumOff val="25000"/>
                  </a:schemeClr>
                </a:solidFill>
                <a:latin typeface="+mj-lt"/>
              </a:rPr>
              <a:t>Your Name Here</a:t>
            </a:r>
            <a:endParaRPr lang="id-ID">
              <a:solidFill>
                <a:schemeClr val="tx1">
                  <a:lumMod val="75000"/>
                  <a:lumOff val="25000"/>
                </a:schemeClr>
              </a:solidFill>
              <a:latin typeface="+mj-lt"/>
            </a:endParaRPr>
          </a:p>
        </p:txBody>
      </p:sp>
      <p:sp>
        <p:nvSpPr>
          <p:cNvPr id="5" name="TextBox 4">
            <a:extLst>
              <a:ext uri="{FF2B5EF4-FFF2-40B4-BE49-F238E27FC236}">
                <a16:creationId xmlns:a16="http://schemas.microsoft.com/office/drawing/2014/main" id="{04266905-4A37-475C-947D-C8FB2C87DA7C}"/>
              </a:ext>
            </a:extLst>
          </p:cNvPr>
          <p:cNvSpPr txBox="1"/>
          <p:nvPr/>
        </p:nvSpPr>
        <p:spPr>
          <a:xfrm>
            <a:off x="1656442" y="1738004"/>
            <a:ext cx="1988458" cy="307777"/>
          </a:xfrm>
          <a:prstGeom prst="rect">
            <a:avLst/>
          </a:prstGeom>
          <a:noFill/>
        </p:spPr>
        <p:txBody>
          <a:bodyPr wrap="square" rtlCol="0">
            <a:spAutoFit/>
          </a:bodyPr>
          <a:lstStyle/>
          <a:p>
            <a:pPr algn="ctr"/>
            <a:r>
              <a:rPr lang="en-US" sz="1400" i="1">
                <a:solidFill>
                  <a:schemeClr val="accent1"/>
                </a:solidFill>
              </a:rPr>
              <a:t>Graphic Designer</a:t>
            </a:r>
            <a:endParaRPr lang="id-ID" sz="28700" i="1">
              <a:solidFill>
                <a:schemeClr val="accent1"/>
              </a:solidFill>
            </a:endParaRPr>
          </a:p>
        </p:txBody>
      </p:sp>
      <p:sp>
        <p:nvSpPr>
          <p:cNvPr id="6" name="TextBox 5">
            <a:extLst>
              <a:ext uri="{FF2B5EF4-FFF2-40B4-BE49-F238E27FC236}">
                <a16:creationId xmlns:a16="http://schemas.microsoft.com/office/drawing/2014/main" id="{F9947943-6E63-453A-80AE-AC130CB59F19}"/>
              </a:ext>
            </a:extLst>
          </p:cNvPr>
          <p:cNvSpPr txBox="1"/>
          <p:nvPr/>
        </p:nvSpPr>
        <p:spPr>
          <a:xfrm>
            <a:off x="5205183" y="4953734"/>
            <a:ext cx="2322288" cy="369332"/>
          </a:xfrm>
          <a:prstGeom prst="rect">
            <a:avLst/>
          </a:prstGeom>
          <a:noFill/>
        </p:spPr>
        <p:txBody>
          <a:bodyPr wrap="square" rtlCol="0">
            <a:spAutoFit/>
          </a:bodyPr>
          <a:lstStyle/>
          <a:p>
            <a:pPr algn="ctr"/>
            <a:r>
              <a:rPr lang="en-US">
                <a:solidFill>
                  <a:schemeClr val="tx1">
                    <a:lumMod val="75000"/>
                    <a:lumOff val="25000"/>
                  </a:schemeClr>
                </a:solidFill>
                <a:latin typeface="+mj-lt"/>
              </a:rPr>
              <a:t>Your Name Here</a:t>
            </a:r>
            <a:endParaRPr lang="id-ID">
              <a:solidFill>
                <a:schemeClr val="tx1">
                  <a:lumMod val="75000"/>
                  <a:lumOff val="25000"/>
                </a:schemeClr>
              </a:solidFill>
              <a:latin typeface="+mj-lt"/>
            </a:endParaRPr>
          </a:p>
        </p:txBody>
      </p:sp>
      <p:sp>
        <p:nvSpPr>
          <p:cNvPr id="7" name="TextBox 6">
            <a:extLst>
              <a:ext uri="{FF2B5EF4-FFF2-40B4-BE49-F238E27FC236}">
                <a16:creationId xmlns:a16="http://schemas.microsoft.com/office/drawing/2014/main" id="{A3203AD5-3FBC-45D9-A662-DC6BDC7007BF}"/>
              </a:ext>
            </a:extLst>
          </p:cNvPr>
          <p:cNvSpPr txBox="1"/>
          <p:nvPr/>
        </p:nvSpPr>
        <p:spPr>
          <a:xfrm>
            <a:off x="5372098" y="5308519"/>
            <a:ext cx="1988458" cy="307777"/>
          </a:xfrm>
          <a:prstGeom prst="rect">
            <a:avLst/>
          </a:prstGeom>
          <a:noFill/>
        </p:spPr>
        <p:txBody>
          <a:bodyPr wrap="square" rtlCol="0">
            <a:spAutoFit/>
          </a:bodyPr>
          <a:lstStyle/>
          <a:p>
            <a:pPr algn="ctr"/>
            <a:r>
              <a:rPr lang="en-US" sz="1400" i="1">
                <a:solidFill>
                  <a:schemeClr val="accent1"/>
                </a:solidFill>
              </a:rPr>
              <a:t>Graphic Designer</a:t>
            </a:r>
            <a:endParaRPr lang="id-ID" sz="28700" i="1">
              <a:solidFill>
                <a:schemeClr val="accent1"/>
              </a:solidFill>
            </a:endParaRPr>
          </a:p>
        </p:txBody>
      </p:sp>
      <p:grpSp>
        <p:nvGrpSpPr>
          <p:cNvPr id="8" name="Group 7">
            <a:extLst>
              <a:ext uri="{FF2B5EF4-FFF2-40B4-BE49-F238E27FC236}">
                <a16:creationId xmlns:a16="http://schemas.microsoft.com/office/drawing/2014/main" id="{1A487CE7-0B2C-4F12-A626-650F49FC7A81}"/>
              </a:ext>
            </a:extLst>
          </p:cNvPr>
          <p:cNvGrpSpPr/>
          <p:nvPr/>
        </p:nvGrpSpPr>
        <p:grpSpPr>
          <a:xfrm>
            <a:off x="8367483" y="1567885"/>
            <a:ext cx="3021429" cy="1200329"/>
            <a:chOff x="1494970" y="346909"/>
            <a:chExt cx="3021429" cy="1200329"/>
          </a:xfrm>
        </p:grpSpPr>
        <p:sp>
          <p:nvSpPr>
            <p:cNvPr id="9" name="Rectangle 8">
              <a:extLst>
                <a:ext uri="{FF2B5EF4-FFF2-40B4-BE49-F238E27FC236}">
                  <a16:creationId xmlns:a16="http://schemas.microsoft.com/office/drawing/2014/main" id="{07B993E6-C4A2-4DDA-97C6-0BA1B391D59B}"/>
                </a:ext>
              </a:extLst>
            </p:cNvPr>
            <p:cNvSpPr/>
            <p:nvPr/>
          </p:nvSpPr>
          <p:spPr>
            <a:xfrm>
              <a:off x="1508750" y="918045"/>
              <a:ext cx="1553764" cy="494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83C3AF6-5D2B-4002-B5D8-B08DC6E09DCD}"/>
                </a:ext>
              </a:extLst>
            </p:cNvPr>
            <p:cNvSpPr txBox="1"/>
            <p:nvPr/>
          </p:nvSpPr>
          <p:spPr>
            <a:xfrm>
              <a:off x="1494970" y="346909"/>
              <a:ext cx="3021429" cy="1200329"/>
            </a:xfrm>
            <a:prstGeom prst="rect">
              <a:avLst/>
            </a:prstGeom>
            <a:noFill/>
          </p:spPr>
          <p:txBody>
            <a:bodyPr wrap="square" rtlCol="0">
              <a:spAutoFit/>
            </a:bodyPr>
            <a:lstStyle/>
            <a:p>
              <a:r>
                <a:rPr lang="en-US" sz="3600">
                  <a:solidFill>
                    <a:schemeClr val="tx1">
                      <a:lumMod val="75000"/>
                      <a:lumOff val="25000"/>
                    </a:schemeClr>
                  </a:solidFill>
                  <a:latin typeface="+mj-lt"/>
                </a:rPr>
                <a:t>Our Simple </a:t>
              </a:r>
              <a:r>
                <a:rPr lang="en-US" sz="3600">
                  <a:solidFill>
                    <a:schemeClr val="bg1"/>
                  </a:solidFill>
                  <a:latin typeface="+mj-lt"/>
                </a:rPr>
                <a:t>Team</a:t>
              </a:r>
              <a:r>
                <a:rPr lang="en-US" sz="3600">
                  <a:solidFill>
                    <a:schemeClr val="tx1">
                      <a:lumMod val="75000"/>
                      <a:lumOff val="25000"/>
                    </a:schemeClr>
                  </a:solidFill>
                  <a:latin typeface="+mj-lt"/>
                </a:rPr>
                <a:t> </a:t>
              </a:r>
              <a:endParaRPr lang="id-ID" sz="3600">
                <a:solidFill>
                  <a:schemeClr val="tx1">
                    <a:lumMod val="75000"/>
                    <a:lumOff val="25000"/>
                  </a:schemeClr>
                </a:solidFill>
                <a:latin typeface="+mj-lt"/>
              </a:endParaRPr>
            </a:p>
          </p:txBody>
        </p:sp>
      </p:grpSp>
      <p:sp>
        <p:nvSpPr>
          <p:cNvPr id="11" name="TextBox 10">
            <a:extLst>
              <a:ext uri="{FF2B5EF4-FFF2-40B4-BE49-F238E27FC236}">
                <a16:creationId xmlns:a16="http://schemas.microsoft.com/office/drawing/2014/main" id="{8052480B-21BC-4AAD-AA3C-5EA957021C6C}"/>
              </a:ext>
            </a:extLst>
          </p:cNvPr>
          <p:cNvSpPr txBox="1"/>
          <p:nvPr/>
        </p:nvSpPr>
        <p:spPr>
          <a:xfrm>
            <a:off x="8367484" y="4159350"/>
            <a:ext cx="3280227" cy="1588768"/>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a:t>
            </a:r>
            <a:r>
              <a:rPr lang="en-US" sz="1100">
                <a:solidFill>
                  <a:schemeClr val="tx1">
                    <a:lumMod val="75000"/>
                    <a:lumOff val="25000"/>
                  </a:schemeClr>
                </a:solidFill>
              </a:rPr>
              <a:t> </a:t>
            </a:r>
            <a:r>
              <a:rPr lang="id-ID" sz="1100">
                <a:solidFill>
                  <a:schemeClr val="tx1">
                    <a:lumMod val="75000"/>
                    <a:lumOff val="25000"/>
                  </a:schemeClr>
                </a:solidFill>
              </a:rPr>
              <a:t>iscing elit. Donec lectus turpis, consectetur ac porttitor vitae, fermentum eget turpis. Vivamus auctor eu dui pulvinar finibus. Quisque eget eros ullamcorper libero auctor fermentum. Integer pulvinar augue a arcu</a:t>
            </a:r>
            <a:endParaRPr lang="en-US" sz="1100">
              <a:solidFill>
                <a:schemeClr val="tx1">
                  <a:lumMod val="75000"/>
                  <a:lumOff val="25000"/>
                </a:schemeClr>
              </a:solidFill>
            </a:endParaRPr>
          </a:p>
        </p:txBody>
      </p:sp>
      <p:sp>
        <p:nvSpPr>
          <p:cNvPr id="12" name="TextBox 11">
            <a:extLst>
              <a:ext uri="{FF2B5EF4-FFF2-40B4-BE49-F238E27FC236}">
                <a16:creationId xmlns:a16="http://schemas.microsoft.com/office/drawing/2014/main" id="{A8A3F7F1-2482-40FA-B221-0F5F3A740823}"/>
              </a:ext>
            </a:extLst>
          </p:cNvPr>
          <p:cNvSpPr txBox="1"/>
          <p:nvPr/>
        </p:nvSpPr>
        <p:spPr>
          <a:xfrm>
            <a:off x="8367483" y="6089915"/>
            <a:ext cx="2057535" cy="276999"/>
          </a:xfrm>
          <a:prstGeom prst="rect">
            <a:avLst/>
          </a:prstGeom>
          <a:noFill/>
        </p:spPr>
        <p:txBody>
          <a:bodyPr wrap="square" rtlCol="0">
            <a:spAutoFit/>
          </a:bodyPr>
          <a:lstStyle/>
          <a:p>
            <a:r>
              <a:rPr lang="en-US" sz="1200" spc="300">
                <a:solidFill>
                  <a:schemeClr val="accent1"/>
                </a:solidFill>
                <a:latin typeface="+mj-lt"/>
              </a:rPr>
              <a:t>Read More</a:t>
            </a:r>
            <a:endParaRPr lang="id-ID" sz="23900" spc="300">
              <a:solidFill>
                <a:schemeClr val="accent1"/>
              </a:solidFill>
              <a:latin typeface="+mj-lt"/>
            </a:endParaRPr>
          </a:p>
        </p:txBody>
      </p:sp>
      <p:pic>
        <p:nvPicPr>
          <p:cNvPr id="16" name="Picture Placeholder 15">
            <a:extLst>
              <a:ext uri="{FF2B5EF4-FFF2-40B4-BE49-F238E27FC236}">
                <a16:creationId xmlns:a16="http://schemas.microsoft.com/office/drawing/2014/main" id="{B8091964-2A3F-4479-B583-DF6F30AB214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6667" b="16667"/>
          <a:stretch>
            <a:fillRect/>
          </a:stretch>
        </p:blipFill>
        <p:spPr/>
      </p:pic>
      <p:pic>
        <p:nvPicPr>
          <p:cNvPr id="13" name="Picture Placeholder 12">
            <a:extLst>
              <a:ext uri="{FF2B5EF4-FFF2-40B4-BE49-F238E27FC236}">
                <a16:creationId xmlns:a16="http://schemas.microsoft.com/office/drawing/2014/main" id="{C3AF15E1-7292-489B-95EB-49A46599A1A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6667" b="16667"/>
          <a:stretch>
            <a:fillRect/>
          </a:stretch>
        </p:blipFill>
        <p:spPr/>
      </p:pic>
    </p:spTree>
    <p:extLst>
      <p:ext uri="{BB962C8B-B14F-4D97-AF65-F5344CB8AC3E}">
        <p14:creationId xmlns:p14="http://schemas.microsoft.com/office/powerpoint/2010/main" val="420075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8A5AFF68-DA58-457D-A741-C3B87BC6950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9313" r="29313"/>
          <a:stretch>
            <a:fillRect/>
          </a:stretch>
        </p:blipFill>
        <p:spPr/>
      </p:pic>
      <p:grpSp>
        <p:nvGrpSpPr>
          <p:cNvPr id="9" name="Group 8">
            <a:extLst>
              <a:ext uri="{FF2B5EF4-FFF2-40B4-BE49-F238E27FC236}">
                <a16:creationId xmlns:a16="http://schemas.microsoft.com/office/drawing/2014/main" id="{CBF1D67D-3DB6-4822-ACD4-2808FD4C9FF4}"/>
              </a:ext>
            </a:extLst>
          </p:cNvPr>
          <p:cNvGrpSpPr/>
          <p:nvPr/>
        </p:nvGrpSpPr>
        <p:grpSpPr>
          <a:xfrm>
            <a:off x="2059799" y="3071493"/>
            <a:ext cx="3021429" cy="1200329"/>
            <a:chOff x="891400" y="3768452"/>
            <a:chExt cx="3021429" cy="1200329"/>
          </a:xfrm>
        </p:grpSpPr>
        <p:sp>
          <p:nvSpPr>
            <p:cNvPr id="4" name="Rectangle 3">
              <a:extLst>
                <a:ext uri="{FF2B5EF4-FFF2-40B4-BE49-F238E27FC236}">
                  <a16:creationId xmlns:a16="http://schemas.microsoft.com/office/drawing/2014/main" id="{55C55DB6-8FC1-4BDB-8908-D4A194271A5A}"/>
                </a:ext>
              </a:extLst>
            </p:cNvPr>
            <p:cNvSpPr/>
            <p:nvPr/>
          </p:nvSpPr>
          <p:spPr>
            <a:xfrm>
              <a:off x="905180" y="4388575"/>
              <a:ext cx="1838020" cy="494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02B87DF-E925-44F5-8AFC-CFF8C0CB2B8B}"/>
                </a:ext>
              </a:extLst>
            </p:cNvPr>
            <p:cNvSpPr txBox="1"/>
            <p:nvPr/>
          </p:nvSpPr>
          <p:spPr>
            <a:xfrm>
              <a:off x="891400" y="3768452"/>
              <a:ext cx="3021429" cy="1200329"/>
            </a:xfrm>
            <a:prstGeom prst="rect">
              <a:avLst/>
            </a:prstGeom>
            <a:noFill/>
          </p:spPr>
          <p:txBody>
            <a:bodyPr wrap="square" rtlCol="0">
              <a:spAutoFit/>
            </a:bodyPr>
            <a:lstStyle/>
            <a:p>
              <a:r>
                <a:rPr lang="en-US" sz="3600">
                  <a:solidFill>
                    <a:schemeClr val="tx1">
                      <a:lumMod val="75000"/>
                      <a:lumOff val="25000"/>
                    </a:schemeClr>
                  </a:solidFill>
                  <a:latin typeface="+mj-lt"/>
                </a:rPr>
                <a:t>Our Great </a:t>
              </a:r>
              <a:r>
                <a:rPr lang="en-US" sz="3600">
                  <a:solidFill>
                    <a:schemeClr val="bg1"/>
                  </a:solidFill>
                  <a:latin typeface="+mj-lt"/>
                </a:rPr>
                <a:t>Leader</a:t>
              </a:r>
              <a:r>
                <a:rPr lang="en-US" sz="3600">
                  <a:solidFill>
                    <a:schemeClr val="tx1">
                      <a:lumMod val="75000"/>
                      <a:lumOff val="25000"/>
                    </a:schemeClr>
                  </a:solidFill>
                  <a:latin typeface="+mj-lt"/>
                </a:rPr>
                <a:t> </a:t>
              </a:r>
              <a:endParaRPr lang="id-ID" sz="3600">
                <a:solidFill>
                  <a:schemeClr val="tx1">
                    <a:lumMod val="75000"/>
                    <a:lumOff val="25000"/>
                  </a:schemeClr>
                </a:solidFill>
                <a:latin typeface="+mj-lt"/>
              </a:endParaRPr>
            </a:p>
          </p:txBody>
        </p:sp>
      </p:grpSp>
      <p:sp>
        <p:nvSpPr>
          <p:cNvPr id="6" name="TextBox 5">
            <a:extLst>
              <a:ext uri="{FF2B5EF4-FFF2-40B4-BE49-F238E27FC236}">
                <a16:creationId xmlns:a16="http://schemas.microsoft.com/office/drawing/2014/main" id="{08E43EAC-E67D-41E4-B39C-6D56704EF38A}"/>
              </a:ext>
            </a:extLst>
          </p:cNvPr>
          <p:cNvSpPr txBox="1"/>
          <p:nvPr/>
        </p:nvSpPr>
        <p:spPr>
          <a:xfrm>
            <a:off x="7540170" y="3429000"/>
            <a:ext cx="3280227" cy="1588768"/>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a:t>
            </a:r>
            <a:r>
              <a:rPr lang="en-US" sz="1100">
                <a:solidFill>
                  <a:schemeClr val="tx1">
                    <a:lumMod val="75000"/>
                    <a:lumOff val="25000"/>
                  </a:schemeClr>
                </a:solidFill>
              </a:rPr>
              <a:t> </a:t>
            </a:r>
            <a:r>
              <a:rPr lang="id-ID" sz="1100">
                <a:solidFill>
                  <a:schemeClr val="tx1">
                    <a:lumMod val="75000"/>
                    <a:lumOff val="25000"/>
                  </a:schemeClr>
                </a:solidFill>
              </a:rPr>
              <a:t>iscing elit. Donec lectus turpis, consectetur ac porttitor vitae, fermentum eget turpis. Vivamus auctor eu dui pulvinar finibus. Quisque eget eros ullamcorper libero auctor fermentum. Integer pulvinar augue a arcu</a:t>
            </a:r>
            <a:endParaRPr lang="en-US" sz="1100">
              <a:solidFill>
                <a:schemeClr val="tx1">
                  <a:lumMod val="75000"/>
                  <a:lumOff val="25000"/>
                </a:schemeClr>
              </a:solidFill>
            </a:endParaRPr>
          </a:p>
        </p:txBody>
      </p:sp>
      <p:sp>
        <p:nvSpPr>
          <p:cNvPr id="7" name="TextBox 6">
            <a:extLst>
              <a:ext uri="{FF2B5EF4-FFF2-40B4-BE49-F238E27FC236}">
                <a16:creationId xmlns:a16="http://schemas.microsoft.com/office/drawing/2014/main" id="{7986A991-4D80-424D-975A-E64EEB457152}"/>
              </a:ext>
            </a:extLst>
          </p:cNvPr>
          <p:cNvSpPr txBox="1"/>
          <p:nvPr/>
        </p:nvSpPr>
        <p:spPr>
          <a:xfrm>
            <a:off x="7540169" y="5359565"/>
            <a:ext cx="2057535" cy="276999"/>
          </a:xfrm>
          <a:prstGeom prst="rect">
            <a:avLst/>
          </a:prstGeom>
          <a:noFill/>
        </p:spPr>
        <p:txBody>
          <a:bodyPr wrap="square" rtlCol="0">
            <a:spAutoFit/>
          </a:bodyPr>
          <a:lstStyle/>
          <a:p>
            <a:r>
              <a:rPr lang="en-US" sz="1200" spc="300">
                <a:solidFill>
                  <a:schemeClr val="accent1"/>
                </a:solidFill>
                <a:latin typeface="+mj-lt"/>
              </a:rPr>
              <a:t>Read More</a:t>
            </a:r>
            <a:endParaRPr lang="id-ID" sz="23900" spc="300">
              <a:solidFill>
                <a:schemeClr val="accent1"/>
              </a:solidFill>
              <a:latin typeface="+mj-lt"/>
            </a:endParaRPr>
          </a:p>
        </p:txBody>
      </p:sp>
      <p:sp>
        <p:nvSpPr>
          <p:cNvPr id="8" name="TextBox 7">
            <a:extLst>
              <a:ext uri="{FF2B5EF4-FFF2-40B4-BE49-F238E27FC236}">
                <a16:creationId xmlns:a16="http://schemas.microsoft.com/office/drawing/2014/main" id="{F5E37478-E393-4D50-9EBB-191473C3103F}"/>
              </a:ext>
            </a:extLst>
          </p:cNvPr>
          <p:cNvSpPr txBox="1"/>
          <p:nvPr/>
        </p:nvSpPr>
        <p:spPr>
          <a:xfrm>
            <a:off x="7540168" y="2768214"/>
            <a:ext cx="2057535" cy="276999"/>
          </a:xfrm>
          <a:prstGeom prst="rect">
            <a:avLst/>
          </a:prstGeom>
          <a:noFill/>
        </p:spPr>
        <p:txBody>
          <a:bodyPr wrap="square" rtlCol="0">
            <a:spAutoFit/>
          </a:bodyPr>
          <a:lstStyle/>
          <a:p>
            <a:r>
              <a:rPr lang="en-US" sz="1200" spc="300" dirty="0">
                <a:solidFill>
                  <a:schemeClr val="tx1">
                    <a:lumMod val="75000"/>
                    <a:lumOff val="25000"/>
                  </a:schemeClr>
                </a:solidFill>
                <a:latin typeface="+mj-lt"/>
              </a:rPr>
              <a:t>FEBRUARY 2021</a:t>
            </a:r>
            <a:endParaRPr lang="id-ID" sz="23900" spc="300" dirty="0">
              <a:solidFill>
                <a:schemeClr val="tx1">
                  <a:lumMod val="75000"/>
                  <a:lumOff val="25000"/>
                </a:schemeClr>
              </a:solidFill>
              <a:latin typeface="+mj-lt"/>
            </a:endParaRPr>
          </a:p>
        </p:txBody>
      </p:sp>
    </p:spTree>
    <p:extLst>
      <p:ext uri="{BB962C8B-B14F-4D97-AF65-F5344CB8AC3E}">
        <p14:creationId xmlns:p14="http://schemas.microsoft.com/office/powerpoint/2010/main" val="4222348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B48844-205F-4B18-B1F8-B66C18BF0888}"/>
              </a:ext>
            </a:extLst>
          </p:cNvPr>
          <p:cNvSpPr txBox="1"/>
          <p:nvPr/>
        </p:nvSpPr>
        <p:spPr>
          <a:xfrm>
            <a:off x="7739612" y="2541661"/>
            <a:ext cx="3280227" cy="1588768"/>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a:t>
            </a:r>
            <a:r>
              <a:rPr lang="en-US" sz="1100">
                <a:solidFill>
                  <a:schemeClr val="tx1">
                    <a:lumMod val="75000"/>
                    <a:lumOff val="25000"/>
                  </a:schemeClr>
                </a:solidFill>
              </a:rPr>
              <a:t> </a:t>
            </a:r>
            <a:r>
              <a:rPr lang="id-ID" sz="1100">
                <a:solidFill>
                  <a:schemeClr val="tx1">
                    <a:lumMod val="75000"/>
                    <a:lumOff val="25000"/>
                  </a:schemeClr>
                </a:solidFill>
              </a:rPr>
              <a:t>iscing elit. Donec lectus turpis, consectetur ac porttitor vitae, fermentum eget turpis. Vivamus auctor eu dui pulvinar finibus. Quisque eget eros ullamcorper libero auctor fermentum. Integer pulvinar augue a arcu</a:t>
            </a:r>
            <a:endParaRPr lang="en-US" sz="1100">
              <a:solidFill>
                <a:schemeClr val="tx1">
                  <a:lumMod val="75000"/>
                  <a:lumOff val="25000"/>
                </a:schemeClr>
              </a:solidFill>
            </a:endParaRPr>
          </a:p>
        </p:txBody>
      </p:sp>
      <p:sp>
        <p:nvSpPr>
          <p:cNvPr id="4" name="TextBox 3">
            <a:extLst>
              <a:ext uri="{FF2B5EF4-FFF2-40B4-BE49-F238E27FC236}">
                <a16:creationId xmlns:a16="http://schemas.microsoft.com/office/drawing/2014/main" id="{DA0D90BE-72F8-495D-A989-55494D2F923A}"/>
              </a:ext>
            </a:extLst>
          </p:cNvPr>
          <p:cNvSpPr txBox="1"/>
          <p:nvPr/>
        </p:nvSpPr>
        <p:spPr>
          <a:xfrm>
            <a:off x="7739611" y="4472226"/>
            <a:ext cx="2057535" cy="276999"/>
          </a:xfrm>
          <a:prstGeom prst="rect">
            <a:avLst/>
          </a:prstGeom>
          <a:noFill/>
        </p:spPr>
        <p:txBody>
          <a:bodyPr wrap="square" rtlCol="0">
            <a:spAutoFit/>
          </a:bodyPr>
          <a:lstStyle/>
          <a:p>
            <a:r>
              <a:rPr lang="en-US" sz="1200" spc="300">
                <a:solidFill>
                  <a:schemeClr val="accent1"/>
                </a:solidFill>
                <a:latin typeface="+mj-lt"/>
              </a:rPr>
              <a:t>Read More</a:t>
            </a:r>
            <a:endParaRPr lang="id-ID" sz="23900" spc="300">
              <a:solidFill>
                <a:schemeClr val="accent1"/>
              </a:solidFill>
              <a:latin typeface="+mj-lt"/>
            </a:endParaRPr>
          </a:p>
        </p:txBody>
      </p:sp>
      <p:sp>
        <p:nvSpPr>
          <p:cNvPr id="5" name="TextBox 4">
            <a:extLst>
              <a:ext uri="{FF2B5EF4-FFF2-40B4-BE49-F238E27FC236}">
                <a16:creationId xmlns:a16="http://schemas.microsoft.com/office/drawing/2014/main" id="{497A98F4-EA91-413E-9EE3-437717C61591}"/>
              </a:ext>
            </a:extLst>
          </p:cNvPr>
          <p:cNvSpPr txBox="1"/>
          <p:nvPr/>
        </p:nvSpPr>
        <p:spPr>
          <a:xfrm>
            <a:off x="5272181" y="2690432"/>
            <a:ext cx="2057535" cy="276999"/>
          </a:xfrm>
          <a:prstGeom prst="rect">
            <a:avLst/>
          </a:prstGeom>
          <a:noFill/>
        </p:spPr>
        <p:txBody>
          <a:bodyPr wrap="square" rtlCol="0">
            <a:spAutoFit/>
          </a:bodyPr>
          <a:lstStyle/>
          <a:p>
            <a:r>
              <a:rPr lang="en-US" sz="1200" spc="300" dirty="0">
                <a:solidFill>
                  <a:schemeClr val="tx1">
                    <a:lumMod val="75000"/>
                    <a:lumOff val="25000"/>
                  </a:schemeClr>
                </a:solidFill>
                <a:latin typeface="+mj-lt"/>
              </a:rPr>
              <a:t>FEBRUARY 2021</a:t>
            </a:r>
            <a:endParaRPr lang="id-ID" sz="23900" spc="300" dirty="0">
              <a:solidFill>
                <a:schemeClr val="tx1">
                  <a:lumMod val="75000"/>
                  <a:lumOff val="25000"/>
                </a:schemeClr>
              </a:solidFill>
              <a:latin typeface="+mj-lt"/>
            </a:endParaRPr>
          </a:p>
        </p:txBody>
      </p:sp>
      <p:grpSp>
        <p:nvGrpSpPr>
          <p:cNvPr id="6" name="Group 5">
            <a:extLst>
              <a:ext uri="{FF2B5EF4-FFF2-40B4-BE49-F238E27FC236}">
                <a16:creationId xmlns:a16="http://schemas.microsoft.com/office/drawing/2014/main" id="{CC62B80E-A1FC-4278-94B1-C9E5FC58FA42}"/>
              </a:ext>
            </a:extLst>
          </p:cNvPr>
          <p:cNvGrpSpPr/>
          <p:nvPr/>
        </p:nvGrpSpPr>
        <p:grpSpPr>
          <a:xfrm>
            <a:off x="5272181" y="5291349"/>
            <a:ext cx="3021429" cy="1200329"/>
            <a:chOff x="891400" y="3817439"/>
            <a:chExt cx="3021429" cy="1200329"/>
          </a:xfrm>
        </p:grpSpPr>
        <p:sp>
          <p:nvSpPr>
            <p:cNvPr id="7" name="Rectangle 6">
              <a:extLst>
                <a:ext uri="{FF2B5EF4-FFF2-40B4-BE49-F238E27FC236}">
                  <a16:creationId xmlns:a16="http://schemas.microsoft.com/office/drawing/2014/main" id="{3674CB70-E903-41C1-81AF-B08E24742805}"/>
                </a:ext>
              </a:extLst>
            </p:cNvPr>
            <p:cNvSpPr/>
            <p:nvPr/>
          </p:nvSpPr>
          <p:spPr>
            <a:xfrm>
              <a:off x="905180" y="4388575"/>
              <a:ext cx="1838020" cy="494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0B51D93-F088-4E74-BDEF-397451B20EDD}"/>
                </a:ext>
              </a:extLst>
            </p:cNvPr>
            <p:cNvSpPr txBox="1"/>
            <p:nvPr/>
          </p:nvSpPr>
          <p:spPr>
            <a:xfrm>
              <a:off x="891400" y="3817439"/>
              <a:ext cx="3021429" cy="1200329"/>
            </a:xfrm>
            <a:prstGeom prst="rect">
              <a:avLst/>
            </a:prstGeom>
            <a:noFill/>
          </p:spPr>
          <p:txBody>
            <a:bodyPr wrap="square" rtlCol="0">
              <a:spAutoFit/>
            </a:bodyPr>
            <a:lstStyle/>
            <a:p>
              <a:r>
                <a:rPr lang="en-US" sz="3600">
                  <a:solidFill>
                    <a:schemeClr val="tx1">
                      <a:lumMod val="75000"/>
                      <a:lumOff val="25000"/>
                    </a:schemeClr>
                  </a:solidFill>
                  <a:latin typeface="+mj-lt"/>
                </a:rPr>
                <a:t>Our Great </a:t>
              </a:r>
              <a:r>
                <a:rPr lang="en-US" sz="3600">
                  <a:solidFill>
                    <a:schemeClr val="bg1"/>
                  </a:solidFill>
                  <a:latin typeface="+mj-lt"/>
                </a:rPr>
                <a:t>Leader</a:t>
              </a:r>
              <a:r>
                <a:rPr lang="en-US" sz="3600">
                  <a:solidFill>
                    <a:schemeClr val="tx1">
                      <a:lumMod val="75000"/>
                      <a:lumOff val="25000"/>
                    </a:schemeClr>
                  </a:solidFill>
                  <a:latin typeface="+mj-lt"/>
                </a:rPr>
                <a:t> </a:t>
              </a:r>
              <a:endParaRPr lang="id-ID" sz="3600">
                <a:solidFill>
                  <a:schemeClr val="tx1">
                    <a:lumMod val="75000"/>
                    <a:lumOff val="25000"/>
                  </a:schemeClr>
                </a:solidFill>
                <a:latin typeface="+mj-lt"/>
              </a:endParaRPr>
            </a:p>
          </p:txBody>
        </p:sp>
      </p:grpSp>
      <p:sp>
        <p:nvSpPr>
          <p:cNvPr id="10" name="TextBox 9">
            <a:extLst>
              <a:ext uri="{FF2B5EF4-FFF2-40B4-BE49-F238E27FC236}">
                <a16:creationId xmlns:a16="http://schemas.microsoft.com/office/drawing/2014/main" id="{18FB0ACF-406B-48B1-BE3A-5DB65BAAD224}"/>
              </a:ext>
            </a:extLst>
          </p:cNvPr>
          <p:cNvSpPr txBox="1"/>
          <p:nvPr/>
        </p:nvSpPr>
        <p:spPr>
          <a:xfrm>
            <a:off x="883624" y="5537571"/>
            <a:ext cx="1161143" cy="707886"/>
          </a:xfrm>
          <a:prstGeom prst="rect">
            <a:avLst/>
          </a:prstGeom>
          <a:noFill/>
        </p:spPr>
        <p:txBody>
          <a:bodyPr wrap="square" rtlCol="0">
            <a:spAutoFit/>
          </a:bodyPr>
          <a:lstStyle/>
          <a:p>
            <a:r>
              <a:rPr lang="en-US" sz="4000">
                <a:solidFill>
                  <a:schemeClr val="accent1"/>
                </a:solidFill>
                <a:latin typeface="+mj-lt"/>
              </a:rPr>
              <a:t>10</a:t>
            </a:r>
            <a:endParaRPr lang="id-ID" sz="123400">
              <a:solidFill>
                <a:schemeClr val="accent1"/>
              </a:solidFill>
              <a:latin typeface="+mj-lt"/>
            </a:endParaRPr>
          </a:p>
        </p:txBody>
      </p:sp>
      <p:sp>
        <p:nvSpPr>
          <p:cNvPr id="11" name="TextBox 10">
            <a:extLst>
              <a:ext uri="{FF2B5EF4-FFF2-40B4-BE49-F238E27FC236}">
                <a16:creationId xmlns:a16="http://schemas.microsoft.com/office/drawing/2014/main" id="{DFDD78D5-C5CE-4305-814A-60BB42CB0DB2}"/>
              </a:ext>
            </a:extLst>
          </p:cNvPr>
          <p:cNvSpPr txBox="1"/>
          <p:nvPr/>
        </p:nvSpPr>
        <p:spPr>
          <a:xfrm>
            <a:off x="883624" y="6227992"/>
            <a:ext cx="898138" cy="276999"/>
          </a:xfrm>
          <a:prstGeom prst="rect">
            <a:avLst/>
          </a:prstGeom>
          <a:noFill/>
        </p:spPr>
        <p:txBody>
          <a:bodyPr wrap="square" rtlCol="0">
            <a:spAutoFit/>
          </a:bodyPr>
          <a:lstStyle/>
          <a:p>
            <a:r>
              <a:rPr lang="en-US" sz="1200" spc="300">
                <a:solidFill>
                  <a:schemeClr val="tx1">
                    <a:lumMod val="75000"/>
                    <a:lumOff val="25000"/>
                  </a:schemeClr>
                </a:solidFill>
                <a:latin typeface="+mj-lt"/>
              </a:rPr>
              <a:t>Days</a:t>
            </a:r>
            <a:endParaRPr lang="id-ID" sz="23900" spc="300">
              <a:solidFill>
                <a:schemeClr val="tx1">
                  <a:lumMod val="75000"/>
                  <a:lumOff val="25000"/>
                </a:schemeClr>
              </a:solidFill>
              <a:latin typeface="+mj-lt"/>
            </a:endParaRPr>
          </a:p>
        </p:txBody>
      </p:sp>
      <p:sp>
        <p:nvSpPr>
          <p:cNvPr id="12" name="TextBox 11">
            <a:extLst>
              <a:ext uri="{FF2B5EF4-FFF2-40B4-BE49-F238E27FC236}">
                <a16:creationId xmlns:a16="http://schemas.microsoft.com/office/drawing/2014/main" id="{6E25AF30-D1B5-4629-88C5-F8AF0A0B83AC}"/>
              </a:ext>
            </a:extLst>
          </p:cNvPr>
          <p:cNvSpPr txBox="1"/>
          <p:nvPr/>
        </p:nvSpPr>
        <p:spPr>
          <a:xfrm>
            <a:off x="883624" y="4130429"/>
            <a:ext cx="1161143" cy="707886"/>
          </a:xfrm>
          <a:prstGeom prst="rect">
            <a:avLst/>
          </a:prstGeom>
          <a:noFill/>
        </p:spPr>
        <p:txBody>
          <a:bodyPr wrap="square" rtlCol="0">
            <a:spAutoFit/>
          </a:bodyPr>
          <a:lstStyle/>
          <a:p>
            <a:r>
              <a:rPr lang="en-US" sz="4000">
                <a:solidFill>
                  <a:schemeClr val="accent1"/>
                </a:solidFill>
                <a:latin typeface="+mj-lt"/>
              </a:rPr>
              <a:t>23</a:t>
            </a:r>
            <a:endParaRPr lang="id-ID" sz="123400">
              <a:solidFill>
                <a:schemeClr val="accent1"/>
              </a:solidFill>
              <a:latin typeface="+mj-lt"/>
            </a:endParaRPr>
          </a:p>
        </p:txBody>
      </p:sp>
      <p:sp>
        <p:nvSpPr>
          <p:cNvPr id="13" name="TextBox 12">
            <a:extLst>
              <a:ext uri="{FF2B5EF4-FFF2-40B4-BE49-F238E27FC236}">
                <a16:creationId xmlns:a16="http://schemas.microsoft.com/office/drawing/2014/main" id="{B30029E7-19F4-48D1-B20A-F2E016ED3D58}"/>
              </a:ext>
            </a:extLst>
          </p:cNvPr>
          <p:cNvSpPr txBox="1"/>
          <p:nvPr/>
        </p:nvSpPr>
        <p:spPr>
          <a:xfrm>
            <a:off x="883624" y="4820850"/>
            <a:ext cx="898138" cy="276999"/>
          </a:xfrm>
          <a:prstGeom prst="rect">
            <a:avLst/>
          </a:prstGeom>
          <a:noFill/>
        </p:spPr>
        <p:txBody>
          <a:bodyPr wrap="square" rtlCol="0">
            <a:spAutoFit/>
          </a:bodyPr>
          <a:lstStyle/>
          <a:p>
            <a:r>
              <a:rPr lang="en-US" sz="1200" spc="300">
                <a:solidFill>
                  <a:schemeClr val="tx1">
                    <a:lumMod val="75000"/>
                    <a:lumOff val="25000"/>
                  </a:schemeClr>
                </a:solidFill>
                <a:latin typeface="+mj-lt"/>
              </a:rPr>
              <a:t>Hours</a:t>
            </a:r>
            <a:endParaRPr lang="id-ID" sz="23900" spc="300">
              <a:solidFill>
                <a:schemeClr val="tx1">
                  <a:lumMod val="75000"/>
                  <a:lumOff val="25000"/>
                </a:schemeClr>
              </a:solidFill>
              <a:latin typeface="+mj-lt"/>
            </a:endParaRPr>
          </a:p>
        </p:txBody>
      </p:sp>
      <p:sp>
        <p:nvSpPr>
          <p:cNvPr id="14" name="TextBox 13">
            <a:extLst>
              <a:ext uri="{FF2B5EF4-FFF2-40B4-BE49-F238E27FC236}">
                <a16:creationId xmlns:a16="http://schemas.microsoft.com/office/drawing/2014/main" id="{EF4F71BB-CFC2-4AC3-8597-82497E9E8B49}"/>
              </a:ext>
            </a:extLst>
          </p:cNvPr>
          <p:cNvSpPr txBox="1"/>
          <p:nvPr/>
        </p:nvSpPr>
        <p:spPr>
          <a:xfrm>
            <a:off x="883624" y="2671782"/>
            <a:ext cx="1161143" cy="707886"/>
          </a:xfrm>
          <a:prstGeom prst="rect">
            <a:avLst/>
          </a:prstGeom>
          <a:noFill/>
        </p:spPr>
        <p:txBody>
          <a:bodyPr wrap="square" rtlCol="0">
            <a:spAutoFit/>
          </a:bodyPr>
          <a:lstStyle/>
          <a:p>
            <a:r>
              <a:rPr lang="en-US" sz="4000">
                <a:solidFill>
                  <a:schemeClr val="accent1"/>
                </a:solidFill>
                <a:latin typeface="+mj-lt"/>
              </a:rPr>
              <a:t>24</a:t>
            </a:r>
            <a:endParaRPr lang="id-ID" sz="123400">
              <a:solidFill>
                <a:schemeClr val="accent1"/>
              </a:solidFill>
              <a:latin typeface="+mj-lt"/>
            </a:endParaRPr>
          </a:p>
        </p:txBody>
      </p:sp>
      <p:sp>
        <p:nvSpPr>
          <p:cNvPr id="15" name="TextBox 14">
            <a:extLst>
              <a:ext uri="{FF2B5EF4-FFF2-40B4-BE49-F238E27FC236}">
                <a16:creationId xmlns:a16="http://schemas.microsoft.com/office/drawing/2014/main" id="{8B854C96-21DA-4FCC-8002-AEBFEDA4EA7A}"/>
              </a:ext>
            </a:extLst>
          </p:cNvPr>
          <p:cNvSpPr txBox="1"/>
          <p:nvPr/>
        </p:nvSpPr>
        <p:spPr>
          <a:xfrm>
            <a:off x="883624" y="3362203"/>
            <a:ext cx="1213960" cy="276999"/>
          </a:xfrm>
          <a:prstGeom prst="rect">
            <a:avLst/>
          </a:prstGeom>
          <a:noFill/>
        </p:spPr>
        <p:txBody>
          <a:bodyPr wrap="square" rtlCol="0">
            <a:spAutoFit/>
          </a:bodyPr>
          <a:lstStyle/>
          <a:p>
            <a:r>
              <a:rPr lang="en-US" sz="1200" spc="300">
                <a:solidFill>
                  <a:schemeClr val="tx1">
                    <a:lumMod val="75000"/>
                    <a:lumOff val="25000"/>
                  </a:schemeClr>
                </a:solidFill>
                <a:latin typeface="+mj-lt"/>
              </a:rPr>
              <a:t>Minutes</a:t>
            </a:r>
            <a:endParaRPr lang="id-ID" sz="23900" spc="300">
              <a:solidFill>
                <a:schemeClr val="tx1">
                  <a:lumMod val="75000"/>
                  <a:lumOff val="25000"/>
                </a:schemeClr>
              </a:solidFill>
              <a:latin typeface="+mj-lt"/>
            </a:endParaRPr>
          </a:p>
        </p:txBody>
      </p:sp>
      <p:pic>
        <p:nvPicPr>
          <p:cNvPr id="18" name="Picture Placeholder 17">
            <a:extLst>
              <a:ext uri="{FF2B5EF4-FFF2-40B4-BE49-F238E27FC236}">
                <a16:creationId xmlns:a16="http://schemas.microsoft.com/office/drawing/2014/main" id="{E2E30A2E-9C8A-4A22-88C4-723EDBCCF16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8738" r="28738"/>
          <a:stretch>
            <a:fillRect/>
          </a:stretch>
        </p:blipFill>
        <p:spPr/>
      </p:pic>
    </p:spTree>
    <p:extLst>
      <p:ext uri="{BB962C8B-B14F-4D97-AF65-F5344CB8AC3E}">
        <p14:creationId xmlns:p14="http://schemas.microsoft.com/office/powerpoint/2010/main" val="3016029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2AB1447-1183-4116-942A-D60ACEBEB154}"/>
              </a:ext>
            </a:extLst>
          </p:cNvPr>
          <p:cNvGrpSpPr/>
          <p:nvPr/>
        </p:nvGrpSpPr>
        <p:grpSpPr>
          <a:xfrm>
            <a:off x="4041000" y="1263085"/>
            <a:ext cx="3021429" cy="1200329"/>
            <a:chOff x="4142600" y="1132457"/>
            <a:chExt cx="3021429" cy="1200329"/>
          </a:xfrm>
        </p:grpSpPr>
        <p:sp>
          <p:nvSpPr>
            <p:cNvPr id="7" name="Rectangle 6">
              <a:extLst>
                <a:ext uri="{FF2B5EF4-FFF2-40B4-BE49-F238E27FC236}">
                  <a16:creationId xmlns:a16="http://schemas.microsoft.com/office/drawing/2014/main" id="{51BF408A-E973-454C-8E7D-4E23811E69AB}"/>
                </a:ext>
              </a:extLst>
            </p:cNvPr>
            <p:cNvSpPr/>
            <p:nvPr/>
          </p:nvSpPr>
          <p:spPr>
            <a:xfrm>
              <a:off x="4170893" y="1703593"/>
              <a:ext cx="2084763" cy="494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CE5A96A-FD8C-4ED1-8A46-F55A03E634D7}"/>
                </a:ext>
              </a:extLst>
            </p:cNvPr>
            <p:cNvSpPr txBox="1"/>
            <p:nvPr/>
          </p:nvSpPr>
          <p:spPr>
            <a:xfrm>
              <a:off x="4142600" y="1132457"/>
              <a:ext cx="3021429" cy="1200329"/>
            </a:xfrm>
            <a:prstGeom prst="rect">
              <a:avLst/>
            </a:prstGeom>
            <a:noFill/>
          </p:spPr>
          <p:txBody>
            <a:bodyPr wrap="square" rtlCol="0">
              <a:spAutoFit/>
            </a:bodyPr>
            <a:lstStyle/>
            <a:p>
              <a:r>
                <a:rPr lang="en-US" sz="3600">
                  <a:solidFill>
                    <a:schemeClr val="tx1">
                      <a:lumMod val="75000"/>
                      <a:lumOff val="25000"/>
                    </a:schemeClr>
                  </a:solidFill>
                  <a:latin typeface="+mj-lt"/>
                </a:rPr>
                <a:t>Our Simple </a:t>
              </a:r>
              <a:r>
                <a:rPr lang="en-US" sz="3600">
                  <a:solidFill>
                    <a:schemeClr val="bg1"/>
                  </a:solidFill>
                  <a:latin typeface="+mj-lt"/>
                </a:rPr>
                <a:t>Portfolio</a:t>
              </a:r>
              <a:r>
                <a:rPr lang="en-US" sz="3600">
                  <a:solidFill>
                    <a:schemeClr val="tx1">
                      <a:lumMod val="75000"/>
                      <a:lumOff val="25000"/>
                    </a:schemeClr>
                  </a:solidFill>
                  <a:latin typeface="+mj-lt"/>
                </a:rPr>
                <a:t> </a:t>
              </a:r>
              <a:endParaRPr lang="id-ID" sz="3600">
                <a:solidFill>
                  <a:schemeClr val="tx1">
                    <a:lumMod val="75000"/>
                    <a:lumOff val="25000"/>
                  </a:schemeClr>
                </a:solidFill>
                <a:latin typeface="+mj-lt"/>
              </a:endParaRPr>
            </a:p>
          </p:txBody>
        </p:sp>
      </p:grpSp>
      <p:sp>
        <p:nvSpPr>
          <p:cNvPr id="10" name="TextBox 9">
            <a:extLst>
              <a:ext uri="{FF2B5EF4-FFF2-40B4-BE49-F238E27FC236}">
                <a16:creationId xmlns:a16="http://schemas.microsoft.com/office/drawing/2014/main" id="{8416B412-BED8-4E39-B83C-75E1E611A3AC}"/>
              </a:ext>
            </a:extLst>
          </p:cNvPr>
          <p:cNvSpPr txBox="1"/>
          <p:nvPr/>
        </p:nvSpPr>
        <p:spPr>
          <a:xfrm>
            <a:off x="5823726" y="4998779"/>
            <a:ext cx="6121531" cy="827021"/>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a:t>
            </a:r>
            <a:r>
              <a:rPr lang="en-US" sz="1100">
                <a:solidFill>
                  <a:schemeClr val="tx1">
                    <a:lumMod val="75000"/>
                    <a:lumOff val="25000"/>
                  </a:schemeClr>
                </a:solidFill>
              </a:rPr>
              <a:t> </a:t>
            </a:r>
            <a:r>
              <a:rPr lang="id-ID" sz="1100">
                <a:solidFill>
                  <a:schemeClr val="tx1">
                    <a:lumMod val="75000"/>
                    <a:lumOff val="25000"/>
                  </a:schemeClr>
                </a:solidFill>
              </a:rPr>
              <a:t>iscing elit. Donec lectus turpis, consectetur ac porttitor vitae, fermentum eget turpis. Vivamus auctor eu dui pulvinar finibus. Quisque eget eros ullamcorper libero auctor fermentum. Integer pulvinar augue a arcu</a:t>
            </a:r>
            <a:endParaRPr lang="en-US" sz="1100">
              <a:solidFill>
                <a:schemeClr val="tx1">
                  <a:lumMod val="75000"/>
                  <a:lumOff val="25000"/>
                </a:schemeClr>
              </a:solidFill>
            </a:endParaRPr>
          </a:p>
        </p:txBody>
      </p:sp>
      <p:sp>
        <p:nvSpPr>
          <p:cNvPr id="11" name="TextBox 10">
            <a:extLst>
              <a:ext uri="{FF2B5EF4-FFF2-40B4-BE49-F238E27FC236}">
                <a16:creationId xmlns:a16="http://schemas.microsoft.com/office/drawing/2014/main" id="{4833F25C-E01A-4DEA-8E6B-7F7581576B44}"/>
              </a:ext>
            </a:extLst>
          </p:cNvPr>
          <p:cNvSpPr txBox="1"/>
          <p:nvPr/>
        </p:nvSpPr>
        <p:spPr>
          <a:xfrm>
            <a:off x="5823725" y="6196372"/>
            <a:ext cx="2057535" cy="276999"/>
          </a:xfrm>
          <a:prstGeom prst="rect">
            <a:avLst/>
          </a:prstGeom>
          <a:noFill/>
        </p:spPr>
        <p:txBody>
          <a:bodyPr wrap="square" rtlCol="0">
            <a:spAutoFit/>
          </a:bodyPr>
          <a:lstStyle/>
          <a:p>
            <a:r>
              <a:rPr lang="en-US" sz="1200" spc="300">
                <a:solidFill>
                  <a:schemeClr val="accent1"/>
                </a:solidFill>
                <a:latin typeface="+mj-lt"/>
              </a:rPr>
              <a:t>Read More</a:t>
            </a:r>
            <a:endParaRPr lang="id-ID" sz="23900" spc="300">
              <a:solidFill>
                <a:schemeClr val="accent1"/>
              </a:solidFill>
              <a:latin typeface="+mj-lt"/>
            </a:endParaRPr>
          </a:p>
        </p:txBody>
      </p:sp>
      <p:sp>
        <p:nvSpPr>
          <p:cNvPr id="12" name="TextBox 11">
            <a:extLst>
              <a:ext uri="{FF2B5EF4-FFF2-40B4-BE49-F238E27FC236}">
                <a16:creationId xmlns:a16="http://schemas.microsoft.com/office/drawing/2014/main" id="{70D2475A-DC56-4B9F-BFBB-E042B169DFB1}"/>
              </a:ext>
            </a:extLst>
          </p:cNvPr>
          <p:cNvSpPr txBox="1"/>
          <p:nvPr/>
        </p:nvSpPr>
        <p:spPr>
          <a:xfrm>
            <a:off x="1219195" y="5149804"/>
            <a:ext cx="2057535" cy="276999"/>
          </a:xfrm>
          <a:prstGeom prst="rect">
            <a:avLst/>
          </a:prstGeom>
          <a:noFill/>
        </p:spPr>
        <p:txBody>
          <a:bodyPr wrap="square" rtlCol="0">
            <a:spAutoFit/>
          </a:bodyPr>
          <a:lstStyle/>
          <a:p>
            <a:r>
              <a:rPr lang="en-US" sz="1200" spc="300" dirty="0">
                <a:solidFill>
                  <a:schemeClr val="tx1">
                    <a:lumMod val="75000"/>
                    <a:lumOff val="25000"/>
                  </a:schemeClr>
                </a:solidFill>
                <a:latin typeface="+mj-lt"/>
              </a:rPr>
              <a:t>FEBRUARY 2021</a:t>
            </a:r>
            <a:endParaRPr lang="id-ID" sz="23900" spc="300" dirty="0">
              <a:solidFill>
                <a:schemeClr val="tx1">
                  <a:lumMod val="75000"/>
                  <a:lumOff val="25000"/>
                </a:schemeClr>
              </a:solidFill>
              <a:latin typeface="+mj-lt"/>
            </a:endParaRPr>
          </a:p>
        </p:txBody>
      </p:sp>
      <p:pic>
        <p:nvPicPr>
          <p:cNvPr id="4" name="Picture Placeholder 3">
            <a:extLst>
              <a:ext uri="{FF2B5EF4-FFF2-40B4-BE49-F238E27FC236}">
                <a16:creationId xmlns:a16="http://schemas.microsoft.com/office/drawing/2014/main" id="{BADB7641-AE2F-4E81-A70F-F19317F0166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4289" r="14289"/>
          <a:stretch>
            <a:fillRect/>
          </a:stretch>
        </p:blipFill>
        <p:spPr/>
      </p:pic>
      <p:pic>
        <p:nvPicPr>
          <p:cNvPr id="14" name="Picture Placeholder 13">
            <a:extLst>
              <a:ext uri="{FF2B5EF4-FFF2-40B4-BE49-F238E27FC236}">
                <a16:creationId xmlns:a16="http://schemas.microsoft.com/office/drawing/2014/main" id="{4DA9DF64-5F4E-4423-B77D-81262DC8275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1869" r="11869"/>
          <a:stretch>
            <a:fillRect/>
          </a:stretch>
        </p:blipFill>
        <p:spPr/>
      </p:pic>
      <p:pic>
        <p:nvPicPr>
          <p:cNvPr id="17" name="Picture Placeholder 16">
            <a:extLst>
              <a:ext uri="{FF2B5EF4-FFF2-40B4-BE49-F238E27FC236}">
                <a16:creationId xmlns:a16="http://schemas.microsoft.com/office/drawing/2014/main" id="{285E49E2-6E8A-4B14-9727-2477C8F07765}"/>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5677" b="5677"/>
          <a:stretch>
            <a:fillRect/>
          </a:stretch>
        </p:blipFill>
        <p:spPr/>
      </p:pic>
      <p:pic>
        <p:nvPicPr>
          <p:cNvPr id="19" name="Picture Placeholder 18">
            <a:extLst>
              <a:ext uri="{FF2B5EF4-FFF2-40B4-BE49-F238E27FC236}">
                <a16:creationId xmlns:a16="http://schemas.microsoft.com/office/drawing/2014/main" id="{0645EDDC-4929-42B9-A7DD-D3007B695E48}"/>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l="10216" r="10216"/>
          <a:stretch>
            <a:fillRect/>
          </a:stretch>
        </p:blipFill>
        <p:spPr/>
      </p:pic>
    </p:spTree>
    <p:extLst>
      <p:ext uri="{BB962C8B-B14F-4D97-AF65-F5344CB8AC3E}">
        <p14:creationId xmlns:p14="http://schemas.microsoft.com/office/powerpoint/2010/main" val="1801886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98C94F0-8F7C-4C5B-8394-6E7E1B8114FA}"/>
              </a:ext>
            </a:extLst>
          </p:cNvPr>
          <p:cNvGrpSpPr/>
          <p:nvPr/>
        </p:nvGrpSpPr>
        <p:grpSpPr>
          <a:xfrm>
            <a:off x="8415827" y="2148115"/>
            <a:ext cx="3021429" cy="1200329"/>
            <a:chOff x="4142600" y="1132457"/>
            <a:chExt cx="3021429" cy="1200329"/>
          </a:xfrm>
        </p:grpSpPr>
        <p:sp>
          <p:nvSpPr>
            <p:cNvPr id="6" name="Rectangle 5">
              <a:extLst>
                <a:ext uri="{FF2B5EF4-FFF2-40B4-BE49-F238E27FC236}">
                  <a16:creationId xmlns:a16="http://schemas.microsoft.com/office/drawing/2014/main" id="{65F5E066-E82E-4A00-A969-23B9947C8B7E}"/>
                </a:ext>
              </a:extLst>
            </p:cNvPr>
            <p:cNvSpPr/>
            <p:nvPr/>
          </p:nvSpPr>
          <p:spPr>
            <a:xfrm>
              <a:off x="4170893" y="1703593"/>
              <a:ext cx="2084763" cy="494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75A76FA-54A9-4C2F-B42A-02622BE60C87}"/>
                </a:ext>
              </a:extLst>
            </p:cNvPr>
            <p:cNvSpPr txBox="1"/>
            <p:nvPr/>
          </p:nvSpPr>
          <p:spPr>
            <a:xfrm>
              <a:off x="4142600" y="1132457"/>
              <a:ext cx="3021429" cy="1200329"/>
            </a:xfrm>
            <a:prstGeom prst="rect">
              <a:avLst/>
            </a:prstGeom>
            <a:noFill/>
          </p:spPr>
          <p:txBody>
            <a:bodyPr wrap="square" rtlCol="0">
              <a:spAutoFit/>
            </a:bodyPr>
            <a:lstStyle/>
            <a:p>
              <a:r>
                <a:rPr lang="en-US" sz="3600">
                  <a:solidFill>
                    <a:schemeClr val="tx1">
                      <a:lumMod val="75000"/>
                      <a:lumOff val="25000"/>
                    </a:schemeClr>
                  </a:solidFill>
                  <a:latin typeface="+mj-lt"/>
                </a:rPr>
                <a:t>Our Simple </a:t>
              </a:r>
              <a:r>
                <a:rPr lang="en-US" sz="3600">
                  <a:solidFill>
                    <a:schemeClr val="bg1"/>
                  </a:solidFill>
                  <a:latin typeface="+mj-lt"/>
                </a:rPr>
                <a:t>Portfolio</a:t>
              </a:r>
              <a:r>
                <a:rPr lang="en-US" sz="3600">
                  <a:solidFill>
                    <a:schemeClr val="tx1">
                      <a:lumMod val="75000"/>
                      <a:lumOff val="25000"/>
                    </a:schemeClr>
                  </a:solidFill>
                  <a:latin typeface="+mj-lt"/>
                </a:rPr>
                <a:t> </a:t>
              </a:r>
              <a:endParaRPr lang="id-ID" sz="3600">
                <a:solidFill>
                  <a:schemeClr val="tx1">
                    <a:lumMod val="75000"/>
                    <a:lumOff val="25000"/>
                  </a:schemeClr>
                </a:solidFill>
                <a:latin typeface="+mj-lt"/>
              </a:endParaRPr>
            </a:p>
          </p:txBody>
        </p:sp>
      </p:grpSp>
      <p:sp>
        <p:nvSpPr>
          <p:cNvPr id="8" name="TextBox 7">
            <a:extLst>
              <a:ext uri="{FF2B5EF4-FFF2-40B4-BE49-F238E27FC236}">
                <a16:creationId xmlns:a16="http://schemas.microsoft.com/office/drawing/2014/main" id="{21A456C1-33C6-4A48-AF6F-3ADCB080B90B}"/>
              </a:ext>
            </a:extLst>
          </p:cNvPr>
          <p:cNvSpPr txBox="1"/>
          <p:nvPr/>
        </p:nvSpPr>
        <p:spPr>
          <a:xfrm>
            <a:off x="8415828" y="4239832"/>
            <a:ext cx="3280227" cy="1588768"/>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a:t>
            </a:r>
            <a:r>
              <a:rPr lang="en-US" sz="1100">
                <a:solidFill>
                  <a:schemeClr val="tx1">
                    <a:lumMod val="75000"/>
                    <a:lumOff val="25000"/>
                  </a:schemeClr>
                </a:solidFill>
              </a:rPr>
              <a:t> </a:t>
            </a:r>
            <a:r>
              <a:rPr lang="id-ID" sz="1100">
                <a:solidFill>
                  <a:schemeClr val="tx1">
                    <a:lumMod val="75000"/>
                    <a:lumOff val="25000"/>
                  </a:schemeClr>
                </a:solidFill>
              </a:rPr>
              <a:t>iscing elit. Donec lectus turpis, consectetur ac porttitor vitae, fermentum eget turpis. Vivamus auctor eu dui pulvinar finibus. Quisque eget eros ullamcorper libero auctor fermentum. Integer pulvinar augue a arcu</a:t>
            </a:r>
            <a:endParaRPr lang="en-US" sz="1100">
              <a:solidFill>
                <a:schemeClr val="tx1">
                  <a:lumMod val="75000"/>
                  <a:lumOff val="25000"/>
                </a:schemeClr>
              </a:solidFill>
            </a:endParaRPr>
          </a:p>
        </p:txBody>
      </p:sp>
      <p:sp>
        <p:nvSpPr>
          <p:cNvPr id="9" name="TextBox 8">
            <a:extLst>
              <a:ext uri="{FF2B5EF4-FFF2-40B4-BE49-F238E27FC236}">
                <a16:creationId xmlns:a16="http://schemas.microsoft.com/office/drawing/2014/main" id="{6FAE187D-CA5D-4DDD-A314-5D7F8BCB6D6A}"/>
              </a:ext>
            </a:extLst>
          </p:cNvPr>
          <p:cNvSpPr txBox="1"/>
          <p:nvPr/>
        </p:nvSpPr>
        <p:spPr>
          <a:xfrm>
            <a:off x="8415827" y="6170397"/>
            <a:ext cx="2057535" cy="276999"/>
          </a:xfrm>
          <a:prstGeom prst="rect">
            <a:avLst/>
          </a:prstGeom>
          <a:noFill/>
        </p:spPr>
        <p:txBody>
          <a:bodyPr wrap="square" rtlCol="0">
            <a:spAutoFit/>
          </a:bodyPr>
          <a:lstStyle/>
          <a:p>
            <a:r>
              <a:rPr lang="en-US" sz="1200" spc="300">
                <a:solidFill>
                  <a:schemeClr val="accent1"/>
                </a:solidFill>
                <a:latin typeface="+mj-lt"/>
              </a:rPr>
              <a:t>Read More</a:t>
            </a:r>
            <a:endParaRPr lang="id-ID" sz="23900" spc="300">
              <a:solidFill>
                <a:schemeClr val="accent1"/>
              </a:solidFill>
              <a:latin typeface="+mj-lt"/>
            </a:endParaRPr>
          </a:p>
        </p:txBody>
      </p:sp>
      <p:pic>
        <p:nvPicPr>
          <p:cNvPr id="14" name="Picture Placeholder 13">
            <a:extLst>
              <a:ext uri="{FF2B5EF4-FFF2-40B4-BE49-F238E27FC236}">
                <a16:creationId xmlns:a16="http://schemas.microsoft.com/office/drawing/2014/main" id="{1A3F4621-BAE6-4446-B310-96F0AD2AF2E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6033" b="36033"/>
          <a:stretch>
            <a:fillRect/>
          </a:stretch>
        </p:blipFill>
        <p:spPr/>
      </p:pic>
      <p:pic>
        <p:nvPicPr>
          <p:cNvPr id="16" name="Picture Placeholder 15">
            <a:extLst>
              <a:ext uri="{FF2B5EF4-FFF2-40B4-BE49-F238E27FC236}">
                <a16:creationId xmlns:a16="http://schemas.microsoft.com/office/drawing/2014/main" id="{3A146EA4-485D-47BA-90C9-52C4A60C697B}"/>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18934" b="18934"/>
          <a:stretch>
            <a:fillRect/>
          </a:stretch>
        </p:blipFill>
        <p:spPr/>
      </p:pic>
      <p:pic>
        <p:nvPicPr>
          <p:cNvPr id="4" name="Picture Placeholder 3">
            <a:extLst>
              <a:ext uri="{FF2B5EF4-FFF2-40B4-BE49-F238E27FC236}">
                <a16:creationId xmlns:a16="http://schemas.microsoft.com/office/drawing/2014/main" id="{3E26FAAD-2F0A-4033-BAF5-8681A342A2EC}"/>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30592" r="30592"/>
          <a:stretch>
            <a:fillRect/>
          </a:stretch>
        </p:blipFill>
        <p:spPr/>
      </p:pic>
    </p:spTree>
    <p:extLst>
      <p:ext uri="{BB962C8B-B14F-4D97-AF65-F5344CB8AC3E}">
        <p14:creationId xmlns:p14="http://schemas.microsoft.com/office/powerpoint/2010/main" val="3080738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F71B701-CA02-415F-95A1-C2DB331F03E4}"/>
              </a:ext>
            </a:extLst>
          </p:cNvPr>
          <p:cNvGrpSpPr/>
          <p:nvPr/>
        </p:nvGrpSpPr>
        <p:grpSpPr>
          <a:xfrm>
            <a:off x="3077029" y="1291772"/>
            <a:ext cx="3021429" cy="1200329"/>
            <a:chOff x="4142600" y="1132457"/>
            <a:chExt cx="3021429" cy="1200329"/>
          </a:xfrm>
        </p:grpSpPr>
        <p:sp>
          <p:nvSpPr>
            <p:cNvPr id="6" name="Rectangle 5">
              <a:extLst>
                <a:ext uri="{FF2B5EF4-FFF2-40B4-BE49-F238E27FC236}">
                  <a16:creationId xmlns:a16="http://schemas.microsoft.com/office/drawing/2014/main" id="{15280153-A55F-488A-A61F-6765A8654899}"/>
                </a:ext>
              </a:extLst>
            </p:cNvPr>
            <p:cNvSpPr/>
            <p:nvPr/>
          </p:nvSpPr>
          <p:spPr>
            <a:xfrm>
              <a:off x="4170893" y="1703593"/>
              <a:ext cx="2084763" cy="494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D3B5E53-C7CE-48C9-8C2F-420D4F055F8D}"/>
                </a:ext>
              </a:extLst>
            </p:cNvPr>
            <p:cNvSpPr txBox="1"/>
            <p:nvPr/>
          </p:nvSpPr>
          <p:spPr>
            <a:xfrm>
              <a:off x="4142600" y="1132457"/>
              <a:ext cx="3021429" cy="1200329"/>
            </a:xfrm>
            <a:prstGeom prst="rect">
              <a:avLst/>
            </a:prstGeom>
            <a:noFill/>
          </p:spPr>
          <p:txBody>
            <a:bodyPr wrap="square" rtlCol="0">
              <a:spAutoFit/>
            </a:bodyPr>
            <a:lstStyle/>
            <a:p>
              <a:r>
                <a:rPr lang="en-US" sz="3600">
                  <a:solidFill>
                    <a:schemeClr val="tx1">
                      <a:lumMod val="75000"/>
                      <a:lumOff val="25000"/>
                    </a:schemeClr>
                  </a:solidFill>
                  <a:latin typeface="+mj-lt"/>
                </a:rPr>
                <a:t>Our Simple </a:t>
              </a:r>
              <a:r>
                <a:rPr lang="en-US" sz="3600">
                  <a:solidFill>
                    <a:schemeClr val="bg1"/>
                  </a:solidFill>
                  <a:latin typeface="+mj-lt"/>
                </a:rPr>
                <a:t>Portfolio</a:t>
              </a:r>
              <a:r>
                <a:rPr lang="en-US" sz="3600">
                  <a:solidFill>
                    <a:schemeClr val="tx1">
                      <a:lumMod val="75000"/>
                      <a:lumOff val="25000"/>
                    </a:schemeClr>
                  </a:solidFill>
                  <a:latin typeface="+mj-lt"/>
                </a:rPr>
                <a:t> </a:t>
              </a:r>
              <a:endParaRPr lang="id-ID" sz="3600">
                <a:solidFill>
                  <a:schemeClr val="tx1">
                    <a:lumMod val="75000"/>
                    <a:lumOff val="25000"/>
                  </a:schemeClr>
                </a:solidFill>
                <a:latin typeface="+mj-lt"/>
              </a:endParaRPr>
            </a:p>
          </p:txBody>
        </p:sp>
      </p:grpSp>
      <p:sp>
        <p:nvSpPr>
          <p:cNvPr id="8" name="TextBox 7">
            <a:extLst>
              <a:ext uri="{FF2B5EF4-FFF2-40B4-BE49-F238E27FC236}">
                <a16:creationId xmlns:a16="http://schemas.microsoft.com/office/drawing/2014/main" id="{EDD021EB-5AD1-424E-84A7-200F41E2E598}"/>
              </a:ext>
            </a:extLst>
          </p:cNvPr>
          <p:cNvSpPr txBox="1"/>
          <p:nvPr/>
        </p:nvSpPr>
        <p:spPr>
          <a:xfrm>
            <a:off x="5832285" y="2859314"/>
            <a:ext cx="2365829" cy="2350515"/>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a:t>
            </a:r>
            <a:r>
              <a:rPr lang="en-US" sz="1100">
                <a:solidFill>
                  <a:schemeClr val="tx1">
                    <a:lumMod val="75000"/>
                    <a:lumOff val="25000"/>
                  </a:schemeClr>
                </a:solidFill>
              </a:rPr>
              <a:t> </a:t>
            </a:r>
            <a:r>
              <a:rPr lang="id-ID" sz="1100">
                <a:solidFill>
                  <a:schemeClr val="tx1">
                    <a:lumMod val="75000"/>
                    <a:lumOff val="25000"/>
                  </a:schemeClr>
                </a:solidFill>
              </a:rPr>
              <a:t>iscing elit. Donec lectus turpis, consectetur ac porttitor vitae, fermentum eget turpis. Vivamus auctor eu dui pulvinar finibus. Quisque eget eros ullamcorper libero auctor fermentum. Integer pulvinar augue a arcu</a:t>
            </a:r>
            <a:endParaRPr lang="en-US" sz="1100">
              <a:solidFill>
                <a:schemeClr val="tx1">
                  <a:lumMod val="75000"/>
                  <a:lumOff val="25000"/>
                </a:schemeClr>
              </a:solidFill>
            </a:endParaRPr>
          </a:p>
        </p:txBody>
      </p:sp>
      <p:sp>
        <p:nvSpPr>
          <p:cNvPr id="9" name="TextBox 8">
            <a:extLst>
              <a:ext uri="{FF2B5EF4-FFF2-40B4-BE49-F238E27FC236}">
                <a16:creationId xmlns:a16="http://schemas.microsoft.com/office/drawing/2014/main" id="{8A53544C-E6F4-4745-A1FE-6142EBAF5808}"/>
              </a:ext>
            </a:extLst>
          </p:cNvPr>
          <p:cNvSpPr txBox="1"/>
          <p:nvPr/>
        </p:nvSpPr>
        <p:spPr>
          <a:xfrm>
            <a:off x="5832284" y="5577042"/>
            <a:ext cx="2057535" cy="276999"/>
          </a:xfrm>
          <a:prstGeom prst="rect">
            <a:avLst/>
          </a:prstGeom>
          <a:noFill/>
        </p:spPr>
        <p:txBody>
          <a:bodyPr wrap="square" rtlCol="0">
            <a:spAutoFit/>
          </a:bodyPr>
          <a:lstStyle/>
          <a:p>
            <a:r>
              <a:rPr lang="en-US" sz="1200" spc="300">
                <a:solidFill>
                  <a:schemeClr val="accent1"/>
                </a:solidFill>
                <a:latin typeface="+mj-lt"/>
              </a:rPr>
              <a:t>Read More</a:t>
            </a:r>
            <a:endParaRPr lang="id-ID" sz="23900" spc="300">
              <a:solidFill>
                <a:schemeClr val="accent1"/>
              </a:solidFill>
              <a:latin typeface="+mj-lt"/>
            </a:endParaRPr>
          </a:p>
        </p:txBody>
      </p:sp>
      <p:sp>
        <p:nvSpPr>
          <p:cNvPr id="10" name="TextBox 9">
            <a:extLst>
              <a:ext uri="{FF2B5EF4-FFF2-40B4-BE49-F238E27FC236}">
                <a16:creationId xmlns:a16="http://schemas.microsoft.com/office/drawing/2014/main" id="{4AB56445-D9FC-4EAB-8022-43163A2AA0FA}"/>
              </a:ext>
            </a:extLst>
          </p:cNvPr>
          <p:cNvSpPr txBox="1"/>
          <p:nvPr/>
        </p:nvSpPr>
        <p:spPr>
          <a:xfrm>
            <a:off x="551543" y="5577042"/>
            <a:ext cx="2057535" cy="276999"/>
          </a:xfrm>
          <a:prstGeom prst="rect">
            <a:avLst/>
          </a:prstGeom>
          <a:noFill/>
        </p:spPr>
        <p:txBody>
          <a:bodyPr wrap="square" rtlCol="0">
            <a:spAutoFit/>
          </a:bodyPr>
          <a:lstStyle/>
          <a:p>
            <a:r>
              <a:rPr lang="en-US" sz="1200" spc="300" dirty="0">
                <a:solidFill>
                  <a:schemeClr val="tx1">
                    <a:lumMod val="75000"/>
                    <a:lumOff val="25000"/>
                  </a:schemeClr>
                </a:solidFill>
                <a:latin typeface="+mj-lt"/>
              </a:rPr>
              <a:t>FEBRUARY 2021</a:t>
            </a:r>
            <a:endParaRPr lang="id-ID" sz="23900" spc="300" dirty="0">
              <a:solidFill>
                <a:schemeClr val="tx1">
                  <a:lumMod val="75000"/>
                  <a:lumOff val="25000"/>
                </a:schemeClr>
              </a:solidFill>
              <a:latin typeface="+mj-lt"/>
            </a:endParaRPr>
          </a:p>
        </p:txBody>
      </p:sp>
      <p:pic>
        <p:nvPicPr>
          <p:cNvPr id="4" name="Picture Placeholder 3">
            <a:extLst>
              <a:ext uri="{FF2B5EF4-FFF2-40B4-BE49-F238E27FC236}">
                <a16:creationId xmlns:a16="http://schemas.microsoft.com/office/drawing/2014/main" id="{96FF96B2-676A-4378-B3C1-1D4CCA54B927}"/>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11823" b="11823"/>
          <a:stretch>
            <a:fillRect/>
          </a:stretch>
        </p:blipFill>
        <p:spPr/>
      </p:pic>
      <p:pic>
        <p:nvPicPr>
          <p:cNvPr id="14" name="Picture Placeholder 13">
            <a:extLst>
              <a:ext uri="{FF2B5EF4-FFF2-40B4-BE49-F238E27FC236}">
                <a16:creationId xmlns:a16="http://schemas.microsoft.com/office/drawing/2014/main" id="{E2C077EB-8DEC-49E8-A300-A08B6BEE42CF}"/>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6728" r="16728"/>
          <a:stretch>
            <a:fillRect/>
          </a:stretch>
        </p:blipFill>
        <p:spPr/>
      </p:pic>
      <p:pic>
        <p:nvPicPr>
          <p:cNvPr id="16" name="Picture Placeholder 15">
            <a:extLst>
              <a:ext uri="{FF2B5EF4-FFF2-40B4-BE49-F238E27FC236}">
                <a16:creationId xmlns:a16="http://schemas.microsoft.com/office/drawing/2014/main" id="{E5999F4E-AB25-4493-A7CE-2E9FF70123BB}"/>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l="21695" r="21695"/>
          <a:stretch>
            <a:fillRect/>
          </a:stretch>
        </p:blipFill>
        <p:spPr/>
      </p:pic>
    </p:spTree>
    <p:extLst>
      <p:ext uri="{BB962C8B-B14F-4D97-AF65-F5344CB8AC3E}">
        <p14:creationId xmlns:p14="http://schemas.microsoft.com/office/powerpoint/2010/main" val="1977427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1086F397-59D4-4FE3-9392-E0CAD6896DC3}"/>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p:pic>
      <p:sp>
        <p:nvSpPr>
          <p:cNvPr id="4" name="TextBox 3">
            <a:extLst>
              <a:ext uri="{FF2B5EF4-FFF2-40B4-BE49-F238E27FC236}">
                <a16:creationId xmlns:a16="http://schemas.microsoft.com/office/drawing/2014/main" id="{13A5A3B3-BAAA-4D82-8944-ED44F33351EB}"/>
              </a:ext>
            </a:extLst>
          </p:cNvPr>
          <p:cNvSpPr txBox="1"/>
          <p:nvPr/>
        </p:nvSpPr>
        <p:spPr>
          <a:xfrm>
            <a:off x="1770743" y="2836301"/>
            <a:ext cx="3483428" cy="1615827"/>
          </a:xfrm>
          <a:prstGeom prst="rect">
            <a:avLst/>
          </a:prstGeom>
          <a:noFill/>
        </p:spPr>
        <p:txBody>
          <a:bodyPr wrap="square" rtlCol="0">
            <a:spAutoFit/>
          </a:bodyPr>
          <a:lstStyle/>
          <a:p>
            <a:pPr>
              <a:lnSpc>
                <a:spcPct val="150000"/>
              </a:lnSpc>
            </a:pPr>
            <a:r>
              <a:rPr lang="id-ID" sz="1100" dirty="0">
                <a:solidFill>
                  <a:schemeClr val="tx1">
                    <a:lumMod val="75000"/>
                    <a:lumOff val="25000"/>
                  </a:schemeClr>
                </a:solidFill>
              </a:rPr>
              <a:t>Lorem ipsum dolor sit amet, consectetur adipiscing elit. Donec lectus turpis, consectetur ac porttitor vitae, fermentum eget turpis. Vivamus auctor eu dui pulvinar finibus. Quisque eget eros ullamcorper libero auctor fermentum. Integer pulvinar augue a arcu</a:t>
            </a:r>
            <a:endParaRPr lang="en-US" sz="1100" dirty="0">
              <a:solidFill>
                <a:schemeClr val="tx1">
                  <a:lumMod val="75000"/>
                  <a:lumOff val="25000"/>
                </a:schemeClr>
              </a:solidFill>
            </a:endParaRPr>
          </a:p>
        </p:txBody>
      </p:sp>
      <p:sp>
        <p:nvSpPr>
          <p:cNvPr id="5" name="TextBox 4">
            <a:extLst>
              <a:ext uri="{FF2B5EF4-FFF2-40B4-BE49-F238E27FC236}">
                <a16:creationId xmlns:a16="http://schemas.microsoft.com/office/drawing/2014/main" id="{28AE8123-9452-44CF-91E5-F85B1CE28325}"/>
              </a:ext>
            </a:extLst>
          </p:cNvPr>
          <p:cNvSpPr txBox="1"/>
          <p:nvPr/>
        </p:nvSpPr>
        <p:spPr>
          <a:xfrm>
            <a:off x="1770743" y="4822631"/>
            <a:ext cx="2057535" cy="276999"/>
          </a:xfrm>
          <a:prstGeom prst="rect">
            <a:avLst/>
          </a:prstGeom>
          <a:noFill/>
        </p:spPr>
        <p:txBody>
          <a:bodyPr wrap="square" rtlCol="0">
            <a:spAutoFit/>
          </a:bodyPr>
          <a:lstStyle/>
          <a:p>
            <a:r>
              <a:rPr lang="en-US" sz="1200" spc="300" dirty="0">
                <a:solidFill>
                  <a:schemeClr val="accent1"/>
                </a:solidFill>
                <a:latin typeface="+mj-lt"/>
              </a:rPr>
              <a:t>READ MORE</a:t>
            </a:r>
            <a:endParaRPr lang="id-ID" sz="23900" spc="300" dirty="0">
              <a:solidFill>
                <a:schemeClr val="accent1"/>
              </a:solidFill>
              <a:latin typeface="+mj-lt"/>
            </a:endParaRPr>
          </a:p>
        </p:txBody>
      </p:sp>
      <p:sp>
        <p:nvSpPr>
          <p:cNvPr id="6" name="TextBox 5">
            <a:extLst>
              <a:ext uri="{FF2B5EF4-FFF2-40B4-BE49-F238E27FC236}">
                <a16:creationId xmlns:a16="http://schemas.microsoft.com/office/drawing/2014/main" id="{A5DE277F-3863-4EBE-8128-AE232342A219}"/>
              </a:ext>
            </a:extLst>
          </p:cNvPr>
          <p:cNvSpPr txBox="1"/>
          <p:nvPr/>
        </p:nvSpPr>
        <p:spPr>
          <a:xfrm>
            <a:off x="1770743" y="1898596"/>
            <a:ext cx="2057535" cy="276999"/>
          </a:xfrm>
          <a:prstGeom prst="rect">
            <a:avLst/>
          </a:prstGeom>
          <a:noFill/>
        </p:spPr>
        <p:txBody>
          <a:bodyPr wrap="square" rtlCol="0">
            <a:spAutoFit/>
          </a:bodyPr>
          <a:lstStyle/>
          <a:p>
            <a:r>
              <a:rPr lang="en-US" sz="1200" spc="300" dirty="0">
                <a:solidFill>
                  <a:schemeClr val="tx1">
                    <a:lumMod val="75000"/>
                    <a:lumOff val="25000"/>
                  </a:schemeClr>
                </a:solidFill>
                <a:latin typeface="+mj-lt"/>
              </a:rPr>
              <a:t>FEBRUARY 2021</a:t>
            </a:r>
            <a:endParaRPr lang="id-ID" sz="23900" spc="300" dirty="0">
              <a:solidFill>
                <a:schemeClr val="tx1">
                  <a:lumMod val="75000"/>
                  <a:lumOff val="25000"/>
                </a:schemeClr>
              </a:solidFill>
              <a:latin typeface="+mj-lt"/>
            </a:endParaRPr>
          </a:p>
        </p:txBody>
      </p:sp>
      <p:grpSp>
        <p:nvGrpSpPr>
          <p:cNvPr id="21" name="Group 20">
            <a:extLst>
              <a:ext uri="{FF2B5EF4-FFF2-40B4-BE49-F238E27FC236}">
                <a16:creationId xmlns:a16="http://schemas.microsoft.com/office/drawing/2014/main" id="{1113C7AE-5AFA-4E19-A8E9-5E67C8F65BF6}"/>
              </a:ext>
            </a:extLst>
          </p:cNvPr>
          <p:cNvGrpSpPr/>
          <p:nvPr/>
        </p:nvGrpSpPr>
        <p:grpSpPr>
          <a:xfrm>
            <a:off x="6722392" y="801724"/>
            <a:ext cx="3929412" cy="1675843"/>
            <a:chOff x="6722392" y="801724"/>
            <a:chExt cx="3929412" cy="1675843"/>
          </a:xfrm>
        </p:grpSpPr>
        <p:sp>
          <p:nvSpPr>
            <p:cNvPr id="10" name="Rectangle 9">
              <a:extLst>
                <a:ext uri="{FF2B5EF4-FFF2-40B4-BE49-F238E27FC236}">
                  <a16:creationId xmlns:a16="http://schemas.microsoft.com/office/drawing/2014/main" id="{32977B50-02E2-47CA-B790-E28EFB24CB37}"/>
                </a:ext>
              </a:extLst>
            </p:cNvPr>
            <p:cNvSpPr/>
            <p:nvPr/>
          </p:nvSpPr>
          <p:spPr>
            <a:xfrm>
              <a:off x="8267671" y="1825401"/>
              <a:ext cx="2345897" cy="6238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E22C7E-C057-462C-95C3-62CF59838D89}"/>
                </a:ext>
              </a:extLst>
            </p:cNvPr>
            <p:cNvSpPr txBox="1"/>
            <p:nvPr/>
          </p:nvSpPr>
          <p:spPr>
            <a:xfrm>
              <a:off x="6722392" y="801724"/>
              <a:ext cx="3929412" cy="1675843"/>
            </a:xfrm>
            <a:prstGeom prst="rect">
              <a:avLst/>
            </a:prstGeom>
            <a:noFill/>
          </p:spPr>
          <p:txBody>
            <a:bodyPr wrap="square" rtlCol="0">
              <a:spAutoFit/>
            </a:bodyPr>
            <a:lstStyle/>
            <a:p>
              <a:pPr>
                <a:lnSpc>
                  <a:spcPct val="150000"/>
                </a:lnSpc>
              </a:pPr>
              <a:r>
                <a:rPr lang="en-US" sz="3600" dirty="0">
                  <a:solidFill>
                    <a:schemeClr val="tx1">
                      <a:lumMod val="75000"/>
                      <a:lumOff val="25000"/>
                    </a:schemeClr>
                  </a:solidFill>
                  <a:latin typeface="+mj-lt"/>
                </a:rPr>
                <a:t>Something About </a:t>
              </a:r>
              <a:r>
                <a:rPr lang="en-US" sz="3600" dirty="0">
                  <a:solidFill>
                    <a:schemeClr val="bg1"/>
                  </a:solidFill>
                  <a:latin typeface="+mj-lt"/>
                </a:rPr>
                <a:t>Hygienics</a:t>
              </a:r>
              <a:r>
                <a:rPr lang="en-US" sz="3600" dirty="0">
                  <a:solidFill>
                    <a:schemeClr val="tx1">
                      <a:lumMod val="75000"/>
                      <a:lumOff val="25000"/>
                    </a:schemeClr>
                  </a:solidFill>
                  <a:latin typeface="+mj-lt"/>
                </a:rPr>
                <a:t> </a:t>
              </a:r>
              <a:endParaRPr lang="id-ID" sz="3600" dirty="0">
                <a:solidFill>
                  <a:schemeClr val="tx1">
                    <a:lumMod val="75000"/>
                    <a:lumOff val="25000"/>
                  </a:schemeClr>
                </a:solidFill>
                <a:latin typeface="+mj-lt"/>
              </a:endParaRPr>
            </a:p>
          </p:txBody>
        </p:sp>
      </p:grpSp>
    </p:spTree>
    <p:extLst>
      <p:ext uri="{BB962C8B-B14F-4D97-AF65-F5344CB8AC3E}">
        <p14:creationId xmlns:p14="http://schemas.microsoft.com/office/powerpoint/2010/main" val="1936376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AFE07F6-E838-44F0-9F32-194EA3BB0BFE}"/>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12257" b="12257"/>
          <a:stretch>
            <a:fillRect/>
          </a:stretch>
        </p:blipFill>
        <p:spPr/>
      </p:pic>
      <p:pic>
        <p:nvPicPr>
          <p:cNvPr id="14" name="Picture Placeholder 13">
            <a:extLst>
              <a:ext uri="{FF2B5EF4-FFF2-40B4-BE49-F238E27FC236}">
                <a16:creationId xmlns:a16="http://schemas.microsoft.com/office/drawing/2014/main" id="{4F5367CD-CCC1-44F0-B7A4-F7789E319E70}"/>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12257" b="12257"/>
          <a:stretch>
            <a:fillRect/>
          </a:stretch>
        </p:blipFill>
        <p:spPr/>
      </p:pic>
      <p:grpSp>
        <p:nvGrpSpPr>
          <p:cNvPr id="5" name="Group 4">
            <a:extLst>
              <a:ext uri="{FF2B5EF4-FFF2-40B4-BE49-F238E27FC236}">
                <a16:creationId xmlns:a16="http://schemas.microsoft.com/office/drawing/2014/main" id="{A0A3F98E-1C9D-4372-A88C-D478270F8804}"/>
              </a:ext>
            </a:extLst>
          </p:cNvPr>
          <p:cNvGrpSpPr/>
          <p:nvPr/>
        </p:nvGrpSpPr>
        <p:grpSpPr>
          <a:xfrm>
            <a:off x="1357085" y="2554514"/>
            <a:ext cx="3021429" cy="1200329"/>
            <a:chOff x="4142600" y="1132457"/>
            <a:chExt cx="3021429" cy="1200329"/>
          </a:xfrm>
        </p:grpSpPr>
        <p:sp>
          <p:nvSpPr>
            <p:cNvPr id="6" name="Rectangle 5">
              <a:extLst>
                <a:ext uri="{FF2B5EF4-FFF2-40B4-BE49-F238E27FC236}">
                  <a16:creationId xmlns:a16="http://schemas.microsoft.com/office/drawing/2014/main" id="{2B13E5C5-2F98-471D-B625-88AE05930D5B}"/>
                </a:ext>
              </a:extLst>
            </p:cNvPr>
            <p:cNvSpPr/>
            <p:nvPr/>
          </p:nvSpPr>
          <p:spPr>
            <a:xfrm>
              <a:off x="4170893" y="1703593"/>
              <a:ext cx="2084763" cy="494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DAA9627-ED22-4CA8-8110-881D4A1CC801}"/>
                </a:ext>
              </a:extLst>
            </p:cNvPr>
            <p:cNvSpPr txBox="1"/>
            <p:nvPr/>
          </p:nvSpPr>
          <p:spPr>
            <a:xfrm>
              <a:off x="4142600" y="1132457"/>
              <a:ext cx="3021429" cy="1200329"/>
            </a:xfrm>
            <a:prstGeom prst="rect">
              <a:avLst/>
            </a:prstGeom>
            <a:noFill/>
          </p:spPr>
          <p:txBody>
            <a:bodyPr wrap="square" rtlCol="0">
              <a:spAutoFit/>
            </a:bodyPr>
            <a:lstStyle/>
            <a:p>
              <a:r>
                <a:rPr lang="en-US" sz="3600">
                  <a:solidFill>
                    <a:schemeClr val="tx1">
                      <a:lumMod val="75000"/>
                      <a:lumOff val="25000"/>
                    </a:schemeClr>
                  </a:solidFill>
                  <a:latin typeface="+mj-lt"/>
                </a:rPr>
                <a:t>Our Simple </a:t>
              </a:r>
              <a:r>
                <a:rPr lang="en-US" sz="3600">
                  <a:solidFill>
                    <a:schemeClr val="bg1"/>
                  </a:solidFill>
                  <a:latin typeface="+mj-lt"/>
                </a:rPr>
                <a:t>Portfolio</a:t>
              </a:r>
              <a:r>
                <a:rPr lang="en-US" sz="3600">
                  <a:solidFill>
                    <a:schemeClr val="tx1">
                      <a:lumMod val="75000"/>
                      <a:lumOff val="25000"/>
                    </a:schemeClr>
                  </a:solidFill>
                  <a:latin typeface="+mj-lt"/>
                </a:rPr>
                <a:t> </a:t>
              </a:r>
              <a:endParaRPr lang="id-ID" sz="3600">
                <a:solidFill>
                  <a:schemeClr val="tx1">
                    <a:lumMod val="75000"/>
                    <a:lumOff val="25000"/>
                  </a:schemeClr>
                </a:solidFill>
                <a:latin typeface="+mj-lt"/>
              </a:endParaRPr>
            </a:p>
          </p:txBody>
        </p:sp>
      </p:grpSp>
      <p:sp>
        <p:nvSpPr>
          <p:cNvPr id="9" name="TextBox 8">
            <a:extLst>
              <a:ext uri="{FF2B5EF4-FFF2-40B4-BE49-F238E27FC236}">
                <a16:creationId xmlns:a16="http://schemas.microsoft.com/office/drawing/2014/main" id="{D7ED12BA-5A05-44FE-BE3F-96D7016255C3}"/>
              </a:ext>
            </a:extLst>
          </p:cNvPr>
          <p:cNvSpPr txBox="1"/>
          <p:nvPr/>
        </p:nvSpPr>
        <p:spPr>
          <a:xfrm>
            <a:off x="6175829" y="1412353"/>
            <a:ext cx="4869542" cy="1080937"/>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a:t>
            </a:r>
            <a:r>
              <a:rPr lang="en-US" sz="1100">
                <a:solidFill>
                  <a:schemeClr val="tx1">
                    <a:lumMod val="75000"/>
                    <a:lumOff val="25000"/>
                  </a:schemeClr>
                </a:solidFill>
              </a:rPr>
              <a:t> </a:t>
            </a:r>
            <a:r>
              <a:rPr lang="id-ID" sz="1100">
                <a:solidFill>
                  <a:schemeClr val="tx1">
                    <a:lumMod val="75000"/>
                    <a:lumOff val="25000"/>
                  </a:schemeClr>
                </a:solidFill>
              </a:rPr>
              <a:t>iscing elit. Donec lectus turpis, consectetur ac porttitor vitae, fermentum eget turpis. Vivamus auctor eu dui pulvinar finibus. Quisque eget eros ullamcorper libero auctor fermentum. Integer pulvinar augue a arcu</a:t>
            </a:r>
            <a:endParaRPr lang="en-US" sz="1100">
              <a:solidFill>
                <a:schemeClr val="tx1">
                  <a:lumMod val="75000"/>
                  <a:lumOff val="25000"/>
                </a:schemeClr>
              </a:solidFill>
            </a:endParaRPr>
          </a:p>
        </p:txBody>
      </p:sp>
      <p:sp>
        <p:nvSpPr>
          <p:cNvPr id="10" name="TextBox 9">
            <a:extLst>
              <a:ext uri="{FF2B5EF4-FFF2-40B4-BE49-F238E27FC236}">
                <a16:creationId xmlns:a16="http://schemas.microsoft.com/office/drawing/2014/main" id="{03D401F9-1E76-4830-893C-BF01FB0B5460}"/>
              </a:ext>
            </a:extLst>
          </p:cNvPr>
          <p:cNvSpPr txBox="1"/>
          <p:nvPr/>
        </p:nvSpPr>
        <p:spPr>
          <a:xfrm>
            <a:off x="6175828" y="2848651"/>
            <a:ext cx="2057535" cy="276999"/>
          </a:xfrm>
          <a:prstGeom prst="rect">
            <a:avLst/>
          </a:prstGeom>
          <a:noFill/>
        </p:spPr>
        <p:txBody>
          <a:bodyPr wrap="square" rtlCol="0">
            <a:spAutoFit/>
          </a:bodyPr>
          <a:lstStyle/>
          <a:p>
            <a:r>
              <a:rPr lang="en-US" sz="1200" spc="300">
                <a:solidFill>
                  <a:schemeClr val="accent1"/>
                </a:solidFill>
                <a:latin typeface="+mj-lt"/>
              </a:rPr>
              <a:t>Read More</a:t>
            </a:r>
            <a:endParaRPr lang="id-ID" sz="23900" spc="300">
              <a:solidFill>
                <a:schemeClr val="accent1"/>
              </a:solidFill>
              <a:latin typeface="+mj-lt"/>
            </a:endParaRPr>
          </a:p>
        </p:txBody>
      </p:sp>
      <p:sp>
        <p:nvSpPr>
          <p:cNvPr id="11" name="TextBox 10">
            <a:extLst>
              <a:ext uri="{FF2B5EF4-FFF2-40B4-BE49-F238E27FC236}">
                <a16:creationId xmlns:a16="http://schemas.microsoft.com/office/drawing/2014/main" id="{9E64C8F0-BF18-4490-99AF-EED734C0F6B6}"/>
              </a:ext>
            </a:extLst>
          </p:cNvPr>
          <p:cNvSpPr txBox="1"/>
          <p:nvPr/>
        </p:nvSpPr>
        <p:spPr>
          <a:xfrm>
            <a:off x="1385378" y="1518415"/>
            <a:ext cx="2057535" cy="276999"/>
          </a:xfrm>
          <a:prstGeom prst="rect">
            <a:avLst/>
          </a:prstGeom>
          <a:noFill/>
        </p:spPr>
        <p:txBody>
          <a:bodyPr wrap="square" rtlCol="0">
            <a:spAutoFit/>
          </a:bodyPr>
          <a:lstStyle/>
          <a:p>
            <a:r>
              <a:rPr lang="en-US" sz="1200" spc="300" dirty="0">
                <a:solidFill>
                  <a:schemeClr val="tx1">
                    <a:lumMod val="75000"/>
                    <a:lumOff val="25000"/>
                  </a:schemeClr>
                </a:solidFill>
                <a:latin typeface="+mj-lt"/>
              </a:rPr>
              <a:t>FEBRUARY 2021</a:t>
            </a:r>
            <a:endParaRPr lang="id-ID" sz="23900" spc="300" dirty="0">
              <a:solidFill>
                <a:schemeClr val="tx1">
                  <a:lumMod val="75000"/>
                  <a:lumOff val="25000"/>
                </a:schemeClr>
              </a:solidFill>
              <a:latin typeface="+mj-lt"/>
            </a:endParaRPr>
          </a:p>
        </p:txBody>
      </p:sp>
    </p:spTree>
    <p:extLst>
      <p:ext uri="{BB962C8B-B14F-4D97-AF65-F5344CB8AC3E}">
        <p14:creationId xmlns:p14="http://schemas.microsoft.com/office/powerpoint/2010/main" val="1063302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7" descr="iPhone6_mockup_front_white.png">
            <a:extLst>
              <a:ext uri="{FF2B5EF4-FFF2-40B4-BE49-F238E27FC236}">
                <a16:creationId xmlns:a16="http://schemas.microsoft.com/office/drawing/2014/main" id="{8FB2B0EB-9C0B-4BF0-9A34-D2B153941C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573" y="957943"/>
            <a:ext cx="3159550" cy="4942116"/>
          </a:xfrm>
          <a:prstGeom prst="rect">
            <a:avLst/>
          </a:prstGeom>
        </p:spPr>
      </p:pic>
      <p:pic>
        <p:nvPicPr>
          <p:cNvPr id="4" name="Picture 87" descr="iPhone6_mockup_front_white.png">
            <a:extLst>
              <a:ext uri="{FF2B5EF4-FFF2-40B4-BE49-F238E27FC236}">
                <a16:creationId xmlns:a16="http://schemas.microsoft.com/office/drawing/2014/main" id="{74D0AA0E-C950-4FA1-8C34-C46B16CC70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1925" y="957943"/>
            <a:ext cx="3159550" cy="4942116"/>
          </a:xfrm>
          <a:prstGeom prst="rect">
            <a:avLst/>
          </a:prstGeom>
        </p:spPr>
      </p:pic>
      <p:pic>
        <p:nvPicPr>
          <p:cNvPr id="12" name="Picture Placeholder 11">
            <a:extLst>
              <a:ext uri="{FF2B5EF4-FFF2-40B4-BE49-F238E27FC236}">
                <a16:creationId xmlns:a16="http://schemas.microsoft.com/office/drawing/2014/main" id="{38F3A3AD-8AC0-4CD1-8F1D-B0EE2A58F182}"/>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31119" r="31119"/>
          <a:stretch>
            <a:fillRect/>
          </a:stretch>
        </p:blipFill>
        <p:spPr/>
      </p:pic>
      <p:sp>
        <p:nvSpPr>
          <p:cNvPr id="9" name="TextBox 8">
            <a:extLst>
              <a:ext uri="{FF2B5EF4-FFF2-40B4-BE49-F238E27FC236}">
                <a16:creationId xmlns:a16="http://schemas.microsoft.com/office/drawing/2014/main" id="{DA4F8A5D-C8FF-4999-9364-9F480AF7DBF6}"/>
              </a:ext>
            </a:extLst>
          </p:cNvPr>
          <p:cNvSpPr txBox="1"/>
          <p:nvPr/>
        </p:nvSpPr>
        <p:spPr>
          <a:xfrm>
            <a:off x="8181119" y="2411368"/>
            <a:ext cx="3374571" cy="1588768"/>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a:t>
            </a:r>
            <a:r>
              <a:rPr lang="en-US" sz="1100">
                <a:solidFill>
                  <a:schemeClr val="tx1">
                    <a:lumMod val="75000"/>
                    <a:lumOff val="25000"/>
                  </a:schemeClr>
                </a:solidFill>
              </a:rPr>
              <a:t> </a:t>
            </a:r>
            <a:r>
              <a:rPr lang="id-ID" sz="1100">
                <a:solidFill>
                  <a:schemeClr val="tx1">
                    <a:lumMod val="75000"/>
                    <a:lumOff val="25000"/>
                  </a:schemeClr>
                </a:solidFill>
              </a:rPr>
              <a:t>iscing elit. Donec lectus turpis, consectetur ac porttitor vitae, fermentum eget turpis. Vivamus auctor eu dui pulvinar finibus. Quisque eget eros ullamcorper libero auctor fermentum. Integer pulvinar augue a arcu</a:t>
            </a:r>
            <a:endParaRPr lang="en-US" sz="1100">
              <a:solidFill>
                <a:schemeClr val="tx1">
                  <a:lumMod val="75000"/>
                  <a:lumOff val="25000"/>
                </a:schemeClr>
              </a:solidFill>
            </a:endParaRPr>
          </a:p>
        </p:txBody>
      </p:sp>
      <p:sp>
        <p:nvSpPr>
          <p:cNvPr id="10" name="TextBox 9">
            <a:extLst>
              <a:ext uri="{FF2B5EF4-FFF2-40B4-BE49-F238E27FC236}">
                <a16:creationId xmlns:a16="http://schemas.microsoft.com/office/drawing/2014/main" id="{ADD9A347-0B7B-4CE5-BB39-C9AC8AA41B11}"/>
              </a:ext>
            </a:extLst>
          </p:cNvPr>
          <p:cNvSpPr txBox="1"/>
          <p:nvPr/>
        </p:nvSpPr>
        <p:spPr>
          <a:xfrm>
            <a:off x="8181118" y="4168795"/>
            <a:ext cx="2057535" cy="276999"/>
          </a:xfrm>
          <a:prstGeom prst="rect">
            <a:avLst/>
          </a:prstGeom>
          <a:noFill/>
        </p:spPr>
        <p:txBody>
          <a:bodyPr wrap="square" rtlCol="0">
            <a:spAutoFit/>
          </a:bodyPr>
          <a:lstStyle/>
          <a:p>
            <a:r>
              <a:rPr lang="en-US" sz="1200" spc="300">
                <a:solidFill>
                  <a:schemeClr val="accent1"/>
                </a:solidFill>
                <a:latin typeface="+mj-lt"/>
              </a:rPr>
              <a:t>Read More</a:t>
            </a:r>
            <a:endParaRPr lang="id-ID" sz="23900" spc="300">
              <a:solidFill>
                <a:schemeClr val="accent1"/>
              </a:solidFill>
              <a:latin typeface="+mj-lt"/>
            </a:endParaRPr>
          </a:p>
        </p:txBody>
      </p:sp>
      <p:grpSp>
        <p:nvGrpSpPr>
          <p:cNvPr id="6" name="Group 5">
            <a:extLst>
              <a:ext uri="{FF2B5EF4-FFF2-40B4-BE49-F238E27FC236}">
                <a16:creationId xmlns:a16="http://schemas.microsoft.com/office/drawing/2014/main" id="{278DF09A-ACEE-44E5-BC8D-4E5F3578884A}"/>
              </a:ext>
            </a:extLst>
          </p:cNvPr>
          <p:cNvGrpSpPr/>
          <p:nvPr/>
        </p:nvGrpSpPr>
        <p:grpSpPr>
          <a:xfrm>
            <a:off x="2984479" y="3396342"/>
            <a:ext cx="3021429" cy="1200329"/>
            <a:chOff x="4077284" y="1099799"/>
            <a:chExt cx="3021429" cy="1200329"/>
          </a:xfrm>
        </p:grpSpPr>
        <p:sp>
          <p:nvSpPr>
            <p:cNvPr id="7" name="Rectangle 6">
              <a:extLst>
                <a:ext uri="{FF2B5EF4-FFF2-40B4-BE49-F238E27FC236}">
                  <a16:creationId xmlns:a16="http://schemas.microsoft.com/office/drawing/2014/main" id="{33E0D157-2AE5-41C8-9D79-A81B18BB3FE4}"/>
                </a:ext>
              </a:extLst>
            </p:cNvPr>
            <p:cNvSpPr/>
            <p:nvPr/>
          </p:nvSpPr>
          <p:spPr>
            <a:xfrm>
              <a:off x="4170893" y="1703593"/>
              <a:ext cx="2084763" cy="494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598109-168E-4A44-BBA1-53513728DADE}"/>
                </a:ext>
              </a:extLst>
            </p:cNvPr>
            <p:cNvSpPr txBox="1"/>
            <p:nvPr/>
          </p:nvSpPr>
          <p:spPr>
            <a:xfrm>
              <a:off x="4077284" y="1099799"/>
              <a:ext cx="3021429" cy="1200329"/>
            </a:xfrm>
            <a:prstGeom prst="rect">
              <a:avLst/>
            </a:prstGeom>
            <a:noFill/>
          </p:spPr>
          <p:txBody>
            <a:bodyPr wrap="square" rtlCol="0">
              <a:spAutoFit/>
            </a:bodyPr>
            <a:lstStyle/>
            <a:p>
              <a:r>
                <a:rPr lang="en-US" sz="3600" dirty="0">
                  <a:solidFill>
                    <a:schemeClr val="tx1">
                      <a:lumMod val="75000"/>
                      <a:lumOff val="25000"/>
                    </a:schemeClr>
                  </a:solidFill>
                  <a:latin typeface="+mj-lt"/>
                </a:rPr>
                <a:t>Our Simple </a:t>
              </a:r>
              <a:r>
                <a:rPr lang="en-US" sz="3600" dirty="0">
                  <a:solidFill>
                    <a:schemeClr val="bg1"/>
                  </a:solidFill>
                  <a:latin typeface="+mj-lt"/>
                </a:rPr>
                <a:t>Mockup</a:t>
              </a:r>
              <a:r>
                <a:rPr lang="en-US" sz="3600" dirty="0">
                  <a:solidFill>
                    <a:schemeClr val="tx1">
                      <a:lumMod val="75000"/>
                      <a:lumOff val="25000"/>
                    </a:schemeClr>
                  </a:solidFill>
                  <a:latin typeface="+mj-lt"/>
                </a:rPr>
                <a:t> </a:t>
              </a:r>
              <a:endParaRPr lang="id-ID" sz="3600" dirty="0">
                <a:solidFill>
                  <a:schemeClr val="tx1">
                    <a:lumMod val="75000"/>
                    <a:lumOff val="25000"/>
                  </a:schemeClr>
                </a:solidFill>
                <a:latin typeface="+mj-lt"/>
              </a:endParaRPr>
            </a:p>
          </p:txBody>
        </p:sp>
      </p:grpSp>
      <p:pic>
        <p:nvPicPr>
          <p:cNvPr id="19" name="Picture Placeholder 18">
            <a:extLst>
              <a:ext uri="{FF2B5EF4-FFF2-40B4-BE49-F238E27FC236}">
                <a16:creationId xmlns:a16="http://schemas.microsoft.com/office/drawing/2014/main" id="{F64AB4F4-633B-4923-892A-03DC00BFE6E9}"/>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7554" r="7554"/>
          <a:stretch>
            <a:fillRect/>
          </a:stretch>
        </p:blipFill>
        <p:spPr/>
      </p:pic>
    </p:spTree>
    <p:extLst>
      <p:ext uri="{BB962C8B-B14F-4D97-AF65-F5344CB8AC3E}">
        <p14:creationId xmlns:p14="http://schemas.microsoft.com/office/powerpoint/2010/main" val="273718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9">
            <a:extLst>
              <a:ext uri="{FF2B5EF4-FFF2-40B4-BE49-F238E27FC236}">
                <a16:creationId xmlns:a16="http://schemas.microsoft.com/office/drawing/2014/main" id="{4347FC52-3F14-49A4-95F0-AEFD052A7E11}"/>
              </a:ext>
            </a:extLst>
          </p:cNvPr>
          <p:cNvPicPr>
            <a:picLocks noChangeAspect="1"/>
          </p:cNvPicPr>
          <p:nvPr/>
        </p:nvPicPr>
        <p:blipFill>
          <a:blip r:embed="rId2"/>
          <a:stretch>
            <a:fillRect/>
          </a:stretch>
        </p:blipFill>
        <p:spPr>
          <a:xfrm>
            <a:off x="923535" y="960581"/>
            <a:ext cx="3538432" cy="6028048"/>
          </a:xfrm>
          <a:prstGeom prst="rect">
            <a:avLst/>
          </a:prstGeom>
          <a:effectLst/>
        </p:spPr>
      </p:pic>
      <p:pic>
        <p:nvPicPr>
          <p:cNvPr id="4" name="Grafik 19">
            <a:extLst>
              <a:ext uri="{FF2B5EF4-FFF2-40B4-BE49-F238E27FC236}">
                <a16:creationId xmlns:a16="http://schemas.microsoft.com/office/drawing/2014/main" id="{16569D33-52FF-4F22-A5EF-9EA551C146CF}"/>
              </a:ext>
            </a:extLst>
          </p:cNvPr>
          <p:cNvPicPr>
            <a:picLocks noChangeAspect="1"/>
          </p:cNvPicPr>
          <p:nvPr/>
        </p:nvPicPr>
        <p:blipFill>
          <a:blip r:embed="rId2"/>
          <a:stretch>
            <a:fillRect/>
          </a:stretch>
        </p:blipFill>
        <p:spPr>
          <a:xfrm>
            <a:off x="4311589" y="3326409"/>
            <a:ext cx="3538432" cy="6028048"/>
          </a:xfrm>
          <a:prstGeom prst="rect">
            <a:avLst/>
          </a:prstGeom>
          <a:effectLst/>
        </p:spPr>
      </p:pic>
      <p:sp>
        <p:nvSpPr>
          <p:cNvPr id="9" name="TextBox 8">
            <a:extLst>
              <a:ext uri="{FF2B5EF4-FFF2-40B4-BE49-F238E27FC236}">
                <a16:creationId xmlns:a16="http://schemas.microsoft.com/office/drawing/2014/main" id="{7801413F-2E9D-47A5-A181-D69086472B4E}"/>
              </a:ext>
            </a:extLst>
          </p:cNvPr>
          <p:cNvSpPr txBox="1"/>
          <p:nvPr/>
        </p:nvSpPr>
        <p:spPr>
          <a:xfrm>
            <a:off x="8240868" y="3429000"/>
            <a:ext cx="3374571" cy="1588768"/>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a:t>
            </a:r>
            <a:r>
              <a:rPr lang="en-US" sz="1100">
                <a:solidFill>
                  <a:schemeClr val="tx1">
                    <a:lumMod val="75000"/>
                    <a:lumOff val="25000"/>
                  </a:schemeClr>
                </a:solidFill>
              </a:rPr>
              <a:t> </a:t>
            </a:r>
            <a:r>
              <a:rPr lang="id-ID" sz="1100">
                <a:solidFill>
                  <a:schemeClr val="tx1">
                    <a:lumMod val="75000"/>
                    <a:lumOff val="25000"/>
                  </a:schemeClr>
                </a:solidFill>
              </a:rPr>
              <a:t>iscing elit. Donec lectus turpis, consectetur ac porttitor vitae, fermentum eget turpis. Vivamus auctor eu dui pulvinar finibus. Quisque eget eros ullamcorper libero auctor fermentum. Integer pulvinar augue a arcu</a:t>
            </a:r>
            <a:endParaRPr lang="en-US" sz="1100">
              <a:solidFill>
                <a:schemeClr val="tx1">
                  <a:lumMod val="75000"/>
                  <a:lumOff val="25000"/>
                </a:schemeClr>
              </a:solidFill>
            </a:endParaRPr>
          </a:p>
        </p:txBody>
      </p:sp>
      <p:sp>
        <p:nvSpPr>
          <p:cNvPr id="10" name="TextBox 9">
            <a:extLst>
              <a:ext uri="{FF2B5EF4-FFF2-40B4-BE49-F238E27FC236}">
                <a16:creationId xmlns:a16="http://schemas.microsoft.com/office/drawing/2014/main" id="{A4979C04-E382-4FDC-A5E8-41683548C429}"/>
              </a:ext>
            </a:extLst>
          </p:cNvPr>
          <p:cNvSpPr txBox="1"/>
          <p:nvPr/>
        </p:nvSpPr>
        <p:spPr>
          <a:xfrm>
            <a:off x="8240867" y="5468764"/>
            <a:ext cx="2057535" cy="276999"/>
          </a:xfrm>
          <a:prstGeom prst="rect">
            <a:avLst/>
          </a:prstGeom>
          <a:noFill/>
        </p:spPr>
        <p:txBody>
          <a:bodyPr wrap="square" rtlCol="0">
            <a:spAutoFit/>
          </a:bodyPr>
          <a:lstStyle/>
          <a:p>
            <a:r>
              <a:rPr lang="en-US" sz="1200" spc="300">
                <a:solidFill>
                  <a:schemeClr val="accent1"/>
                </a:solidFill>
                <a:latin typeface="+mj-lt"/>
              </a:rPr>
              <a:t>Read More</a:t>
            </a:r>
            <a:endParaRPr lang="id-ID" sz="23900" spc="300">
              <a:solidFill>
                <a:schemeClr val="accent1"/>
              </a:solidFill>
              <a:latin typeface="+mj-lt"/>
            </a:endParaRPr>
          </a:p>
        </p:txBody>
      </p:sp>
      <p:sp>
        <p:nvSpPr>
          <p:cNvPr id="11" name="TextBox 10">
            <a:extLst>
              <a:ext uri="{FF2B5EF4-FFF2-40B4-BE49-F238E27FC236}">
                <a16:creationId xmlns:a16="http://schemas.microsoft.com/office/drawing/2014/main" id="{C73B4C90-8A19-46B9-AAB9-EA4B388B4DBA}"/>
              </a:ext>
            </a:extLst>
          </p:cNvPr>
          <p:cNvSpPr txBox="1"/>
          <p:nvPr/>
        </p:nvSpPr>
        <p:spPr>
          <a:xfrm>
            <a:off x="8240866" y="1834614"/>
            <a:ext cx="2057535" cy="276999"/>
          </a:xfrm>
          <a:prstGeom prst="rect">
            <a:avLst/>
          </a:prstGeom>
          <a:noFill/>
        </p:spPr>
        <p:txBody>
          <a:bodyPr wrap="square" rtlCol="0">
            <a:spAutoFit/>
          </a:bodyPr>
          <a:lstStyle/>
          <a:p>
            <a:r>
              <a:rPr lang="en-US" sz="1200" spc="300" dirty="0">
                <a:solidFill>
                  <a:schemeClr val="tx1">
                    <a:lumMod val="75000"/>
                    <a:lumOff val="25000"/>
                  </a:schemeClr>
                </a:solidFill>
                <a:latin typeface="+mj-lt"/>
              </a:rPr>
              <a:t>FEBRUARY 2021</a:t>
            </a:r>
            <a:endParaRPr lang="id-ID" sz="23900" spc="300" dirty="0">
              <a:solidFill>
                <a:schemeClr val="tx1">
                  <a:lumMod val="75000"/>
                  <a:lumOff val="25000"/>
                </a:schemeClr>
              </a:solidFill>
              <a:latin typeface="+mj-lt"/>
            </a:endParaRPr>
          </a:p>
        </p:txBody>
      </p:sp>
      <p:pic>
        <p:nvPicPr>
          <p:cNvPr id="12" name="Picture Placeholder 11">
            <a:extLst>
              <a:ext uri="{FF2B5EF4-FFF2-40B4-BE49-F238E27FC236}">
                <a16:creationId xmlns:a16="http://schemas.microsoft.com/office/drawing/2014/main" id="{88F8C084-5FDE-4FB7-92A6-1E26297DC374}"/>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24705" r="24705"/>
          <a:stretch>
            <a:fillRect/>
          </a:stretch>
        </p:blipFill>
        <p:spPr/>
      </p:pic>
      <p:pic>
        <p:nvPicPr>
          <p:cNvPr id="15" name="Picture Placeholder 14">
            <a:extLst>
              <a:ext uri="{FF2B5EF4-FFF2-40B4-BE49-F238E27FC236}">
                <a16:creationId xmlns:a16="http://schemas.microsoft.com/office/drawing/2014/main" id="{441ABBEB-445F-4B5F-A2B0-06E12BC42EC6}"/>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24694" r="24694"/>
          <a:stretch>
            <a:fillRect/>
          </a:stretch>
        </p:blipFill>
        <p:spPr/>
      </p:pic>
      <p:grpSp>
        <p:nvGrpSpPr>
          <p:cNvPr id="6" name="Group 5">
            <a:extLst>
              <a:ext uri="{FF2B5EF4-FFF2-40B4-BE49-F238E27FC236}">
                <a16:creationId xmlns:a16="http://schemas.microsoft.com/office/drawing/2014/main" id="{CE9949F4-4EEB-4E38-8871-231C752FCC95}"/>
              </a:ext>
            </a:extLst>
          </p:cNvPr>
          <p:cNvGrpSpPr/>
          <p:nvPr/>
        </p:nvGrpSpPr>
        <p:grpSpPr>
          <a:xfrm>
            <a:off x="3480511" y="1834614"/>
            <a:ext cx="3021429" cy="1200329"/>
            <a:chOff x="4142600" y="1132457"/>
            <a:chExt cx="3021429" cy="1200329"/>
          </a:xfrm>
        </p:grpSpPr>
        <p:sp>
          <p:nvSpPr>
            <p:cNvPr id="7" name="Rectangle 6">
              <a:extLst>
                <a:ext uri="{FF2B5EF4-FFF2-40B4-BE49-F238E27FC236}">
                  <a16:creationId xmlns:a16="http://schemas.microsoft.com/office/drawing/2014/main" id="{C62C04E0-8FB8-4E24-8C41-456D3CD74C05}"/>
                </a:ext>
              </a:extLst>
            </p:cNvPr>
            <p:cNvSpPr/>
            <p:nvPr/>
          </p:nvSpPr>
          <p:spPr>
            <a:xfrm>
              <a:off x="4170893" y="1703593"/>
              <a:ext cx="2084763" cy="494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4A6352E-F8D4-47A5-AC2A-1ADDFFE3180E}"/>
                </a:ext>
              </a:extLst>
            </p:cNvPr>
            <p:cNvSpPr txBox="1"/>
            <p:nvPr/>
          </p:nvSpPr>
          <p:spPr>
            <a:xfrm>
              <a:off x="4142600" y="1132457"/>
              <a:ext cx="3021429" cy="1200329"/>
            </a:xfrm>
            <a:prstGeom prst="rect">
              <a:avLst/>
            </a:prstGeom>
            <a:noFill/>
          </p:spPr>
          <p:txBody>
            <a:bodyPr wrap="square" rtlCol="0">
              <a:spAutoFit/>
            </a:bodyPr>
            <a:lstStyle/>
            <a:p>
              <a:r>
                <a:rPr lang="en-US" sz="3600" dirty="0">
                  <a:solidFill>
                    <a:schemeClr val="tx1">
                      <a:lumMod val="75000"/>
                      <a:lumOff val="25000"/>
                    </a:schemeClr>
                  </a:solidFill>
                  <a:latin typeface="+mj-lt"/>
                </a:rPr>
                <a:t>Our Simple </a:t>
              </a:r>
              <a:r>
                <a:rPr lang="en-US" sz="3600" dirty="0">
                  <a:solidFill>
                    <a:schemeClr val="bg1"/>
                  </a:solidFill>
                  <a:latin typeface="+mj-lt"/>
                </a:rPr>
                <a:t>Mockup</a:t>
              </a:r>
              <a:r>
                <a:rPr lang="en-US" sz="3600" dirty="0">
                  <a:solidFill>
                    <a:schemeClr val="tx1">
                      <a:lumMod val="75000"/>
                      <a:lumOff val="25000"/>
                    </a:schemeClr>
                  </a:solidFill>
                  <a:latin typeface="+mj-lt"/>
                </a:rPr>
                <a:t> </a:t>
              </a:r>
              <a:endParaRPr lang="id-ID" sz="3600" dirty="0">
                <a:solidFill>
                  <a:schemeClr val="tx1">
                    <a:lumMod val="75000"/>
                    <a:lumOff val="25000"/>
                  </a:schemeClr>
                </a:solidFill>
                <a:latin typeface="+mj-lt"/>
              </a:endParaRPr>
            </a:p>
          </p:txBody>
        </p:sp>
      </p:grpSp>
    </p:spTree>
    <p:extLst>
      <p:ext uri="{BB962C8B-B14F-4D97-AF65-F5344CB8AC3E}">
        <p14:creationId xmlns:p14="http://schemas.microsoft.com/office/powerpoint/2010/main" val="2012803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41">
            <a:extLst>
              <a:ext uri="{FF2B5EF4-FFF2-40B4-BE49-F238E27FC236}">
                <a16:creationId xmlns:a16="http://schemas.microsoft.com/office/drawing/2014/main" id="{0812E993-9FB0-4C45-ACF2-3C625457EC63}"/>
              </a:ext>
            </a:extLst>
          </p:cNvPr>
          <p:cNvGrpSpPr/>
          <p:nvPr/>
        </p:nvGrpSpPr>
        <p:grpSpPr>
          <a:xfrm>
            <a:off x="3672373" y="2651166"/>
            <a:ext cx="4887756" cy="4207254"/>
            <a:chOff x="7383210" y="5703006"/>
            <a:chExt cx="9596909" cy="8260768"/>
          </a:xfrm>
          <a:effectLst/>
        </p:grpSpPr>
        <p:pic>
          <p:nvPicPr>
            <p:cNvPr id="3" name="Shape 689">
              <a:extLst>
                <a:ext uri="{FF2B5EF4-FFF2-40B4-BE49-F238E27FC236}">
                  <a16:creationId xmlns:a16="http://schemas.microsoft.com/office/drawing/2014/main" id="{749B0955-6DE9-45F5-A5AF-FD59ED576AD7}"/>
                </a:ext>
              </a:extLst>
            </p:cNvPr>
            <p:cNvPicPr preferRelativeResize="0"/>
            <p:nvPr/>
          </p:nvPicPr>
          <p:blipFill rotWithShape="1">
            <a:blip r:embed="rId2">
              <a:alphaModFix/>
            </a:blip>
            <a:srcRect l="4792" r="4791"/>
            <a:stretch/>
          </p:blipFill>
          <p:spPr>
            <a:xfrm>
              <a:off x="7383210" y="5703006"/>
              <a:ext cx="9596909" cy="8260768"/>
            </a:xfrm>
            <a:prstGeom prst="rect">
              <a:avLst/>
            </a:prstGeom>
            <a:noFill/>
            <a:ln>
              <a:noFill/>
            </a:ln>
          </p:spPr>
        </p:pic>
        <p:sp>
          <p:nvSpPr>
            <p:cNvPr id="4" name="Shape 690">
              <a:extLst>
                <a:ext uri="{FF2B5EF4-FFF2-40B4-BE49-F238E27FC236}">
                  <a16:creationId xmlns:a16="http://schemas.microsoft.com/office/drawing/2014/main" id="{54ECB6ED-3211-45AE-A6A9-B10D3168DF01}"/>
                </a:ext>
              </a:extLst>
            </p:cNvPr>
            <p:cNvSpPr/>
            <p:nvPr/>
          </p:nvSpPr>
          <p:spPr>
            <a:xfrm>
              <a:off x="8625361" y="7230249"/>
              <a:ext cx="7034732" cy="4356720"/>
            </a:xfrm>
            <a:prstGeom prst="rect">
              <a:avLst/>
            </a:prstGeom>
            <a:solidFill>
              <a:schemeClr val="bg1"/>
            </a:solidFill>
            <a:ln>
              <a:noFill/>
            </a:ln>
          </p:spPr>
          <p:txBody>
            <a:bodyPr lIns="91426" tIns="45700" rIns="91426" bIns="45700" anchor="ctr" anchorCtr="0">
              <a:noAutofit/>
            </a:bodyPr>
            <a:lstStyle/>
            <a:p>
              <a:pPr algn="ctr"/>
              <a:endParaRPr sz="3600">
                <a:solidFill>
                  <a:schemeClr val="bg2">
                    <a:lumMod val="50000"/>
                  </a:schemeClr>
                </a:solidFill>
                <a:latin typeface="Lato"/>
                <a:ea typeface="Lato"/>
                <a:cs typeface="Lato"/>
                <a:sym typeface="Lato"/>
              </a:endParaRPr>
            </a:p>
          </p:txBody>
        </p:sp>
      </p:grpSp>
      <p:grpSp>
        <p:nvGrpSpPr>
          <p:cNvPr id="7" name="Group 6">
            <a:extLst>
              <a:ext uri="{FF2B5EF4-FFF2-40B4-BE49-F238E27FC236}">
                <a16:creationId xmlns:a16="http://schemas.microsoft.com/office/drawing/2014/main" id="{1F7DDF38-3FDE-4046-99BB-4F9577FCDFBC}"/>
              </a:ext>
            </a:extLst>
          </p:cNvPr>
          <p:cNvGrpSpPr/>
          <p:nvPr/>
        </p:nvGrpSpPr>
        <p:grpSpPr>
          <a:xfrm>
            <a:off x="838911" y="3938284"/>
            <a:ext cx="3021429" cy="1200329"/>
            <a:chOff x="4142600" y="1132457"/>
            <a:chExt cx="3021429" cy="1200329"/>
          </a:xfrm>
        </p:grpSpPr>
        <p:sp>
          <p:nvSpPr>
            <p:cNvPr id="8" name="Rectangle 7">
              <a:extLst>
                <a:ext uri="{FF2B5EF4-FFF2-40B4-BE49-F238E27FC236}">
                  <a16:creationId xmlns:a16="http://schemas.microsoft.com/office/drawing/2014/main" id="{F3D2C5D0-2C7C-4CD9-858A-D795CC8B7019}"/>
                </a:ext>
              </a:extLst>
            </p:cNvPr>
            <p:cNvSpPr/>
            <p:nvPr/>
          </p:nvSpPr>
          <p:spPr>
            <a:xfrm>
              <a:off x="4170893" y="1703593"/>
              <a:ext cx="2084763" cy="494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83CB32E-7541-404D-BB0C-ED9B0FFC30A1}"/>
                </a:ext>
              </a:extLst>
            </p:cNvPr>
            <p:cNvSpPr txBox="1"/>
            <p:nvPr/>
          </p:nvSpPr>
          <p:spPr>
            <a:xfrm>
              <a:off x="4142600" y="1132457"/>
              <a:ext cx="3021429" cy="1200329"/>
            </a:xfrm>
            <a:prstGeom prst="rect">
              <a:avLst/>
            </a:prstGeom>
            <a:noFill/>
          </p:spPr>
          <p:txBody>
            <a:bodyPr wrap="square" rtlCol="0">
              <a:spAutoFit/>
            </a:bodyPr>
            <a:lstStyle/>
            <a:p>
              <a:r>
                <a:rPr lang="en-US" sz="3600">
                  <a:solidFill>
                    <a:schemeClr val="tx1">
                      <a:lumMod val="75000"/>
                      <a:lumOff val="25000"/>
                    </a:schemeClr>
                  </a:solidFill>
                  <a:latin typeface="+mj-lt"/>
                </a:rPr>
                <a:t>Our Simple </a:t>
              </a:r>
              <a:r>
                <a:rPr lang="en-US" sz="3600">
                  <a:solidFill>
                    <a:schemeClr val="bg1"/>
                  </a:solidFill>
                  <a:latin typeface="+mj-lt"/>
                </a:rPr>
                <a:t>Mockup</a:t>
              </a:r>
              <a:r>
                <a:rPr lang="en-US" sz="3600">
                  <a:solidFill>
                    <a:schemeClr val="tx1">
                      <a:lumMod val="75000"/>
                      <a:lumOff val="25000"/>
                    </a:schemeClr>
                  </a:solidFill>
                  <a:latin typeface="+mj-lt"/>
                </a:rPr>
                <a:t> </a:t>
              </a:r>
              <a:endParaRPr lang="id-ID" sz="3600">
                <a:solidFill>
                  <a:schemeClr val="tx1">
                    <a:lumMod val="75000"/>
                    <a:lumOff val="25000"/>
                  </a:schemeClr>
                </a:solidFill>
                <a:latin typeface="+mj-lt"/>
              </a:endParaRPr>
            </a:p>
          </p:txBody>
        </p:sp>
      </p:grpSp>
      <p:sp>
        <p:nvSpPr>
          <p:cNvPr id="10" name="TextBox 9">
            <a:extLst>
              <a:ext uri="{FF2B5EF4-FFF2-40B4-BE49-F238E27FC236}">
                <a16:creationId xmlns:a16="http://schemas.microsoft.com/office/drawing/2014/main" id="{AD74282A-31F8-4979-BAAD-72FB729472D9}"/>
              </a:ext>
            </a:extLst>
          </p:cNvPr>
          <p:cNvSpPr txBox="1"/>
          <p:nvPr/>
        </p:nvSpPr>
        <p:spPr>
          <a:xfrm>
            <a:off x="8560130" y="1840231"/>
            <a:ext cx="3374571" cy="1588768"/>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a:t>
            </a:r>
            <a:r>
              <a:rPr lang="en-US" sz="1100">
                <a:solidFill>
                  <a:schemeClr val="tx1">
                    <a:lumMod val="75000"/>
                    <a:lumOff val="25000"/>
                  </a:schemeClr>
                </a:solidFill>
              </a:rPr>
              <a:t> </a:t>
            </a:r>
            <a:r>
              <a:rPr lang="id-ID" sz="1100">
                <a:solidFill>
                  <a:schemeClr val="tx1">
                    <a:lumMod val="75000"/>
                    <a:lumOff val="25000"/>
                  </a:schemeClr>
                </a:solidFill>
              </a:rPr>
              <a:t>iscing elit. Donec lectus turpis, consectetur ac porttitor vitae, fermentum eget turpis. Vivamus auctor eu dui pulvinar finibus. Quisque eget eros ullamcorper libero auctor fermentum. Integer pulvinar augue a arcu</a:t>
            </a:r>
            <a:endParaRPr lang="en-US" sz="1100">
              <a:solidFill>
                <a:schemeClr val="tx1">
                  <a:lumMod val="75000"/>
                  <a:lumOff val="25000"/>
                </a:schemeClr>
              </a:solidFill>
            </a:endParaRPr>
          </a:p>
        </p:txBody>
      </p:sp>
      <p:sp>
        <p:nvSpPr>
          <p:cNvPr id="11" name="TextBox 10">
            <a:extLst>
              <a:ext uri="{FF2B5EF4-FFF2-40B4-BE49-F238E27FC236}">
                <a16:creationId xmlns:a16="http://schemas.microsoft.com/office/drawing/2014/main" id="{5922C98C-88C1-4321-8B9D-7613ACB6DBC3}"/>
              </a:ext>
            </a:extLst>
          </p:cNvPr>
          <p:cNvSpPr txBox="1"/>
          <p:nvPr/>
        </p:nvSpPr>
        <p:spPr>
          <a:xfrm>
            <a:off x="8560129" y="3879995"/>
            <a:ext cx="2057535" cy="276999"/>
          </a:xfrm>
          <a:prstGeom prst="rect">
            <a:avLst/>
          </a:prstGeom>
          <a:noFill/>
        </p:spPr>
        <p:txBody>
          <a:bodyPr wrap="square" rtlCol="0">
            <a:spAutoFit/>
          </a:bodyPr>
          <a:lstStyle/>
          <a:p>
            <a:r>
              <a:rPr lang="en-US" sz="1200" spc="300">
                <a:solidFill>
                  <a:schemeClr val="accent1"/>
                </a:solidFill>
                <a:latin typeface="+mj-lt"/>
              </a:rPr>
              <a:t>Read More</a:t>
            </a:r>
            <a:endParaRPr lang="id-ID" sz="23900" spc="300">
              <a:solidFill>
                <a:schemeClr val="accent1"/>
              </a:solidFill>
              <a:latin typeface="+mj-lt"/>
            </a:endParaRPr>
          </a:p>
        </p:txBody>
      </p:sp>
      <p:sp>
        <p:nvSpPr>
          <p:cNvPr id="12" name="TextBox 11">
            <a:extLst>
              <a:ext uri="{FF2B5EF4-FFF2-40B4-BE49-F238E27FC236}">
                <a16:creationId xmlns:a16="http://schemas.microsoft.com/office/drawing/2014/main" id="{DCF40DDE-AE00-4BF6-B663-B052FC3056D3}"/>
              </a:ext>
            </a:extLst>
          </p:cNvPr>
          <p:cNvSpPr txBox="1"/>
          <p:nvPr/>
        </p:nvSpPr>
        <p:spPr>
          <a:xfrm>
            <a:off x="4200366" y="1968699"/>
            <a:ext cx="2057535" cy="276999"/>
          </a:xfrm>
          <a:prstGeom prst="rect">
            <a:avLst/>
          </a:prstGeom>
          <a:noFill/>
        </p:spPr>
        <p:txBody>
          <a:bodyPr wrap="square" rtlCol="0">
            <a:spAutoFit/>
          </a:bodyPr>
          <a:lstStyle/>
          <a:p>
            <a:r>
              <a:rPr lang="en-US" sz="1200" spc="300" dirty="0">
                <a:solidFill>
                  <a:schemeClr val="tx1">
                    <a:lumMod val="75000"/>
                    <a:lumOff val="25000"/>
                  </a:schemeClr>
                </a:solidFill>
                <a:latin typeface="+mj-lt"/>
              </a:rPr>
              <a:t>FEBRUARY 2021</a:t>
            </a:r>
            <a:endParaRPr lang="id-ID" sz="23900" spc="300" dirty="0">
              <a:solidFill>
                <a:schemeClr val="tx1">
                  <a:lumMod val="75000"/>
                  <a:lumOff val="25000"/>
                </a:schemeClr>
              </a:solidFill>
              <a:latin typeface="+mj-lt"/>
            </a:endParaRPr>
          </a:p>
        </p:txBody>
      </p:sp>
      <p:pic>
        <p:nvPicPr>
          <p:cNvPr id="13" name="Picture Placeholder 12">
            <a:extLst>
              <a:ext uri="{FF2B5EF4-FFF2-40B4-BE49-F238E27FC236}">
                <a16:creationId xmlns:a16="http://schemas.microsoft.com/office/drawing/2014/main" id="{A8752B91-1E58-43D7-8ACF-1129CE1C9DD0}"/>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t="26762" b="26762"/>
          <a:stretch>
            <a:fillRect/>
          </a:stretch>
        </p:blipFill>
        <p:spPr/>
      </p:pic>
    </p:spTree>
    <p:extLst>
      <p:ext uri="{BB962C8B-B14F-4D97-AF65-F5344CB8AC3E}">
        <p14:creationId xmlns:p14="http://schemas.microsoft.com/office/powerpoint/2010/main" val="2456989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7">
            <a:extLst>
              <a:ext uri="{FF2B5EF4-FFF2-40B4-BE49-F238E27FC236}">
                <a16:creationId xmlns:a16="http://schemas.microsoft.com/office/drawing/2014/main" id="{1777EF86-EBCC-466E-A9CE-318B7B0D902A}"/>
              </a:ext>
            </a:extLst>
          </p:cNvPr>
          <p:cNvSpPr>
            <a:spLocks/>
          </p:cNvSpPr>
          <p:nvPr/>
        </p:nvSpPr>
        <p:spPr bwMode="auto">
          <a:xfrm>
            <a:off x="668942" y="1580625"/>
            <a:ext cx="1022811" cy="3684477"/>
          </a:xfrm>
          <a:custGeom>
            <a:avLst/>
            <a:gdLst>
              <a:gd name="T0" fmla="*/ 151 w 782"/>
              <a:gd name="T1" fmla="*/ 2817 h 2817"/>
              <a:gd name="T2" fmla="*/ 151 w 782"/>
              <a:gd name="T3" fmla="*/ 413 h 2817"/>
              <a:gd name="T4" fmla="*/ 0 w 782"/>
              <a:gd name="T5" fmla="*/ 490 h 2817"/>
              <a:gd name="T6" fmla="*/ 0 w 782"/>
              <a:gd name="T7" fmla="*/ 195 h 2817"/>
              <a:gd name="T8" fmla="*/ 391 w 782"/>
              <a:gd name="T9" fmla="*/ 0 h 2817"/>
              <a:gd name="T10" fmla="*/ 782 w 782"/>
              <a:gd name="T11" fmla="*/ 195 h 2817"/>
              <a:gd name="T12" fmla="*/ 781 w 782"/>
              <a:gd name="T13" fmla="*/ 490 h 2817"/>
              <a:gd name="T14" fmla="*/ 630 w 782"/>
              <a:gd name="T15" fmla="*/ 414 h 2817"/>
              <a:gd name="T16" fmla="*/ 630 w 782"/>
              <a:gd name="T17" fmla="*/ 2817 h 2817"/>
              <a:gd name="T18" fmla="*/ 151 w 782"/>
              <a:gd name="T19" fmla="*/ 2817 h 2817"/>
              <a:gd name="T20" fmla="*/ 151 w 782"/>
              <a:gd name="T21" fmla="*/ 2817 h 2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2" h="2817">
                <a:moveTo>
                  <a:pt x="151" y="2817"/>
                </a:moveTo>
                <a:lnTo>
                  <a:pt x="151" y="413"/>
                </a:lnTo>
                <a:lnTo>
                  <a:pt x="0" y="490"/>
                </a:lnTo>
                <a:lnTo>
                  <a:pt x="0" y="195"/>
                </a:lnTo>
                <a:lnTo>
                  <a:pt x="391" y="0"/>
                </a:lnTo>
                <a:lnTo>
                  <a:pt x="782" y="195"/>
                </a:lnTo>
                <a:lnTo>
                  <a:pt x="781" y="490"/>
                </a:lnTo>
                <a:lnTo>
                  <a:pt x="630" y="414"/>
                </a:lnTo>
                <a:lnTo>
                  <a:pt x="630" y="2817"/>
                </a:lnTo>
                <a:lnTo>
                  <a:pt x="151" y="2817"/>
                </a:lnTo>
                <a:lnTo>
                  <a:pt x="151" y="2817"/>
                </a:lnTo>
                <a:close/>
              </a:path>
            </a:pathLst>
          </a:cu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Freeform 18">
            <a:extLst>
              <a:ext uri="{FF2B5EF4-FFF2-40B4-BE49-F238E27FC236}">
                <a16:creationId xmlns:a16="http://schemas.microsoft.com/office/drawing/2014/main" id="{07DD1CD2-4B19-4E11-B56B-B3BAA621CEFA}"/>
              </a:ext>
            </a:extLst>
          </p:cNvPr>
          <p:cNvSpPr>
            <a:spLocks/>
          </p:cNvSpPr>
          <p:nvPr/>
        </p:nvSpPr>
        <p:spPr bwMode="auto">
          <a:xfrm>
            <a:off x="1736224" y="1901071"/>
            <a:ext cx="1668936" cy="3364031"/>
          </a:xfrm>
          <a:custGeom>
            <a:avLst/>
            <a:gdLst>
              <a:gd name="T0" fmla="*/ 0 w 1505"/>
              <a:gd name="T1" fmla="*/ 3032 h 3032"/>
              <a:gd name="T2" fmla="*/ 0 w 1505"/>
              <a:gd name="T3" fmla="*/ 1106 h 3032"/>
              <a:gd name="T4" fmla="*/ 798 w 1505"/>
              <a:gd name="T5" fmla="*/ 308 h 3032"/>
              <a:gd name="T6" fmla="*/ 608 w 1505"/>
              <a:gd name="T7" fmla="*/ 245 h 3032"/>
              <a:gd name="T8" fmla="*/ 853 w 1505"/>
              <a:gd name="T9" fmla="*/ 0 h 3032"/>
              <a:gd name="T10" fmla="*/ 1342 w 1505"/>
              <a:gd name="T11" fmla="*/ 163 h 3032"/>
              <a:gd name="T12" fmla="*/ 1505 w 1505"/>
              <a:gd name="T13" fmla="*/ 652 h 3032"/>
              <a:gd name="T14" fmla="*/ 1260 w 1505"/>
              <a:gd name="T15" fmla="*/ 897 h 3032"/>
              <a:gd name="T16" fmla="*/ 1197 w 1505"/>
              <a:gd name="T17" fmla="*/ 708 h 3032"/>
              <a:gd name="T18" fmla="*/ 564 w 1505"/>
              <a:gd name="T19" fmla="*/ 1340 h 3032"/>
              <a:gd name="T20" fmla="*/ 564 w 1505"/>
              <a:gd name="T21" fmla="*/ 3032 h 3032"/>
              <a:gd name="T22" fmla="*/ 0 w 1505"/>
              <a:gd name="T23" fmla="*/ 3032 h 3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5" h="3032">
                <a:moveTo>
                  <a:pt x="0" y="3032"/>
                </a:moveTo>
                <a:cubicBezTo>
                  <a:pt x="0" y="2498"/>
                  <a:pt x="0" y="1641"/>
                  <a:pt x="0" y="1106"/>
                </a:cubicBezTo>
                <a:cubicBezTo>
                  <a:pt x="798" y="308"/>
                  <a:pt x="798" y="308"/>
                  <a:pt x="798" y="308"/>
                </a:cubicBezTo>
                <a:cubicBezTo>
                  <a:pt x="608" y="245"/>
                  <a:pt x="608" y="245"/>
                  <a:pt x="608" y="245"/>
                </a:cubicBezTo>
                <a:cubicBezTo>
                  <a:pt x="853" y="0"/>
                  <a:pt x="853" y="0"/>
                  <a:pt x="853" y="0"/>
                </a:cubicBezTo>
                <a:cubicBezTo>
                  <a:pt x="1342" y="163"/>
                  <a:pt x="1342" y="163"/>
                  <a:pt x="1342" y="163"/>
                </a:cubicBezTo>
                <a:cubicBezTo>
                  <a:pt x="1505" y="652"/>
                  <a:pt x="1505" y="652"/>
                  <a:pt x="1505" y="652"/>
                </a:cubicBezTo>
                <a:cubicBezTo>
                  <a:pt x="1260" y="897"/>
                  <a:pt x="1260" y="897"/>
                  <a:pt x="1260" y="897"/>
                </a:cubicBezTo>
                <a:cubicBezTo>
                  <a:pt x="1197" y="708"/>
                  <a:pt x="1197" y="708"/>
                  <a:pt x="1197" y="708"/>
                </a:cubicBezTo>
                <a:cubicBezTo>
                  <a:pt x="564" y="1340"/>
                  <a:pt x="564" y="1340"/>
                  <a:pt x="564" y="1340"/>
                </a:cubicBezTo>
                <a:cubicBezTo>
                  <a:pt x="564" y="3032"/>
                  <a:pt x="564" y="3032"/>
                  <a:pt x="564" y="3032"/>
                </a:cubicBezTo>
                <a:cubicBezTo>
                  <a:pt x="0" y="3032"/>
                  <a:pt x="0" y="3032"/>
                  <a:pt x="0" y="3032"/>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19">
            <a:extLst>
              <a:ext uri="{FF2B5EF4-FFF2-40B4-BE49-F238E27FC236}">
                <a16:creationId xmlns:a16="http://schemas.microsoft.com/office/drawing/2014/main" id="{CD38AB00-4C6B-45C1-BEDE-BE781D5675C6}"/>
              </a:ext>
            </a:extLst>
          </p:cNvPr>
          <p:cNvSpPr>
            <a:spLocks/>
          </p:cNvSpPr>
          <p:nvPr/>
        </p:nvSpPr>
        <p:spPr bwMode="auto">
          <a:xfrm>
            <a:off x="2626933" y="3114843"/>
            <a:ext cx="1794498" cy="2150259"/>
          </a:xfrm>
          <a:custGeom>
            <a:avLst/>
            <a:gdLst>
              <a:gd name="T0" fmla="*/ 294 w 1372"/>
              <a:gd name="T1" fmla="*/ 152 h 1644"/>
              <a:gd name="T2" fmla="*/ 959 w 1372"/>
              <a:gd name="T3" fmla="*/ 152 h 1644"/>
              <a:gd name="T4" fmla="*/ 883 w 1372"/>
              <a:gd name="T5" fmla="*/ 0 h 1644"/>
              <a:gd name="T6" fmla="*/ 1177 w 1372"/>
              <a:gd name="T7" fmla="*/ 0 h 1644"/>
              <a:gd name="T8" fmla="*/ 1372 w 1372"/>
              <a:gd name="T9" fmla="*/ 391 h 1644"/>
              <a:gd name="T10" fmla="*/ 1177 w 1372"/>
              <a:gd name="T11" fmla="*/ 782 h 1644"/>
              <a:gd name="T12" fmla="*/ 883 w 1372"/>
              <a:gd name="T13" fmla="*/ 781 h 1644"/>
              <a:gd name="T14" fmla="*/ 959 w 1372"/>
              <a:gd name="T15" fmla="*/ 630 h 1644"/>
              <a:gd name="T16" fmla="*/ 479 w 1372"/>
              <a:gd name="T17" fmla="*/ 630 h 1644"/>
              <a:gd name="T18" fmla="*/ 479 w 1372"/>
              <a:gd name="T19" fmla="*/ 1644 h 1644"/>
              <a:gd name="T20" fmla="*/ 0 w 1372"/>
              <a:gd name="T21" fmla="*/ 1644 h 1644"/>
              <a:gd name="T22" fmla="*/ 0 w 1372"/>
              <a:gd name="T23" fmla="*/ 445 h 1644"/>
              <a:gd name="T24" fmla="*/ 294 w 1372"/>
              <a:gd name="T25" fmla="*/ 152 h 1644"/>
              <a:gd name="T26" fmla="*/ 294 w 1372"/>
              <a:gd name="T27" fmla="*/ 152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2" h="1644">
                <a:moveTo>
                  <a:pt x="294" y="152"/>
                </a:moveTo>
                <a:lnTo>
                  <a:pt x="959" y="152"/>
                </a:lnTo>
                <a:lnTo>
                  <a:pt x="883" y="0"/>
                </a:lnTo>
                <a:lnTo>
                  <a:pt x="1177" y="0"/>
                </a:lnTo>
                <a:lnTo>
                  <a:pt x="1372" y="391"/>
                </a:lnTo>
                <a:lnTo>
                  <a:pt x="1177" y="782"/>
                </a:lnTo>
                <a:lnTo>
                  <a:pt x="883" y="781"/>
                </a:lnTo>
                <a:lnTo>
                  <a:pt x="959" y="630"/>
                </a:lnTo>
                <a:lnTo>
                  <a:pt x="479" y="630"/>
                </a:lnTo>
                <a:lnTo>
                  <a:pt x="479" y="1644"/>
                </a:lnTo>
                <a:lnTo>
                  <a:pt x="0" y="1644"/>
                </a:lnTo>
                <a:lnTo>
                  <a:pt x="0" y="445"/>
                </a:lnTo>
                <a:lnTo>
                  <a:pt x="294" y="152"/>
                </a:lnTo>
                <a:lnTo>
                  <a:pt x="294" y="15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20">
            <a:extLst>
              <a:ext uri="{FF2B5EF4-FFF2-40B4-BE49-F238E27FC236}">
                <a16:creationId xmlns:a16="http://schemas.microsoft.com/office/drawing/2014/main" id="{8DBEAAC3-C9DA-4FC8-A1AF-6EBEF144F7A0}"/>
              </a:ext>
            </a:extLst>
          </p:cNvPr>
          <p:cNvSpPr>
            <a:spLocks/>
          </p:cNvSpPr>
          <p:nvPr/>
        </p:nvSpPr>
        <p:spPr bwMode="auto">
          <a:xfrm>
            <a:off x="3517643" y="4434558"/>
            <a:ext cx="1634929" cy="1022812"/>
          </a:xfrm>
          <a:custGeom>
            <a:avLst/>
            <a:gdLst>
              <a:gd name="T0" fmla="*/ 0 w 1250"/>
              <a:gd name="T1" fmla="*/ 152 h 782"/>
              <a:gd name="T2" fmla="*/ 836 w 1250"/>
              <a:gd name="T3" fmla="*/ 152 h 782"/>
              <a:gd name="T4" fmla="*/ 761 w 1250"/>
              <a:gd name="T5" fmla="*/ 0 h 782"/>
              <a:gd name="T6" fmla="*/ 1054 w 1250"/>
              <a:gd name="T7" fmla="*/ 0 h 782"/>
              <a:gd name="T8" fmla="*/ 1250 w 1250"/>
              <a:gd name="T9" fmla="*/ 391 h 782"/>
              <a:gd name="T10" fmla="*/ 1054 w 1250"/>
              <a:gd name="T11" fmla="*/ 782 h 782"/>
              <a:gd name="T12" fmla="*/ 761 w 1250"/>
              <a:gd name="T13" fmla="*/ 782 h 782"/>
              <a:gd name="T14" fmla="*/ 836 w 1250"/>
              <a:gd name="T15" fmla="*/ 630 h 782"/>
              <a:gd name="T16" fmla="*/ 0 w 1250"/>
              <a:gd name="T17" fmla="*/ 630 h 782"/>
              <a:gd name="T18" fmla="*/ 0 w 1250"/>
              <a:gd name="T19" fmla="*/ 152 h 782"/>
              <a:gd name="T20" fmla="*/ 0 w 1250"/>
              <a:gd name="T21" fmla="*/ 152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0" h="782">
                <a:moveTo>
                  <a:pt x="0" y="152"/>
                </a:moveTo>
                <a:lnTo>
                  <a:pt x="836" y="152"/>
                </a:lnTo>
                <a:lnTo>
                  <a:pt x="761" y="0"/>
                </a:lnTo>
                <a:lnTo>
                  <a:pt x="1054" y="0"/>
                </a:lnTo>
                <a:lnTo>
                  <a:pt x="1250" y="391"/>
                </a:lnTo>
                <a:lnTo>
                  <a:pt x="1054" y="782"/>
                </a:lnTo>
                <a:lnTo>
                  <a:pt x="761" y="782"/>
                </a:lnTo>
                <a:lnTo>
                  <a:pt x="836" y="630"/>
                </a:lnTo>
                <a:lnTo>
                  <a:pt x="0" y="630"/>
                </a:lnTo>
                <a:lnTo>
                  <a:pt x="0" y="152"/>
                </a:lnTo>
                <a:lnTo>
                  <a:pt x="0" y="152"/>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Shape 2525">
            <a:extLst>
              <a:ext uri="{FF2B5EF4-FFF2-40B4-BE49-F238E27FC236}">
                <a16:creationId xmlns:a16="http://schemas.microsoft.com/office/drawing/2014/main" id="{7BC5DCA5-8EB6-44B4-B74F-6156B25F7D68}"/>
              </a:ext>
            </a:extLst>
          </p:cNvPr>
          <p:cNvSpPr/>
          <p:nvPr/>
        </p:nvSpPr>
        <p:spPr>
          <a:xfrm>
            <a:off x="3677004" y="4783437"/>
            <a:ext cx="325054" cy="325054"/>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 name="Shape 2526">
            <a:extLst>
              <a:ext uri="{FF2B5EF4-FFF2-40B4-BE49-F238E27FC236}">
                <a16:creationId xmlns:a16="http://schemas.microsoft.com/office/drawing/2014/main" id="{E086C699-DE12-47EC-BA6B-DBACA7BFD970}"/>
              </a:ext>
            </a:extLst>
          </p:cNvPr>
          <p:cNvSpPr/>
          <p:nvPr/>
        </p:nvSpPr>
        <p:spPr>
          <a:xfrm>
            <a:off x="1017820" y="4783437"/>
            <a:ext cx="325054" cy="32505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8" name="Shape 2528">
            <a:extLst>
              <a:ext uri="{FF2B5EF4-FFF2-40B4-BE49-F238E27FC236}">
                <a16:creationId xmlns:a16="http://schemas.microsoft.com/office/drawing/2014/main" id="{403FB954-32B1-4A02-A0B5-A0ED57232A18}"/>
              </a:ext>
            </a:extLst>
          </p:cNvPr>
          <p:cNvSpPr/>
          <p:nvPr/>
        </p:nvSpPr>
        <p:spPr>
          <a:xfrm>
            <a:off x="1922939" y="4783437"/>
            <a:ext cx="236403" cy="325054"/>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8"/>
                  <a:pt x="19645" y="20618"/>
                  <a:pt x="18900" y="20618"/>
                </a:cubicBezTo>
                <a:lnTo>
                  <a:pt x="2700" y="20618"/>
                </a:lnTo>
                <a:cubicBezTo>
                  <a:pt x="1955" y="20618"/>
                  <a:pt x="1350" y="20178"/>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4050" y="5891"/>
                </a:moveTo>
                <a:cubicBezTo>
                  <a:pt x="4050" y="3180"/>
                  <a:pt x="7072" y="982"/>
                  <a:pt x="10800" y="982"/>
                </a:cubicBezTo>
                <a:cubicBezTo>
                  <a:pt x="14528" y="982"/>
                  <a:pt x="17550" y="3180"/>
                  <a:pt x="17550" y="5891"/>
                </a:cubicBezTo>
                <a:lnTo>
                  <a:pt x="17550" y="8836"/>
                </a:lnTo>
                <a:lnTo>
                  <a:pt x="4050" y="8836"/>
                </a:lnTo>
                <a:cubicBezTo>
                  <a:pt x="4050" y="8836"/>
                  <a:pt x="4050" y="5891"/>
                  <a:pt x="4050" y="5891"/>
                </a:cubicBezTo>
                <a:close/>
                <a:moveTo>
                  <a:pt x="18900" y="8836"/>
                </a:moveTo>
                <a:lnTo>
                  <a:pt x="18900" y="5891"/>
                </a:lnTo>
                <a:cubicBezTo>
                  <a:pt x="18900" y="2638"/>
                  <a:pt x="15273" y="0"/>
                  <a:pt x="10800" y="0"/>
                </a:cubicBezTo>
                <a:cubicBezTo>
                  <a:pt x="6327" y="0"/>
                  <a:pt x="2700" y="2638"/>
                  <a:pt x="2700" y="5891"/>
                </a:cubicBez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moveTo>
                  <a:pt x="11475" y="15573"/>
                </a:moveTo>
                <a:lnTo>
                  <a:pt x="11475" y="16200"/>
                </a:lnTo>
                <a:cubicBezTo>
                  <a:pt x="11475" y="16472"/>
                  <a:pt x="11172" y="16691"/>
                  <a:pt x="10800" y="16691"/>
                </a:cubicBezTo>
                <a:cubicBezTo>
                  <a:pt x="10428" y="16691"/>
                  <a:pt x="10125" y="16472"/>
                  <a:pt x="10125" y="16200"/>
                </a:cubicBezTo>
                <a:lnTo>
                  <a:pt x="10125" y="15573"/>
                </a:lnTo>
                <a:cubicBezTo>
                  <a:pt x="9723" y="15403"/>
                  <a:pt x="9450" y="15090"/>
                  <a:pt x="9450" y="14727"/>
                </a:cubicBezTo>
                <a:cubicBezTo>
                  <a:pt x="9450" y="14186"/>
                  <a:pt x="10055" y="13745"/>
                  <a:pt x="10800" y="13745"/>
                </a:cubicBezTo>
                <a:cubicBezTo>
                  <a:pt x="11545" y="13745"/>
                  <a:pt x="12150" y="14186"/>
                  <a:pt x="12150" y="14727"/>
                </a:cubicBezTo>
                <a:cubicBezTo>
                  <a:pt x="12150" y="15090"/>
                  <a:pt x="11876" y="15403"/>
                  <a:pt x="11475" y="15573"/>
                </a:cubicBezTo>
                <a:moveTo>
                  <a:pt x="10800" y="12764"/>
                </a:moveTo>
                <a:cubicBezTo>
                  <a:pt x="9309" y="12764"/>
                  <a:pt x="8100" y="13643"/>
                  <a:pt x="8100" y="14727"/>
                </a:cubicBezTo>
                <a:cubicBezTo>
                  <a:pt x="8100" y="15232"/>
                  <a:pt x="8369" y="15687"/>
                  <a:pt x="8798" y="16034"/>
                </a:cubicBezTo>
                <a:cubicBezTo>
                  <a:pt x="8789" y="16089"/>
                  <a:pt x="8775" y="16144"/>
                  <a:pt x="8775" y="16200"/>
                </a:cubicBezTo>
                <a:cubicBezTo>
                  <a:pt x="8775" y="17014"/>
                  <a:pt x="9681" y="17673"/>
                  <a:pt x="10800" y="17673"/>
                </a:cubicBezTo>
                <a:cubicBezTo>
                  <a:pt x="11919" y="17673"/>
                  <a:pt x="12825" y="17014"/>
                  <a:pt x="12825" y="16200"/>
                </a:cubicBezTo>
                <a:cubicBezTo>
                  <a:pt x="12825" y="16144"/>
                  <a:pt x="12810" y="16089"/>
                  <a:pt x="12802" y="16034"/>
                </a:cubicBezTo>
                <a:cubicBezTo>
                  <a:pt x="13231" y="15686"/>
                  <a:pt x="13500" y="15232"/>
                  <a:pt x="13500" y="14727"/>
                </a:cubicBezTo>
                <a:cubicBezTo>
                  <a:pt x="13500" y="13643"/>
                  <a:pt x="12291" y="12764"/>
                  <a:pt x="10800" y="12764"/>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9" name="Shape 2587">
            <a:extLst>
              <a:ext uri="{FF2B5EF4-FFF2-40B4-BE49-F238E27FC236}">
                <a16:creationId xmlns:a16="http://schemas.microsoft.com/office/drawing/2014/main" id="{B1331C19-4DBB-4A0A-A079-4656E7A22330}"/>
              </a:ext>
            </a:extLst>
          </p:cNvPr>
          <p:cNvSpPr/>
          <p:nvPr/>
        </p:nvSpPr>
        <p:spPr>
          <a:xfrm>
            <a:off x="2751976" y="4783437"/>
            <a:ext cx="325054" cy="325054"/>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nvGrpSpPr>
          <p:cNvPr id="11" name="Group 10">
            <a:extLst>
              <a:ext uri="{FF2B5EF4-FFF2-40B4-BE49-F238E27FC236}">
                <a16:creationId xmlns:a16="http://schemas.microsoft.com/office/drawing/2014/main" id="{EFA3D484-90E6-4894-9DE1-E51C54B97F14}"/>
              </a:ext>
            </a:extLst>
          </p:cNvPr>
          <p:cNvGrpSpPr/>
          <p:nvPr/>
        </p:nvGrpSpPr>
        <p:grpSpPr>
          <a:xfrm>
            <a:off x="6043282" y="1625600"/>
            <a:ext cx="3021429" cy="1200329"/>
            <a:chOff x="8008968" y="1759327"/>
            <a:chExt cx="3021429" cy="1200329"/>
          </a:xfrm>
        </p:grpSpPr>
        <p:sp>
          <p:nvSpPr>
            <p:cNvPr id="12" name="Rectangle 11">
              <a:extLst>
                <a:ext uri="{FF2B5EF4-FFF2-40B4-BE49-F238E27FC236}">
                  <a16:creationId xmlns:a16="http://schemas.microsoft.com/office/drawing/2014/main" id="{A1360204-01DA-4C52-80DE-98A59A6262BB}"/>
                </a:ext>
              </a:extLst>
            </p:cNvPr>
            <p:cNvSpPr/>
            <p:nvPr/>
          </p:nvSpPr>
          <p:spPr>
            <a:xfrm>
              <a:off x="8037262" y="2346792"/>
              <a:ext cx="1513138" cy="494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DA54893-AC52-45F1-B80F-7AABADFA0B31}"/>
                </a:ext>
              </a:extLst>
            </p:cNvPr>
            <p:cNvSpPr txBox="1"/>
            <p:nvPr/>
          </p:nvSpPr>
          <p:spPr>
            <a:xfrm>
              <a:off x="8008968" y="1759327"/>
              <a:ext cx="3021429" cy="1200329"/>
            </a:xfrm>
            <a:prstGeom prst="rect">
              <a:avLst/>
            </a:prstGeom>
            <a:noFill/>
          </p:spPr>
          <p:txBody>
            <a:bodyPr wrap="square" rtlCol="0">
              <a:spAutoFit/>
            </a:bodyPr>
            <a:lstStyle/>
            <a:p>
              <a:r>
                <a:rPr lang="en-US" sz="3600" dirty="0">
                  <a:solidFill>
                    <a:schemeClr val="tx1">
                      <a:lumMod val="75000"/>
                      <a:lumOff val="25000"/>
                    </a:schemeClr>
                  </a:solidFill>
                  <a:latin typeface="+mj-lt"/>
                </a:rPr>
                <a:t>Our Simple </a:t>
              </a:r>
              <a:r>
                <a:rPr lang="en-US" sz="3600" dirty="0">
                  <a:solidFill>
                    <a:schemeClr val="bg1"/>
                  </a:solidFill>
                  <a:latin typeface="+mj-lt"/>
                </a:rPr>
                <a:t>Chart</a:t>
              </a:r>
              <a:r>
                <a:rPr lang="en-US" sz="3600" dirty="0">
                  <a:solidFill>
                    <a:schemeClr val="tx1">
                      <a:lumMod val="75000"/>
                      <a:lumOff val="25000"/>
                    </a:schemeClr>
                  </a:solidFill>
                  <a:latin typeface="+mj-lt"/>
                </a:rPr>
                <a:t> </a:t>
              </a:r>
              <a:endParaRPr lang="id-ID" sz="3600" dirty="0">
                <a:solidFill>
                  <a:schemeClr val="tx1">
                    <a:lumMod val="75000"/>
                    <a:lumOff val="25000"/>
                  </a:schemeClr>
                </a:solidFill>
                <a:latin typeface="+mj-lt"/>
              </a:endParaRPr>
            </a:p>
          </p:txBody>
        </p:sp>
      </p:grpSp>
      <p:sp>
        <p:nvSpPr>
          <p:cNvPr id="14" name="TextBox 13">
            <a:extLst>
              <a:ext uri="{FF2B5EF4-FFF2-40B4-BE49-F238E27FC236}">
                <a16:creationId xmlns:a16="http://schemas.microsoft.com/office/drawing/2014/main" id="{8FEC0423-3892-462F-BBEB-96C25FF40873}"/>
              </a:ext>
            </a:extLst>
          </p:cNvPr>
          <p:cNvSpPr txBox="1"/>
          <p:nvPr/>
        </p:nvSpPr>
        <p:spPr>
          <a:xfrm>
            <a:off x="6043282" y="3468914"/>
            <a:ext cx="3374571" cy="1588768"/>
          </a:xfrm>
          <a:prstGeom prst="rect">
            <a:avLst/>
          </a:prstGeom>
          <a:noFill/>
        </p:spPr>
        <p:txBody>
          <a:bodyPr wrap="square" rtlCol="0">
            <a:spAutoFit/>
          </a:bodyPr>
          <a:lstStyle/>
          <a:p>
            <a:pPr>
              <a:lnSpc>
                <a:spcPct val="150000"/>
              </a:lnSpc>
            </a:pPr>
            <a:r>
              <a:rPr lang="id-ID" sz="1100" dirty="0">
                <a:solidFill>
                  <a:schemeClr val="tx1">
                    <a:lumMod val="75000"/>
                    <a:lumOff val="25000"/>
                  </a:schemeClr>
                </a:solidFill>
              </a:rPr>
              <a:t>Lorem ipsum dolor sit amet, consectetur adip</a:t>
            </a:r>
            <a:r>
              <a:rPr lang="en-US" sz="1100" dirty="0">
                <a:solidFill>
                  <a:schemeClr val="tx1">
                    <a:lumMod val="75000"/>
                    <a:lumOff val="25000"/>
                  </a:schemeClr>
                </a:solidFill>
              </a:rPr>
              <a:t> </a:t>
            </a:r>
            <a:r>
              <a:rPr lang="id-ID" sz="1100" dirty="0">
                <a:solidFill>
                  <a:schemeClr val="tx1">
                    <a:lumMod val="75000"/>
                    <a:lumOff val="25000"/>
                  </a:schemeClr>
                </a:solidFill>
              </a:rPr>
              <a:t>iscing elit. Donec lectus turpis, consectetur ac porttitor vitae, fermentum eget turpis. Vivamus auctor eu dui pulvinar finibus. Quisque eget eros ullamcorper libero auctor fermentum. Integer pulvinar augue a arcu</a:t>
            </a:r>
            <a:endParaRPr lang="en-US" sz="1100" dirty="0">
              <a:solidFill>
                <a:schemeClr val="tx1">
                  <a:lumMod val="75000"/>
                  <a:lumOff val="25000"/>
                </a:schemeClr>
              </a:solidFill>
            </a:endParaRPr>
          </a:p>
        </p:txBody>
      </p:sp>
    </p:spTree>
    <p:extLst>
      <p:ext uri="{BB962C8B-B14F-4D97-AF65-F5344CB8AC3E}">
        <p14:creationId xmlns:p14="http://schemas.microsoft.com/office/powerpoint/2010/main" val="68274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4281ADC5-5842-4743-869D-B0E29E2492D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
        <p:nvSpPr>
          <p:cNvPr id="11" name="Rectangle 10">
            <a:extLst>
              <a:ext uri="{FF2B5EF4-FFF2-40B4-BE49-F238E27FC236}">
                <a16:creationId xmlns:a16="http://schemas.microsoft.com/office/drawing/2014/main" id="{2F680BA4-BE34-4650-B16B-40FB5E35F622}"/>
              </a:ext>
            </a:extLst>
          </p:cNvPr>
          <p:cNvSpPr/>
          <p:nvPr/>
        </p:nvSpPr>
        <p:spPr>
          <a:xfrm>
            <a:off x="0" y="0"/>
            <a:ext cx="12192000" cy="6858000"/>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C1DD879E-2705-40DF-85E4-CD53812F130E}"/>
              </a:ext>
            </a:extLst>
          </p:cNvPr>
          <p:cNvGrpSpPr/>
          <p:nvPr/>
        </p:nvGrpSpPr>
        <p:grpSpPr>
          <a:xfrm>
            <a:off x="1789602" y="3089506"/>
            <a:ext cx="1991373" cy="646331"/>
            <a:chOff x="1463026" y="2906720"/>
            <a:chExt cx="1991373" cy="646331"/>
          </a:xfrm>
        </p:grpSpPr>
        <p:sp>
          <p:nvSpPr>
            <p:cNvPr id="6" name="Rectangle 5">
              <a:extLst>
                <a:ext uri="{FF2B5EF4-FFF2-40B4-BE49-F238E27FC236}">
                  <a16:creationId xmlns:a16="http://schemas.microsoft.com/office/drawing/2014/main" id="{15642EBC-1014-44E6-BF0F-907C1FF04916}"/>
                </a:ext>
              </a:extLst>
            </p:cNvPr>
            <p:cNvSpPr/>
            <p:nvPr/>
          </p:nvSpPr>
          <p:spPr>
            <a:xfrm>
              <a:off x="1476804" y="2950601"/>
              <a:ext cx="1977595" cy="525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C88A0B6-5F5B-4194-AFE1-A7D4821500DD}"/>
                </a:ext>
              </a:extLst>
            </p:cNvPr>
            <p:cNvSpPr txBox="1"/>
            <p:nvPr/>
          </p:nvSpPr>
          <p:spPr>
            <a:xfrm>
              <a:off x="1463026" y="2906720"/>
              <a:ext cx="1965974" cy="646331"/>
            </a:xfrm>
            <a:prstGeom prst="rect">
              <a:avLst/>
            </a:prstGeom>
            <a:noFill/>
          </p:spPr>
          <p:txBody>
            <a:bodyPr wrap="square" rtlCol="0">
              <a:spAutoFit/>
            </a:bodyPr>
            <a:lstStyle/>
            <a:p>
              <a:r>
                <a:rPr lang="en-US" sz="3600" dirty="0">
                  <a:solidFill>
                    <a:schemeClr val="accent1"/>
                  </a:solidFill>
                  <a:latin typeface="+mj-lt"/>
                </a:rPr>
                <a:t>Thanks.</a:t>
              </a:r>
            </a:p>
          </p:txBody>
        </p:sp>
      </p:grpSp>
    </p:spTree>
    <p:extLst>
      <p:ext uri="{BB962C8B-B14F-4D97-AF65-F5344CB8AC3E}">
        <p14:creationId xmlns:p14="http://schemas.microsoft.com/office/powerpoint/2010/main" val="2014431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B10C38-055C-4C32-8058-5C3760BAA862}"/>
              </a:ext>
            </a:extLst>
          </p:cNvPr>
          <p:cNvSpPr/>
          <p:nvPr/>
        </p:nvSpPr>
        <p:spPr>
          <a:xfrm>
            <a:off x="2193443" y="5025808"/>
            <a:ext cx="2345897" cy="6238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Placeholder 11">
            <a:extLst>
              <a:ext uri="{FF2B5EF4-FFF2-40B4-BE49-F238E27FC236}">
                <a16:creationId xmlns:a16="http://schemas.microsoft.com/office/drawing/2014/main" id="{010C1B9A-9202-4BFB-8B3D-92E518B18C1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6652" b="16652"/>
          <a:stretch>
            <a:fillRect/>
          </a:stretch>
        </p:blipFill>
        <p:spPr/>
      </p:pic>
      <p:sp>
        <p:nvSpPr>
          <p:cNvPr id="3" name="TextBox 2">
            <a:extLst>
              <a:ext uri="{FF2B5EF4-FFF2-40B4-BE49-F238E27FC236}">
                <a16:creationId xmlns:a16="http://schemas.microsoft.com/office/drawing/2014/main" id="{C8636B3B-76C8-4DA9-A6ED-7F0BC0B2157A}"/>
              </a:ext>
            </a:extLst>
          </p:cNvPr>
          <p:cNvSpPr txBox="1"/>
          <p:nvPr/>
        </p:nvSpPr>
        <p:spPr>
          <a:xfrm>
            <a:off x="6968836" y="4190505"/>
            <a:ext cx="3483428" cy="1615827"/>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adipiscing elit. Donec lectus turpis, consectetur ac porttitor vitae, fermentum eget turpis. Vivamus auctor eu dui pulvinar finibus. Quisque eget eros ullamcorper libero auctor fermentum. Integer pulvinar augue a arcu</a:t>
            </a:r>
            <a:endParaRPr lang="en-US" sz="1100">
              <a:solidFill>
                <a:schemeClr val="tx1">
                  <a:lumMod val="75000"/>
                  <a:lumOff val="25000"/>
                </a:schemeClr>
              </a:solidFill>
            </a:endParaRPr>
          </a:p>
        </p:txBody>
      </p:sp>
      <p:sp>
        <p:nvSpPr>
          <p:cNvPr id="4" name="TextBox 3">
            <a:extLst>
              <a:ext uri="{FF2B5EF4-FFF2-40B4-BE49-F238E27FC236}">
                <a16:creationId xmlns:a16="http://schemas.microsoft.com/office/drawing/2014/main" id="{B6C26718-CDB8-412A-A5F0-9B48F9A34B00}"/>
              </a:ext>
            </a:extLst>
          </p:cNvPr>
          <p:cNvSpPr txBox="1"/>
          <p:nvPr/>
        </p:nvSpPr>
        <p:spPr>
          <a:xfrm>
            <a:off x="6968836" y="5997216"/>
            <a:ext cx="2057535" cy="276999"/>
          </a:xfrm>
          <a:prstGeom prst="rect">
            <a:avLst/>
          </a:prstGeom>
          <a:noFill/>
        </p:spPr>
        <p:txBody>
          <a:bodyPr wrap="square" rtlCol="0">
            <a:spAutoFit/>
          </a:bodyPr>
          <a:lstStyle/>
          <a:p>
            <a:r>
              <a:rPr lang="en-US" sz="1200" spc="300" dirty="0">
                <a:solidFill>
                  <a:schemeClr val="accent1"/>
                </a:solidFill>
                <a:latin typeface="+mj-lt"/>
              </a:rPr>
              <a:t>READ MORE</a:t>
            </a:r>
            <a:endParaRPr lang="id-ID" sz="23900" spc="300" dirty="0">
              <a:solidFill>
                <a:schemeClr val="accent1"/>
              </a:solidFill>
              <a:latin typeface="+mj-lt"/>
            </a:endParaRPr>
          </a:p>
        </p:txBody>
      </p:sp>
      <p:sp>
        <p:nvSpPr>
          <p:cNvPr id="5" name="TextBox 4">
            <a:extLst>
              <a:ext uri="{FF2B5EF4-FFF2-40B4-BE49-F238E27FC236}">
                <a16:creationId xmlns:a16="http://schemas.microsoft.com/office/drawing/2014/main" id="{47565977-103D-4831-AAAB-55EA329F2E1E}"/>
              </a:ext>
            </a:extLst>
          </p:cNvPr>
          <p:cNvSpPr txBox="1"/>
          <p:nvPr/>
        </p:nvSpPr>
        <p:spPr>
          <a:xfrm>
            <a:off x="4585854" y="4275471"/>
            <a:ext cx="2057535" cy="276999"/>
          </a:xfrm>
          <a:prstGeom prst="rect">
            <a:avLst/>
          </a:prstGeom>
          <a:noFill/>
        </p:spPr>
        <p:txBody>
          <a:bodyPr wrap="square" rtlCol="0">
            <a:spAutoFit/>
          </a:bodyPr>
          <a:lstStyle/>
          <a:p>
            <a:r>
              <a:rPr lang="en-US" sz="1200" spc="300" dirty="0">
                <a:solidFill>
                  <a:schemeClr val="tx1">
                    <a:lumMod val="75000"/>
                    <a:lumOff val="25000"/>
                  </a:schemeClr>
                </a:solidFill>
                <a:latin typeface="+mj-lt"/>
              </a:rPr>
              <a:t>FEBRUARY 2021</a:t>
            </a:r>
            <a:endParaRPr lang="id-ID" sz="23900" spc="300" dirty="0">
              <a:solidFill>
                <a:schemeClr val="tx1">
                  <a:lumMod val="75000"/>
                  <a:lumOff val="25000"/>
                </a:schemeClr>
              </a:solidFill>
              <a:latin typeface="+mj-lt"/>
            </a:endParaRPr>
          </a:p>
        </p:txBody>
      </p:sp>
      <p:sp>
        <p:nvSpPr>
          <p:cNvPr id="8" name="TextBox 7">
            <a:extLst>
              <a:ext uri="{FF2B5EF4-FFF2-40B4-BE49-F238E27FC236}">
                <a16:creationId xmlns:a16="http://schemas.microsoft.com/office/drawing/2014/main" id="{4D8D9C53-FD8B-41B1-ADEA-61A01812AD31}"/>
              </a:ext>
            </a:extLst>
          </p:cNvPr>
          <p:cNvSpPr txBox="1"/>
          <p:nvPr/>
        </p:nvSpPr>
        <p:spPr>
          <a:xfrm>
            <a:off x="656442" y="3997888"/>
            <a:ext cx="3929412" cy="1675843"/>
          </a:xfrm>
          <a:prstGeom prst="rect">
            <a:avLst/>
          </a:prstGeom>
          <a:noFill/>
        </p:spPr>
        <p:txBody>
          <a:bodyPr wrap="square" rtlCol="0">
            <a:spAutoFit/>
          </a:bodyPr>
          <a:lstStyle/>
          <a:p>
            <a:pPr>
              <a:lnSpc>
                <a:spcPct val="150000"/>
              </a:lnSpc>
            </a:pPr>
            <a:r>
              <a:rPr lang="en-US" sz="3600" dirty="0">
                <a:solidFill>
                  <a:schemeClr val="tx1">
                    <a:lumMod val="75000"/>
                    <a:lumOff val="25000"/>
                  </a:schemeClr>
                </a:solidFill>
                <a:latin typeface="+mj-lt"/>
              </a:rPr>
              <a:t>Something About </a:t>
            </a:r>
            <a:r>
              <a:rPr lang="en-US" sz="3600" dirty="0">
                <a:solidFill>
                  <a:schemeClr val="bg1"/>
                </a:solidFill>
                <a:latin typeface="+mj-lt"/>
              </a:rPr>
              <a:t>Hygienics</a:t>
            </a:r>
            <a:r>
              <a:rPr lang="en-US" sz="3600" dirty="0">
                <a:solidFill>
                  <a:schemeClr val="tx1">
                    <a:lumMod val="75000"/>
                    <a:lumOff val="25000"/>
                  </a:schemeClr>
                </a:solidFill>
                <a:latin typeface="+mj-lt"/>
              </a:rPr>
              <a:t> </a:t>
            </a:r>
            <a:endParaRPr lang="id-ID" sz="3600" dirty="0">
              <a:solidFill>
                <a:schemeClr val="tx1">
                  <a:lumMod val="75000"/>
                  <a:lumOff val="25000"/>
                </a:schemeClr>
              </a:solidFill>
              <a:latin typeface="+mj-lt"/>
            </a:endParaRPr>
          </a:p>
        </p:txBody>
      </p:sp>
    </p:spTree>
    <p:extLst>
      <p:ext uri="{BB962C8B-B14F-4D97-AF65-F5344CB8AC3E}">
        <p14:creationId xmlns:p14="http://schemas.microsoft.com/office/powerpoint/2010/main" val="2870241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8114F171-95BB-481A-AE64-9B7D8A437F2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a:prstGeom prst="rect">
            <a:avLst/>
          </a:prstGeom>
        </p:spPr>
      </p:pic>
      <p:pic>
        <p:nvPicPr>
          <p:cNvPr id="13" name="Picture Placeholder 12">
            <a:extLst>
              <a:ext uri="{FF2B5EF4-FFF2-40B4-BE49-F238E27FC236}">
                <a16:creationId xmlns:a16="http://schemas.microsoft.com/office/drawing/2014/main" id="{7512553C-B47F-49EC-9A5B-B16579DB02C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6409" r="16409"/>
          <a:stretch>
            <a:fillRect/>
          </a:stretch>
        </p:blipFill>
        <p:spPr/>
      </p:pic>
      <p:sp>
        <p:nvSpPr>
          <p:cNvPr id="9" name="TextBox 8">
            <a:extLst>
              <a:ext uri="{FF2B5EF4-FFF2-40B4-BE49-F238E27FC236}">
                <a16:creationId xmlns:a16="http://schemas.microsoft.com/office/drawing/2014/main" id="{F87C4812-9734-4A2C-80F7-6235510A8444}"/>
              </a:ext>
            </a:extLst>
          </p:cNvPr>
          <p:cNvSpPr txBox="1"/>
          <p:nvPr/>
        </p:nvSpPr>
        <p:spPr>
          <a:xfrm>
            <a:off x="6096000" y="4274831"/>
            <a:ext cx="4971144" cy="1080937"/>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adipiscing elit. Donec lectus turpis, consectetur ac porttitor vitae, fermentum eget turpis. Vivamus auctor eu dui pulvinar finibus. Quisque eget eros ullamcorper libero auctor fermentum. Integer pulvinar augue a arcu</a:t>
            </a:r>
            <a:endParaRPr lang="en-US" sz="1100">
              <a:solidFill>
                <a:schemeClr val="tx1">
                  <a:lumMod val="75000"/>
                  <a:lumOff val="25000"/>
                </a:schemeClr>
              </a:solidFill>
            </a:endParaRPr>
          </a:p>
        </p:txBody>
      </p:sp>
      <p:sp>
        <p:nvSpPr>
          <p:cNvPr id="10" name="TextBox 9">
            <a:extLst>
              <a:ext uri="{FF2B5EF4-FFF2-40B4-BE49-F238E27FC236}">
                <a16:creationId xmlns:a16="http://schemas.microsoft.com/office/drawing/2014/main" id="{034A09F8-B5E0-4CAB-8DF6-D2482EFAE5D2}"/>
              </a:ext>
            </a:extLst>
          </p:cNvPr>
          <p:cNvSpPr txBox="1"/>
          <p:nvPr/>
        </p:nvSpPr>
        <p:spPr>
          <a:xfrm>
            <a:off x="6135784" y="5722316"/>
            <a:ext cx="2057535" cy="276999"/>
          </a:xfrm>
          <a:prstGeom prst="rect">
            <a:avLst/>
          </a:prstGeom>
          <a:noFill/>
        </p:spPr>
        <p:txBody>
          <a:bodyPr wrap="square" rtlCol="0">
            <a:spAutoFit/>
          </a:bodyPr>
          <a:lstStyle/>
          <a:p>
            <a:r>
              <a:rPr lang="en-US" sz="1200" spc="300" dirty="0">
                <a:solidFill>
                  <a:schemeClr val="accent1"/>
                </a:solidFill>
                <a:latin typeface="+mj-lt"/>
              </a:rPr>
              <a:t>READ MORE</a:t>
            </a:r>
            <a:endParaRPr lang="id-ID" sz="23900" spc="300" dirty="0">
              <a:solidFill>
                <a:schemeClr val="accent1"/>
              </a:solidFill>
              <a:latin typeface="+mj-lt"/>
            </a:endParaRPr>
          </a:p>
        </p:txBody>
      </p:sp>
      <p:sp>
        <p:nvSpPr>
          <p:cNvPr id="14" name="TextBox 13">
            <a:extLst>
              <a:ext uri="{FF2B5EF4-FFF2-40B4-BE49-F238E27FC236}">
                <a16:creationId xmlns:a16="http://schemas.microsoft.com/office/drawing/2014/main" id="{E66DC120-EB87-4E5E-A678-2899AFBD6BD5}"/>
              </a:ext>
            </a:extLst>
          </p:cNvPr>
          <p:cNvSpPr txBox="1"/>
          <p:nvPr/>
        </p:nvSpPr>
        <p:spPr>
          <a:xfrm>
            <a:off x="6135784" y="2961747"/>
            <a:ext cx="1161143" cy="707886"/>
          </a:xfrm>
          <a:prstGeom prst="rect">
            <a:avLst/>
          </a:prstGeom>
          <a:noFill/>
        </p:spPr>
        <p:txBody>
          <a:bodyPr wrap="square" rtlCol="0">
            <a:spAutoFit/>
          </a:bodyPr>
          <a:lstStyle/>
          <a:p>
            <a:r>
              <a:rPr lang="en-US" sz="4000">
                <a:solidFill>
                  <a:schemeClr val="accent1"/>
                </a:solidFill>
                <a:latin typeface="+mj-lt"/>
              </a:rPr>
              <a:t>10</a:t>
            </a:r>
            <a:endParaRPr lang="id-ID" sz="123400">
              <a:solidFill>
                <a:schemeClr val="accent1"/>
              </a:solidFill>
              <a:latin typeface="+mj-lt"/>
            </a:endParaRPr>
          </a:p>
        </p:txBody>
      </p:sp>
      <p:sp>
        <p:nvSpPr>
          <p:cNvPr id="15" name="TextBox 14">
            <a:extLst>
              <a:ext uri="{FF2B5EF4-FFF2-40B4-BE49-F238E27FC236}">
                <a16:creationId xmlns:a16="http://schemas.microsoft.com/office/drawing/2014/main" id="{A36C307B-0AE9-4C97-A64A-B3DBA3D6FDC3}"/>
              </a:ext>
            </a:extLst>
          </p:cNvPr>
          <p:cNvSpPr txBox="1"/>
          <p:nvPr/>
        </p:nvSpPr>
        <p:spPr>
          <a:xfrm>
            <a:off x="6135784" y="3652168"/>
            <a:ext cx="898138" cy="276999"/>
          </a:xfrm>
          <a:prstGeom prst="rect">
            <a:avLst/>
          </a:prstGeom>
          <a:noFill/>
        </p:spPr>
        <p:txBody>
          <a:bodyPr wrap="square" rtlCol="0">
            <a:spAutoFit/>
          </a:bodyPr>
          <a:lstStyle/>
          <a:p>
            <a:r>
              <a:rPr lang="en-US" sz="1200" spc="300">
                <a:solidFill>
                  <a:schemeClr val="tx1">
                    <a:lumMod val="75000"/>
                    <a:lumOff val="25000"/>
                  </a:schemeClr>
                </a:solidFill>
                <a:latin typeface="+mj-lt"/>
              </a:rPr>
              <a:t>Days</a:t>
            </a:r>
            <a:endParaRPr lang="id-ID" sz="23900" spc="300">
              <a:solidFill>
                <a:schemeClr val="tx1">
                  <a:lumMod val="75000"/>
                  <a:lumOff val="25000"/>
                </a:schemeClr>
              </a:solidFill>
              <a:latin typeface="+mj-lt"/>
            </a:endParaRPr>
          </a:p>
        </p:txBody>
      </p:sp>
      <p:sp>
        <p:nvSpPr>
          <p:cNvPr id="16" name="TextBox 15">
            <a:extLst>
              <a:ext uri="{FF2B5EF4-FFF2-40B4-BE49-F238E27FC236}">
                <a16:creationId xmlns:a16="http://schemas.microsoft.com/office/drawing/2014/main" id="{DBD628C6-BFB1-42D9-A080-AA285F6DBE68}"/>
              </a:ext>
            </a:extLst>
          </p:cNvPr>
          <p:cNvSpPr txBox="1"/>
          <p:nvPr/>
        </p:nvSpPr>
        <p:spPr>
          <a:xfrm>
            <a:off x="7568272" y="2961747"/>
            <a:ext cx="1161143" cy="707886"/>
          </a:xfrm>
          <a:prstGeom prst="rect">
            <a:avLst/>
          </a:prstGeom>
          <a:noFill/>
        </p:spPr>
        <p:txBody>
          <a:bodyPr wrap="square" rtlCol="0">
            <a:spAutoFit/>
          </a:bodyPr>
          <a:lstStyle/>
          <a:p>
            <a:r>
              <a:rPr lang="en-US" sz="4000">
                <a:solidFill>
                  <a:schemeClr val="accent1"/>
                </a:solidFill>
                <a:latin typeface="+mj-lt"/>
              </a:rPr>
              <a:t>23</a:t>
            </a:r>
            <a:endParaRPr lang="id-ID" sz="123400">
              <a:solidFill>
                <a:schemeClr val="accent1"/>
              </a:solidFill>
              <a:latin typeface="+mj-lt"/>
            </a:endParaRPr>
          </a:p>
        </p:txBody>
      </p:sp>
      <p:sp>
        <p:nvSpPr>
          <p:cNvPr id="17" name="TextBox 16">
            <a:extLst>
              <a:ext uri="{FF2B5EF4-FFF2-40B4-BE49-F238E27FC236}">
                <a16:creationId xmlns:a16="http://schemas.microsoft.com/office/drawing/2014/main" id="{74F101F9-8ACA-4494-B5B5-530EF6DC9F35}"/>
              </a:ext>
            </a:extLst>
          </p:cNvPr>
          <p:cNvSpPr txBox="1"/>
          <p:nvPr/>
        </p:nvSpPr>
        <p:spPr>
          <a:xfrm>
            <a:off x="7568272" y="3652168"/>
            <a:ext cx="898138" cy="276999"/>
          </a:xfrm>
          <a:prstGeom prst="rect">
            <a:avLst/>
          </a:prstGeom>
          <a:noFill/>
        </p:spPr>
        <p:txBody>
          <a:bodyPr wrap="square" rtlCol="0">
            <a:spAutoFit/>
          </a:bodyPr>
          <a:lstStyle/>
          <a:p>
            <a:r>
              <a:rPr lang="en-US" sz="1200" spc="300">
                <a:solidFill>
                  <a:schemeClr val="tx1">
                    <a:lumMod val="75000"/>
                    <a:lumOff val="25000"/>
                  </a:schemeClr>
                </a:solidFill>
                <a:latin typeface="+mj-lt"/>
              </a:rPr>
              <a:t>Hours</a:t>
            </a:r>
            <a:endParaRPr lang="id-ID" sz="23900" spc="300">
              <a:solidFill>
                <a:schemeClr val="tx1">
                  <a:lumMod val="75000"/>
                  <a:lumOff val="25000"/>
                </a:schemeClr>
              </a:solidFill>
              <a:latin typeface="+mj-lt"/>
            </a:endParaRPr>
          </a:p>
        </p:txBody>
      </p:sp>
      <p:sp>
        <p:nvSpPr>
          <p:cNvPr id="18" name="TextBox 17">
            <a:extLst>
              <a:ext uri="{FF2B5EF4-FFF2-40B4-BE49-F238E27FC236}">
                <a16:creationId xmlns:a16="http://schemas.microsoft.com/office/drawing/2014/main" id="{DB96BAEF-10D5-496E-A8EF-92DB4D90255D}"/>
              </a:ext>
            </a:extLst>
          </p:cNvPr>
          <p:cNvSpPr txBox="1"/>
          <p:nvPr/>
        </p:nvSpPr>
        <p:spPr>
          <a:xfrm>
            <a:off x="9000760" y="2961747"/>
            <a:ext cx="1161143" cy="707886"/>
          </a:xfrm>
          <a:prstGeom prst="rect">
            <a:avLst/>
          </a:prstGeom>
          <a:noFill/>
        </p:spPr>
        <p:txBody>
          <a:bodyPr wrap="square" rtlCol="0">
            <a:spAutoFit/>
          </a:bodyPr>
          <a:lstStyle/>
          <a:p>
            <a:r>
              <a:rPr lang="en-US" sz="4000">
                <a:solidFill>
                  <a:schemeClr val="accent1"/>
                </a:solidFill>
                <a:latin typeface="+mj-lt"/>
              </a:rPr>
              <a:t>24</a:t>
            </a:r>
            <a:endParaRPr lang="id-ID" sz="123400">
              <a:solidFill>
                <a:schemeClr val="accent1"/>
              </a:solidFill>
              <a:latin typeface="+mj-lt"/>
            </a:endParaRPr>
          </a:p>
        </p:txBody>
      </p:sp>
      <p:sp>
        <p:nvSpPr>
          <p:cNvPr id="19" name="TextBox 18">
            <a:extLst>
              <a:ext uri="{FF2B5EF4-FFF2-40B4-BE49-F238E27FC236}">
                <a16:creationId xmlns:a16="http://schemas.microsoft.com/office/drawing/2014/main" id="{2B96235B-E4CE-4603-AA34-F31665073DF6}"/>
              </a:ext>
            </a:extLst>
          </p:cNvPr>
          <p:cNvSpPr txBox="1"/>
          <p:nvPr/>
        </p:nvSpPr>
        <p:spPr>
          <a:xfrm>
            <a:off x="9000760" y="3652168"/>
            <a:ext cx="1213960" cy="276999"/>
          </a:xfrm>
          <a:prstGeom prst="rect">
            <a:avLst/>
          </a:prstGeom>
          <a:noFill/>
        </p:spPr>
        <p:txBody>
          <a:bodyPr wrap="square" rtlCol="0">
            <a:spAutoFit/>
          </a:bodyPr>
          <a:lstStyle/>
          <a:p>
            <a:r>
              <a:rPr lang="en-US" sz="1200" spc="300">
                <a:solidFill>
                  <a:schemeClr val="tx1">
                    <a:lumMod val="75000"/>
                    <a:lumOff val="25000"/>
                  </a:schemeClr>
                </a:solidFill>
                <a:latin typeface="+mj-lt"/>
              </a:rPr>
              <a:t>Minutes</a:t>
            </a:r>
            <a:endParaRPr lang="id-ID" sz="23900" spc="300">
              <a:solidFill>
                <a:schemeClr val="tx1">
                  <a:lumMod val="75000"/>
                  <a:lumOff val="25000"/>
                </a:schemeClr>
              </a:solidFill>
              <a:latin typeface="+mj-lt"/>
            </a:endParaRPr>
          </a:p>
        </p:txBody>
      </p:sp>
      <p:sp>
        <p:nvSpPr>
          <p:cNvPr id="20" name="Rectangle 19">
            <a:extLst>
              <a:ext uri="{FF2B5EF4-FFF2-40B4-BE49-F238E27FC236}">
                <a16:creationId xmlns:a16="http://schemas.microsoft.com/office/drawing/2014/main" id="{AA6B6EA9-37D7-417E-92C0-A26994A5DE53}"/>
              </a:ext>
            </a:extLst>
          </p:cNvPr>
          <p:cNvSpPr/>
          <p:nvPr/>
        </p:nvSpPr>
        <p:spPr>
          <a:xfrm>
            <a:off x="7630857" y="1613136"/>
            <a:ext cx="2345897" cy="6238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1E8C682-5E5D-4D82-BEDD-574B711F8B79}"/>
              </a:ext>
            </a:extLst>
          </p:cNvPr>
          <p:cNvSpPr txBox="1"/>
          <p:nvPr/>
        </p:nvSpPr>
        <p:spPr>
          <a:xfrm>
            <a:off x="6093856" y="585216"/>
            <a:ext cx="3929412" cy="1675843"/>
          </a:xfrm>
          <a:prstGeom prst="rect">
            <a:avLst/>
          </a:prstGeom>
          <a:noFill/>
        </p:spPr>
        <p:txBody>
          <a:bodyPr wrap="square" rtlCol="0">
            <a:spAutoFit/>
          </a:bodyPr>
          <a:lstStyle/>
          <a:p>
            <a:pPr>
              <a:lnSpc>
                <a:spcPct val="150000"/>
              </a:lnSpc>
            </a:pPr>
            <a:r>
              <a:rPr lang="en-US" sz="3600" dirty="0">
                <a:solidFill>
                  <a:schemeClr val="tx1">
                    <a:lumMod val="75000"/>
                    <a:lumOff val="25000"/>
                  </a:schemeClr>
                </a:solidFill>
                <a:latin typeface="+mj-lt"/>
              </a:rPr>
              <a:t>Something About </a:t>
            </a:r>
            <a:r>
              <a:rPr lang="en-US" sz="3600" dirty="0">
                <a:solidFill>
                  <a:schemeClr val="bg1"/>
                </a:solidFill>
                <a:latin typeface="+mj-lt"/>
              </a:rPr>
              <a:t>Hygienics</a:t>
            </a:r>
            <a:r>
              <a:rPr lang="en-US" sz="3600" dirty="0">
                <a:solidFill>
                  <a:schemeClr val="tx1">
                    <a:lumMod val="75000"/>
                    <a:lumOff val="25000"/>
                  </a:schemeClr>
                </a:solidFill>
                <a:latin typeface="+mj-lt"/>
              </a:rPr>
              <a:t> </a:t>
            </a:r>
            <a:endParaRPr lang="id-ID" sz="3600" dirty="0">
              <a:solidFill>
                <a:schemeClr val="tx1">
                  <a:lumMod val="75000"/>
                  <a:lumOff val="25000"/>
                </a:schemeClr>
              </a:solidFill>
              <a:latin typeface="+mj-lt"/>
            </a:endParaRPr>
          </a:p>
        </p:txBody>
      </p:sp>
    </p:spTree>
    <p:extLst>
      <p:ext uri="{BB962C8B-B14F-4D97-AF65-F5344CB8AC3E}">
        <p14:creationId xmlns:p14="http://schemas.microsoft.com/office/powerpoint/2010/main" val="1413859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057AF9B9-8FE5-4B83-8640-A0B2AA4D454F}"/>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6406" b="26406"/>
          <a:stretch>
            <a:fillRect/>
          </a:stretch>
        </p:blipFill>
        <p:spPr/>
      </p:pic>
      <p:sp>
        <p:nvSpPr>
          <p:cNvPr id="3" name="TextBox 2">
            <a:extLst>
              <a:ext uri="{FF2B5EF4-FFF2-40B4-BE49-F238E27FC236}">
                <a16:creationId xmlns:a16="http://schemas.microsoft.com/office/drawing/2014/main" id="{DDDD049C-2187-4417-BD69-BE5F37B90699}"/>
              </a:ext>
            </a:extLst>
          </p:cNvPr>
          <p:cNvSpPr txBox="1"/>
          <p:nvPr/>
        </p:nvSpPr>
        <p:spPr>
          <a:xfrm>
            <a:off x="7912264" y="3387858"/>
            <a:ext cx="3483428" cy="1615827"/>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adipiscing elit. Donec lectus turpis, consectetur ac porttitor vitae, fermentum eget turpis. Vivamus auctor eu dui pulvinar finibus. Quisque eget eros ullamcorper libero auctor fermentum. Integer pulvinar augue a arcu</a:t>
            </a:r>
            <a:endParaRPr lang="en-US" sz="1100">
              <a:solidFill>
                <a:schemeClr val="tx1">
                  <a:lumMod val="75000"/>
                  <a:lumOff val="25000"/>
                </a:schemeClr>
              </a:solidFill>
            </a:endParaRPr>
          </a:p>
        </p:txBody>
      </p:sp>
      <p:sp>
        <p:nvSpPr>
          <p:cNvPr id="4" name="TextBox 3">
            <a:extLst>
              <a:ext uri="{FF2B5EF4-FFF2-40B4-BE49-F238E27FC236}">
                <a16:creationId xmlns:a16="http://schemas.microsoft.com/office/drawing/2014/main" id="{8BDB2F82-888F-45C0-A52F-595D0236321F}"/>
              </a:ext>
            </a:extLst>
          </p:cNvPr>
          <p:cNvSpPr txBox="1"/>
          <p:nvPr/>
        </p:nvSpPr>
        <p:spPr>
          <a:xfrm>
            <a:off x="7912264" y="5292543"/>
            <a:ext cx="2057535" cy="276999"/>
          </a:xfrm>
          <a:prstGeom prst="rect">
            <a:avLst/>
          </a:prstGeom>
          <a:noFill/>
        </p:spPr>
        <p:txBody>
          <a:bodyPr wrap="square" rtlCol="0">
            <a:spAutoFit/>
          </a:bodyPr>
          <a:lstStyle/>
          <a:p>
            <a:r>
              <a:rPr lang="en-US" sz="1200" spc="300">
                <a:solidFill>
                  <a:schemeClr val="accent1"/>
                </a:solidFill>
                <a:latin typeface="+mj-lt"/>
              </a:rPr>
              <a:t>Read More</a:t>
            </a:r>
            <a:endParaRPr lang="id-ID" sz="23900" spc="300">
              <a:solidFill>
                <a:schemeClr val="accent1"/>
              </a:solidFill>
              <a:latin typeface="+mj-lt"/>
            </a:endParaRPr>
          </a:p>
        </p:txBody>
      </p:sp>
      <p:sp>
        <p:nvSpPr>
          <p:cNvPr id="5" name="TextBox 4">
            <a:extLst>
              <a:ext uri="{FF2B5EF4-FFF2-40B4-BE49-F238E27FC236}">
                <a16:creationId xmlns:a16="http://schemas.microsoft.com/office/drawing/2014/main" id="{B01A1F2F-61CE-4A1D-8A6C-D0DC68084CC7}"/>
              </a:ext>
            </a:extLst>
          </p:cNvPr>
          <p:cNvSpPr txBox="1"/>
          <p:nvPr/>
        </p:nvSpPr>
        <p:spPr>
          <a:xfrm>
            <a:off x="7912264" y="2459695"/>
            <a:ext cx="2057535" cy="276999"/>
          </a:xfrm>
          <a:prstGeom prst="rect">
            <a:avLst/>
          </a:prstGeom>
          <a:noFill/>
        </p:spPr>
        <p:txBody>
          <a:bodyPr wrap="square" rtlCol="0">
            <a:spAutoFit/>
          </a:bodyPr>
          <a:lstStyle/>
          <a:p>
            <a:r>
              <a:rPr lang="en-US" sz="1200" spc="300" dirty="0">
                <a:solidFill>
                  <a:schemeClr val="tx1">
                    <a:lumMod val="75000"/>
                    <a:lumOff val="25000"/>
                  </a:schemeClr>
                </a:solidFill>
                <a:latin typeface="+mj-lt"/>
              </a:rPr>
              <a:t>FEBRUARY 2021</a:t>
            </a:r>
            <a:endParaRPr lang="id-ID" sz="23900" spc="300" dirty="0">
              <a:solidFill>
                <a:schemeClr val="tx1">
                  <a:lumMod val="75000"/>
                  <a:lumOff val="25000"/>
                </a:schemeClr>
              </a:solidFill>
              <a:latin typeface="+mj-lt"/>
            </a:endParaRPr>
          </a:p>
        </p:txBody>
      </p:sp>
      <p:sp>
        <p:nvSpPr>
          <p:cNvPr id="11" name="Rectangle 10">
            <a:extLst>
              <a:ext uri="{FF2B5EF4-FFF2-40B4-BE49-F238E27FC236}">
                <a16:creationId xmlns:a16="http://schemas.microsoft.com/office/drawing/2014/main" id="{EFD98D26-C522-4231-BC27-4517D4945577}"/>
              </a:ext>
            </a:extLst>
          </p:cNvPr>
          <p:cNvSpPr/>
          <p:nvPr/>
        </p:nvSpPr>
        <p:spPr>
          <a:xfrm>
            <a:off x="3630357" y="3278650"/>
            <a:ext cx="2345897" cy="6238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A8CC47C-C2E6-4C3B-A3D5-096F85349A2C}"/>
              </a:ext>
            </a:extLst>
          </p:cNvPr>
          <p:cNvSpPr txBox="1"/>
          <p:nvPr/>
        </p:nvSpPr>
        <p:spPr>
          <a:xfrm>
            <a:off x="2093356" y="2250730"/>
            <a:ext cx="3929412" cy="1675843"/>
          </a:xfrm>
          <a:prstGeom prst="rect">
            <a:avLst/>
          </a:prstGeom>
          <a:noFill/>
        </p:spPr>
        <p:txBody>
          <a:bodyPr wrap="square" rtlCol="0">
            <a:spAutoFit/>
          </a:bodyPr>
          <a:lstStyle/>
          <a:p>
            <a:pPr>
              <a:lnSpc>
                <a:spcPct val="150000"/>
              </a:lnSpc>
            </a:pPr>
            <a:r>
              <a:rPr lang="en-US" sz="3600" dirty="0">
                <a:solidFill>
                  <a:schemeClr val="bg1">
                    <a:lumMod val="95000"/>
                  </a:schemeClr>
                </a:solidFill>
                <a:latin typeface="+mj-lt"/>
              </a:rPr>
              <a:t>Something About </a:t>
            </a:r>
            <a:r>
              <a:rPr lang="en-US" sz="3600" dirty="0">
                <a:solidFill>
                  <a:schemeClr val="bg1"/>
                </a:solidFill>
                <a:latin typeface="+mj-lt"/>
              </a:rPr>
              <a:t>Hygienics</a:t>
            </a:r>
            <a:r>
              <a:rPr lang="en-US" sz="3600" dirty="0">
                <a:solidFill>
                  <a:schemeClr val="tx1">
                    <a:lumMod val="75000"/>
                    <a:lumOff val="25000"/>
                  </a:schemeClr>
                </a:solidFill>
                <a:latin typeface="+mj-lt"/>
              </a:rPr>
              <a:t> </a:t>
            </a:r>
            <a:endParaRPr lang="id-ID" sz="3600" dirty="0">
              <a:solidFill>
                <a:schemeClr val="tx1">
                  <a:lumMod val="75000"/>
                  <a:lumOff val="25000"/>
                </a:schemeClr>
              </a:solidFill>
              <a:latin typeface="+mj-lt"/>
            </a:endParaRPr>
          </a:p>
        </p:txBody>
      </p:sp>
    </p:spTree>
    <p:extLst>
      <p:ext uri="{BB962C8B-B14F-4D97-AF65-F5344CB8AC3E}">
        <p14:creationId xmlns:p14="http://schemas.microsoft.com/office/powerpoint/2010/main" val="590738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a:extLst>
              <a:ext uri="{FF2B5EF4-FFF2-40B4-BE49-F238E27FC236}">
                <a16:creationId xmlns:a16="http://schemas.microsoft.com/office/drawing/2014/main" id="{D614B2DE-3374-494D-BB11-FCBF759DD7A4}"/>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6762" r="16762"/>
          <a:stretch>
            <a:fillRect/>
          </a:stretch>
        </p:blipFill>
        <p:spPr/>
      </p:pic>
      <p:sp>
        <p:nvSpPr>
          <p:cNvPr id="3" name="TextBox 2">
            <a:extLst>
              <a:ext uri="{FF2B5EF4-FFF2-40B4-BE49-F238E27FC236}">
                <a16:creationId xmlns:a16="http://schemas.microsoft.com/office/drawing/2014/main" id="{D68766B0-71C8-4036-9418-F7133E66120A}"/>
              </a:ext>
            </a:extLst>
          </p:cNvPr>
          <p:cNvSpPr txBox="1"/>
          <p:nvPr/>
        </p:nvSpPr>
        <p:spPr>
          <a:xfrm>
            <a:off x="6097813" y="3936087"/>
            <a:ext cx="4971144" cy="1080937"/>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adipiscing elit. Donec lectus turpis, consectetur ac porttitor vitae, fermentum eget turpis. Vivamus auctor eu dui pulvinar finibus. Quisque eget eros ullamcorper libero auctor fermentum. Integer pulvinar augue a arcu</a:t>
            </a:r>
            <a:endParaRPr lang="en-US" sz="1100">
              <a:solidFill>
                <a:schemeClr val="tx1">
                  <a:lumMod val="75000"/>
                  <a:lumOff val="25000"/>
                </a:schemeClr>
              </a:solidFill>
            </a:endParaRPr>
          </a:p>
        </p:txBody>
      </p:sp>
      <p:sp>
        <p:nvSpPr>
          <p:cNvPr id="4" name="TextBox 3">
            <a:extLst>
              <a:ext uri="{FF2B5EF4-FFF2-40B4-BE49-F238E27FC236}">
                <a16:creationId xmlns:a16="http://schemas.microsoft.com/office/drawing/2014/main" id="{21D622D0-E8D2-414F-A6D0-7D734657CBC8}"/>
              </a:ext>
            </a:extLst>
          </p:cNvPr>
          <p:cNvSpPr txBox="1"/>
          <p:nvPr/>
        </p:nvSpPr>
        <p:spPr>
          <a:xfrm>
            <a:off x="6137597" y="5383572"/>
            <a:ext cx="2057535" cy="276999"/>
          </a:xfrm>
          <a:prstGeom prst="rect">
            <a:avLst/>
          </a:prstGeom>
          <a:noFill/>
        </p:spPr>
        <p:txBody>
          <a:bodyPr wrap="square" rtlCol="0">
            <a:spAutoFit/>
          </a:bodyPr>
          <a:lstStyle/>
          <a:p>
            <a:r>
              <a:rPr lang="en-US" sz="1200" spc="300">
                <a:solidFill>
                  <a:schemeClr val="accent1"/>
                </a:solidFill>
                <a:latin typeface="+mj-lt"/>
              </a:rPr>
              <a:t>Read More</a:t>
            </a:r>
            <a:endParaRPr lang="id-ID" sz="23900" spc="300">
              <a:solidFill>
                <a:schemeClr val="accent1"/>
              </a:solidFill>
              <a:latin typeface="+mj-lt"/>
            </a:endParaRPr>
          </a:p>
        </p:txBody>
      </p:sp>
      <p:sp>
        <p:nvSpPr>
          <p:cNvPr id="5" name="TextBox 4">
            <a:extLst>
              <a:ext uri="{FF2B5EF4-FFF2-40B4-BE49-F238E27FC236}">
                <a16:creationId xmlns:a16="http://schemas.microsoft.com/office/drawing/2014/main" id="{B998D5D8-2EE9-48BA-9DC0-AF6E56641E54}"/>
              </a:ext>
            </a:extLst>
          </p:cNvPr>
          <p:cNvSpPr txBox="1"/>
          <p:nvPr/>
        </p:nvSpPr>
        <p:spPr>
          <a:xfrm>
            <a:off x="6137597" y="2623003"/>
            <a:ext cx="1161143" cy="707886"/>
          </a:xfrm>
          <a:prstGeom prst="rect">
            <a:avLst/>
          </a:prstGeom>
          <a:noFill/>
        </p:spPr>
        <p:txBody>
          <a:bodyPr wrap="square" rtlCol="0">
            <a:spAutoFit/>
          </a:bodyPr>
          <a:lstStyle/>
          <a:p>
            <a:r>
              <a:rPr lang="en-US" sz="4000">
                <a:solidFill>
                  <a:schemeClr val="accent1"/>
                </a:solidFill>
                <a:latin typeface="+mj-lt"/>
              </a:rPr>
              <a:t>10</a:t>
            </a:r>
            <a:endParaRPr lang="id-ID" sz="123400">
              <a:solidFill>
                <a:schemeClr val="accent1"/>
              </a:solidFill>
              <a:latin typeface="+mj-lt"/>
            </a:endParaRPr>
          </a:p>
        </p:txBody>
      </p:sp>
      <p:sp>
        <p:nvSpPr>
          <p:cNvPr id="6" name="TextBox 5">
            <a:extLst>
              <a:ext uri="{FF2B5EF4-FFF2-40B4-BE49-F238E27FC236}">
                <a16:creationId xmlns:a16="http://schemas.microsoft.com/office/drawing/2014/main" id="{8FBF2ADC-0C87-4140-9EEC-5DA617333FF9}"/>
              </a:ext>
            </a:extLst>
          </p:cNvPr>
          <p:cNvSpPr txBox="1"/>
          <p:nvPr/>
        </p:nvSpPr>
        <p:spPr>
          <a:xfrm>
            <a:off x="6137597" y="3313424"/>
            <a:ext cx="898138" cy="276999"/>
          </a:xfrm>
          <a:prstGeom prst="rect">
            <a:avLst/>
          </a:prstGeom>
          <a:noFill/>
        </p:spPr>
        <p:txBody>
          <a:bodyPr wrap="square" rtlCol="0">
            <a:spAutoFit/>
          </a:bodyPr>
          <a:lstStyle/>
          <a:p>
            <a:r>
              <a:rPr lang="en-US" sz="1200" spc="300">
                <a:solidFill>
                  <a:schemeClr val="tx1">
                    <a:lumMod val="75000"/>
                    <a:lumOff val="25000"/>
                  </a:schemeClr>
                </a:solidFill>
                <a:latin typeface="+mj-lt"/>
              </a:rPr>
              <a:t>Days</a:t>
            </a:r>
            <a:endParaRPr lang="id-ID" sz="23900" spc="300">
              <a:solidFill>
                <a:schemeClr val="tx1">
                  <a:lumMod val="75000"/>
                  <a:lumOff val="25000"/>
                </a:schemeClr>
              </a:solidFill>
              <a:latin typeface="+mj-lt"/>
            </a:endParaRPr>
          </a:p>
        </p:txBody>
      </p:sp>
      <p:sp>
        <p:nvSpPr>
          <p:cNvPr id="7" name="TextBox 6">
            <a:extLst>
              <a:ext uri="{FF2B5EF4-FFF2-40B4-BE49-F238E27FC236}">
                <a16:creationId xmlns:a16="http://schemas.microsoft.com/office/drawing/2014/main" id="{C31BB3B5-3C8F-4EB5-9798-8C84DB5C02F4}"/>
              </a:ext>
            </a:extLst>
          </p:cNvPr>
          <p:cNvSpPr txBox="1"/>
          <p:nvPr/>
        </p:nvSpPr>
        <p:spPr>
          <a:xfrm>
            <a:off x="7570085" y="2623003"/>
            <a:ext cx="1161143" cy="707886"/>
          </a:xfrm>
          <a:prstGeom prst="rect">
            <a:avLst/>
          </a:prstGeom>
          <a:noFill/>
        </p:spPr>
        <p:txBody>
          <a:bodyPr wrap="square" rtlCol="0">
            <a:spAutoFit/>
          </a:bodyPr>
          <a:lstStyle/>
          <a:p>
            <a:r>
              <a:rPr lang="en-US" sz="4000">
                <a:solidFill>
                  <a:schemeClr val="accent1"/>
                </a:solidFill>
                <a:latin typeface="+mj-lt"/>
              </a:rPr>
              <a:t>23</a:t>
            </a:r>
            <a:endParaRPr lang="id-ID" sz="123400">
              <a:solidFill>
                <a:schemeClr val="accent1"/>
              </a:solidFill>
              <a:latin typeface="+mj-lt"/>
            </a:endParaRPr>
          </a:p>
        </p:txBody>
      </p:sp>
      <p:sp>
        <p:nvSpPr>
          <p:cNvPr id="8" name="TextBox 7">
            <a:extLst>
              <a:ext uri="{FF2B5EF4-FFF2-40B4-BE49-F238E27FC236}">
                <a16:creationId xmlns:a16="http://schemas.microsoft.com/office/drawing/2014/main" id="{E5C73A4D-CF7F-4B2A-B5BD-D8F2EBE41406}"/>
              </a:ext>
            </a:extLst>
          </p:cNvPr>
          <p:cNvSpPr txBox="1"/>
          <p:nvPr/>
        </p:nvSpPr>
        <p:spPr>
          <a:xfrm>
            <a:off x="7570085" y="3313424"/>
            <a:ext cx="898138" cy="276999"/>
          </a:xfrm>
          <a:prstGeom prst="rect">
            <a:avLst/>
          </a:prstGeom>
          <a:noFill/>
        </p:spPr>
        <p:txBody>
          <a:bodyPr wrap="square" rtlCol="0">
            <a:spAutoFit/>
          </a:bodyPr>
          <a:lstStyle/>
          <a:p>
            <a:r>
              <a:rPr lang="en-US" sz="1200" spc="300">
                <a:solidFill>
                  <a:schemeClr val="tx1">
                    <a:lumMod val="75000"/>
                    <a:lumOff val="25000"/>
                  </a:schemeClr>
                </a:solidFill>
                <a:latin typeface="+mj-lt"/>
              </a:rPr>
              <a:t>Hours</a:t>
            </a:r>
            <a:endParaRPr lang="id-ID" sz="23900" spc="300">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0342879B-D79D-4BB2-92D0-ECBB010CA836}"/>
              </a:ext>
            </a:extLst>
          </p:cNvPr>
          <p:cNvSpPr txBox="1"/>
          <p:nvPr/>
        </p:nvSpPr>
        <p:spPr>
          <a:xfrm>
            <a:off x="9002573" y="2623003"/>
            <a:ext cx="1161143" cy="707886"/>
          </a:xfrm>
          <a:prstGeom prst="rect">
            <a:avLst/>
          </a:prstGeom>
          <a:noFill/>
        </p:spPr>
        <p:txBody>
          <a:bodyPr wrap="square" rtlCol="0">
            <a:spAutoFit/>
          </a:bodyPr>
          <a:lstStyle/>
          <a:p>
            <a:r>
              <a:rPr lang="en-US" sz="4000">
                <a:solidFill>
                  <a:schemeClr val="accent1"/>
                </a:solidFill>
                <a:latin typeface="+mj-lt"/>
              </a:rPr>
              <a:t>24</a:t>
            </a:r>
            <a:endParaRPr lang="id-ID" sz="123400">
              <a:solidFill>
                <a:schemeClr val="accent1"/>
              </a:solidFill>
              <a:latin typeface="+mj-lt"/>
            </a:endParaRPr>
          </a:p>
        </p:txBody>
      </p:sp>
      <p:sp>
        <p:nvSpPr>
          <p:cNvPr id="10" name="TextBox 9">
            <a:extLst>
              <a:ext uri="{FF2B5EF4-FFF2-40B4-BE49-F238E27FC236}">
                <a16:creationId xmlns:a16="http://schemas.microsoft.com/office/drawing/2014/main" id="{B71E5442-59F9-444E-935C-A005265DA42E}"/>
              </a:ext>
            </a:extLst>
          </p:cNvPr>
          <p:cNvSpPr txBox="1"/>
          <p:nvPr/>
        </p:nvSpPr>
        <p:spPr>
          <a:xfrm>
            <a:off x="9002573" y="3313424"/>
            <a:ext cx="1213960" cy="276999"/>
          </a:xfrm>
          <a:prstGeom prst="rect">
            <a:avLst/>
          </a:prstGeom>
          <a:noFill/>
        </p:spPr>
        <p:txBody>
          <a:bodyPr wrap="square" rtlCol="0">
            <a:spAutoFit/>
          </a:bodyPr>
          <a:lstStyle/>
          <a:p>
            <a:r>
              <a:rPr lang="en-US" sz="1200" spc="300">
                <a:solidFill>
                  <a:schemeClr val="tx1">
                    <a:lumMod val="75000"/>
                    <a:lumOff val="25000"/>
                  </a:schemeClr>
                </a:solidFill>
                <a:latin typeface="+mj-lt"/>
              </a:rPr>
              <a:t>Minutes</a:t>
            </a:r>
            <a:endParaRPr lang="id-ID" sz="23900" spc="300">
              <a:solidFill>
                <a:schemeClr val="tx1">
                  <a:lumMod val="75000"/>
                  <a:lumOff val="25000"/>
                </a:schemeClr>
              </a:solidFill>
              <a:latin typeface="+mj-lt"/>
            </a:endParaRPr>
          </a:p>
        </p:txBody>
      </p:sp>
      <p:sp>
        <p:nvSpPr>
          <p:cNvPr id="16" name="Rectangle 15">
            <a:extLst>
              <a:ext uri="{FF2B5EF4-FFF2-40B4-BE49-F238E27FC236}">
                <a16:creationId xmlns:a16="http://schemas.microsoft.com/office/drawing/2014/main" id="{EAB3AE6A-9C9E-4FE8-AFD7-58C75266B8C8}"/>
              </a:ext>
            </a:extLst>
          </p:cNvPr>
          <p:cNvSpPr/>
          <p:nvPr/>
        </p:nvSpPr>
        <p:spPr>
          <a:xfrm>
            <a:off x="2960881" y="3409279"/>
            <a:ext cx="2345897" cy="6238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F985F94-9165-4A79-8704-36F12E1526F9}"/>
              </a:ext>
            </a:extLst>
          </p:cNvPr>
          <p:cNvSpPr txBox="1"/>
          <p:nvPr/>
        </p:nvSpPr>
        <p:spPr>
          <a:xfrm>
            <a:off x="1423880" y="2381359"/>
            <a:ext cx="3929412" cy="1675843"/>
          </a:xfrm>
          <a:prstGeom prst="rect">
            <a:avLst/>
          </a:prstGeom>
          <a:noFill/>
        </p:spPr>
        <p:txBody>
          <a:bodyPr wrap="square" rtlCol="0">
            <a:spAutoFit/>
          </a:bodyPr>
          <a:lstStyle/>
          <a:p>
            <a:pPr>
              <a:lnSpc>
                <a:spcPct val="150000"/>
              </a:lnSpc>
            </a:pPr>
            <a:r>
              <a:rPr lang="en-US" sz="3600" dirty="0">
                <a:solidFill>
                  <a:schemeClr val="tx1">
                    <a:lumMod val="75000"/>
                    <a:lumOff val="25000"/>
                  </a:schemeClr>
                </a:solidFill>
                <a:latin typeface="+mj-lt"/>
              </a:rPr>
              <a:t>Something About </a:t>
            </a:r>
            <a:r>
              <a:rPr lang="en-US" sz="3600" dirty="0">
                <a:solidFill>
                  <a:schemeClr val="bg1"/>
                </a:solidFill>
                <a:latin typeface="+mj-lt"/>
              </a:rPr>
              <a:t>Hygienics</a:t>
            </a:r>
            <a:r>
              <a:rPr lang="en-US" sz="3600" dirty="0">
                <a:solidFill>
                  <a:schemeClr val="tx1">
                    <a:lumMod val="75000"/>
                    <a:lumOff val="25000"/>
                  </a:schemeClr>
                </a:solidFill>
                <a:latin typeface="+mj-lt"/>
              </a:rPr>
              <a:t> </a:t>
            </a:r>
            <a:endParaRPr lang="id-ID" sz="3600" dirty="0">
              <a:solidFill>
                <a:schemeClr val="tx1">
                  <a:lumMod val="75000"/>
                  <a:lumOff val="25000"/>
                </a:schemeClr>
              </a:solidFill>
              <a:latin typeface="+mj-lt"/>
            </a:endParaRPr>
          </a:p>
        </p:txBody>
      </p:sp>
    </p:spTree>
    <p:extLst>
      <p:ext uri="{BB962C8B-B14F-4D97-AF65-F5344CB8AC3E}">
        <p14:creationId xmlns:p14="http://schemas.microsoft.com/office/powerpoint/2010/main" val="2914284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059A18FC-9607-4882-A615-3E3CE68C9B4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4371" b="4371"/>
          <a:stretch>
            <a:fillRect/>
          </a:stretch>
        </p:blipFill>
        <p:spPr/>
      </p:pic>
      <p:sp>
        <p:nvSpPr>
          <p:cNvPr id="2" name="TextBox 1">
            <a:extLst>
              <a:ext uri="{FF2B5EF4-FFF2-40B4-BE49-F238E27FC236}">
                <a16:creationId xmlns:a16="http://schemas.microsoft.com/office/drawing/2014/main" id="{CF4D6254-416E-416C-88D2-695533321D31}"/>
              </a:ext>
            </a:extLst>
          </p:cNvPr>
          <p:cNvSpPr txBox="1"/>
          <p:nvPr/>
        </p:nvSpPr>
        <p:spPr>
          <a:xfrm>
            <a:off x="8780690" y="1400629"/>
            <a:ext cx="2587499" cy="369332"/>
          </a:xfrm>
          <a:prstGeom prst="rect">
            <a:avLst/>
          </a:prstGeom>
          <a:noFill/>
        </p:spPr>
        <p:txBody>
          <a:bodyPr wrap="square" rtlCol="0">
            <a:spAutoFit/>
          </a:bodyPr>
          <a:lstStyle/>
          <a:p>
            <a:r>
              <a:rPr lang="en-US">
                <a:solidFill>
                  <a:schemeClr val="accent1"/>
                </a:solidFill>
                <a:latin typeface="+mj-lt"/>
              </a:rPr>
              <a:t>Some Title Here</a:t>
            </a:r>
            <a:endParaRPr lang="id-ID">
              <a:solidFill>
                <a:schemeClr val="accent1"/>
              </a:solidFill>
              <a:latin typeface="+mj-lt"/>
            </a:endParaRPr>
          </a:p>
        </p:txBody>
      </p:sp>
      <p:sp>
        <p:nvSpPr>
          <p:cNvPr id="3" name="TextBox 2">
            <a:extLst>
              <a:ext uri="{FF2B5EF4-FFF2-40B4-BE49-F238E27FC236}">
                <a16:creationId xmlns:a16="http://schemas.microsoft.com/office/drawing/2014/main" id="{9B657BB1-0C23-46B4-A06A-A4C3DBDCC628}"/>
              </a:ext>
            </a:extLst>
          </p:cNvPr>
          <p:cNvSpPr txBox="1"/>
          <p:nvPr/>
        </p:nvSpPr>
        <p:spPr>
          <a:xfrm>
            <a:off x="8780690" y="1769961"/>
            <a:ext cx="2888795" cy="573106"/>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adipiscing elit. Donec lectus turpis, </a:t>
            </a:r>
            <a:endParaRPr lang="en-US" sz="1100">
              <a:solidFill>
                <a:schemeClr val="tx1">
                  <a:lumMod val="75000"/>
                  <a:lumOff val="25000"/>
                </a:schemeClr>
              </a:solidFill>
            </a:endParaRPr>
          </a:p>
        </p:txBody>
      </p:sp>
      <p:sp>
        <p:nvSpPr>
          <p:cNvPr id="4" name="TextBox 3">
            <a:extLst>
              <a:ext uri="{FF2B5EF4-FFF2-40B4-BE49-F238E27FC236}">
                <a16:creationId xmlns:a16="http://schemas.microsoft.com/office/drawing/2014/main" id="{B5BACDFE-EFA4-4BAF-9AC3-91041EB5569B}"/>
              </a:ext>
            </a:extLst>
          </p:cNvPr>
          <p:cNvSpPr txBox="1"/>
          <p:nvPr/>
        </p:nvSpPr>
        <p:spPr>
          <a:xfrm>
            <a:off x="8780691" y="4787181"/>
            <a:ext cx="2587499" cy="369332"/>
          </a:xfrm>
          <a:prstGeom prst="rect">
            <a:avLst/>
          </a:prstGeom>
          <a:noFill/>
        </p:spPr>
        <p:txBody>
          <a:bodyPr wrap="square" rtlCol="0">
            <a:spAutoFit/>
          </a:bodyPr>
          <a:lstStyle/>
          <a:p>
            <a:r>
              <a:rPr lang="en-US">
                <a:solidFill>
                  <a:schemeClr val="accent1"/>
                </a:solidFill>
                <a:latin typeface="+mj-lt"/>
              </a:rPr>
              <a:t>Some Title Here</a:t>
            </a:r>
            <a:endParaRPr lang="id-ID">
              <a:solidFill>
                <a:schemeClr val="accent1"/>
              </a:solidFill>
              <a:latin typeface="+mj-lt"/>
            </a:endParaRPr>
          </a:p>
        </p:txBody>
      </p:sp>
      <p:sp>
        <p:nvSpPr>
          <p:cNvPr id="5" name="TextBox 4">
            <a:extLst>
              <a:ext uri="{FF2B5EF4-FFF2-40B4-BE49-F238E27FC236}">
                <a16:creationId xmlns:a16="http://schemas.microsoft.com/office/drawing/2014/main" id="{D19AF50D-6596-4D33-B98B-466102B8E86E}"/>
              </a:ext>
            </a:extLst>
          </p:cNvPr>
          <p:cNvSpPr txBox="1"/>
          <p:nvPr/>
        </p:nvSpPr>
        <p:spPr>
          <a:xfrm>
            <a:off x="8780691" y="5156513"/>
            <a:ext cx="2888795" cy="573106"/>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adipiscing elit. Donec lectus turpis, </a:t>
            </a:r>
            <a:endParaRPr lang="en-US" sz="1100">
              <a:solidFill>
                <a:schemeClr val="tx1">
                  <a:lumMod val="75000"/>
                  <a:lumOff val="25000"/>
                </a:schemeClr>
              </a:solidFill>
            </a:endParaRPr>
          </a:p>
        </p:txBody>
      </p:sp>
      <p:sp>
        <p:nvSpPr>
          <p:cNvPr id="6" name="Shape 2591">
            <a:extLst>
              <a:ext uri="{FF2B5EF4-FFF2-40B4-BE49-F238E27FC236}">
                <a16:creationId xmlns:a16="http://schemas.microsoft.com/office/drawing/2014/main" id="{7B2151AD-4192-4002-A7A6-CAFA9A3EA978}"/>
              </a:ext>
            </a:extLst>
          </p:cNvPr>
          <p:cNvSpPr/>
          <p:nvPr/>
        </p:nvSpPr>
        <p:spPr>
          <a:xfrm>
            <a:off x="8185608" y="4812665"/>
            <a:ext cx="343848" cy="34384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tx1">
              <a:lumMod val="75000"/>
              <a:lumOff val="2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7" name="TextBox 6">
            <a:extLst>
              <a:ext uri="{FF2B5EF4-FFF2-40B4-BE49-F238E27FC236}">
                <a16:creationId xmlns:a16="http://schemas.microsoft.com/office/drawing/2014/main" id="{17B9BC44-5D02-4BA1-B2B4-1FE64C219060}"/>
              </a:ext>
            </a:extLst>
          </p:cNvPr>
          <p:cNvSpPr txBox="1"/>
          <p:nvPr/>
        </p:nvSpPr>
        <p:spPr>
          <a:xfrm>
            <a:off x="8780691" y="3093905"/>
            <a:ext cx="2587499" cy="369332"/>
          </a:xfrm>
          <a:prstGeom prst="rect">
            <a:avLst/>
          </a:prstGeom>
          <a:noFill/>
        </p:spPr>
        <p:txBody>
          <a:bodyPr wrap="square" rtlCol="0">
            <a:spAutoFit/>
          </a:bodyPr>
          <a:lstStyle/>
          <a:p>
            <a:r>
              <a:rPr lang="en-US">
                <a:solidFill>
                  <a:schemeClr val="accent1"/>
                </a:solidFill>
                <a:latin typeface="+mj-lt"/>
              </a:rPr>
              <a:t>Some Title Here</a:t>
            </a:r>
            <a:endParaRPr lang="id-ID">
              <a:solidFill>
                <a:schemeClr val="accent1"/>
              </a:solidFill>
              <a:latin typeface="+mj-lt"/>
            </a:endParaRPr>
          </a:p>
        </p:txBody>
      </p:sp>
      <p:sp>
        <p:nvSpPr>
          <p:cNvPr id="8" name="TextBox 7">
            <a:extLst>
              <a:ext uri="{FF2B5EF4-FFF2-40B4-BE49-F238E27FC236}">
                <a16:creationId xmlns:a16="http://schemas.microsoft.com/office/drawing/2014/main" id="{6E3350FC-02B7-43CB-BDE9-33C85317D76C}"/>
              </a:ext>
            </a:extLst>
          </p:cNvPr>
          <p:cNvSpPr txBox="1"/>
          <p:nvPr/>
        </p:nvSpPr>
        <p:spPr>
          <a:xfrm>
            <a:off x="8780691" y="3463237"/>
            <a:ext cx="2888795" cy="573106"/>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adipiscing elit. Donec lectus turpis, </a:t>
            </a:r>
            <a:endParaRPr lang="en-US" sz="1100">
              <a:solidFill>
                <a:schemeClr val="tx1">
                  <a:lumMod val="75000"/>
                  <a:lumOff val="25000"/>
                </a:schemeClr>
              </a:solidFill>
            </a:endParaRPr>
          </a:p>
        </p:txBody>
      </p:sp>
      <p:sp>
        <p:nvSpPr>
          <p:cNvPr id="9" name="Shape 2532">
            <a:extLst>
              <a:ext uri="{FF2B5EF4-FFF2-40B4-BE49-F238E27FC236}">
                <a16:creationId xmlns:a16="http://schemas.microsoft.com/office/drawing/2014/main" id="{D9BF57A1-1B26-4947-B09D-1D4DB512FA1F}"/>
              </a:ext>
            </a:extLst>
          </p:cNvPr>
          <p:cNvSpPr/>
          <p:nvPr/>
        </p:nvSpPr>
        <p:spPr>
          <a:xfrm>
            <a:off x="8185608" y="3165212"/>
            <a:ext cx="245666" cy="300257"/>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7" y="20618"/>
                  <a:pt x="1200" y="20179"/>
                  <a:pt x="1200" y="19636"/>
                </a:cubicBezTo>
                <a:lnTo>
                  <a:pt x="1200" y="1964"/>
                </a:lnTo>
                <a:cubicBezTo>
                  <a:pt x="1200" y="1422"/>
                  <a:pt x="1737" y="982"/>
                  <a:pt x="2400" y="982"/>
                </a:cubicBezTo>
                <a:lnTo>
                  <a:pt x="13200" y="982"/>
                </a:lnTo>
                <a:lnTo>
                  <a:pt x="13200" y="5891"/>
                </a:lnTo>
                <a:cubicBezTo>
                  <a:pt x="13200" y="6433"/>
                  <a:pt x="13738" y="6873"/>
                  <a:pt x="14400" y="6873"/>
                </a:cubicBezTo>
                <a:lnTo>
                  <a:pt x="20400" y="6873"/>
                </a:lnTo>
                <a:cubicBezTo>
                  <a:pt x="20400" y="6873"/>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4800" y="8836"/>
                </a:moveTo>
                <a:cubicBezTo>
                  <a:pt x="4800" y="9108"/>
                  <a:pt x="5068" y="9327"/>
                  <a:pt x="5400" y="9327"/>
                </a:cubicBezTo>
                <a:lnTo>
                  <a:pt x="16200" y="9327"/>
                </a:lnTo>
                <a:cubicBezTo>
                  <a:pt x="16532" y="9327"/>
                  <a:pt x="16800" y="9108"/>
                  <a:pt x="16800" y="8836"/>
                </a:cubicBezTo>
                <a:cubicBezTo>
                  <a:pt x="16800" y="8566"/>
                  <a:pt x="16532" y="8345"/>
                  <a:pt x="16200" y="8345"/>
                </a:cubicBezTo>
                <a:lnTo>
                  <a:pt x="5400" y="8345"/>
                </a:lnTo>
                <a:cubicBezTo>
                  <a:pt x="5068" y="8345"/>
                  <a:pt x="4800" y="8566"/>
                  <a:pt x="4800" y="8836"/>
                </a:cubicBezTo>
                <a:moveTo>
                  <a:pt x="16200" y="12273"/>
                </a:moveTo>
                <a:lnTo>
                  <a:pt x="5400" y="12273"/>
                </a:lnTo>
                <a:cubicBezTo>
                  <a:pt x="5068" y="12273"/>
                  <a:pt x="4800" y="12493"/>
                  <a:pt x="4800" y="12764"/>
                </a:cubicBezTo>
                <a:cubicBezTo>
                  <a:pt x="4800" y="13035"/>
                  <a:pt x="5068" y="13255"/>
                  <a:pt x="5400" y="13255"/>
                </a:cubicBezTo>
                <a:lnTo>
                  <a:pt x="16200" y="13255"/>
                </a:lnTo>
                <a:cubicBezTo>
                  <a:pt x="16532" y="13255"/>
                  <a:pt x="16800" y="13035"/>
                  <a:pt x="16800" y="12764"/>
                </a:cubicBezTo>
                <a:cubicBezTo>
                  <a:pt x="16800" y="12493"/>
                  <a:pt x="16532" y="12273"/>
                  <a:pt x="16200" y="12273"/>
                </a:cubicBezTo>
                <a:moveTo>
                  <a:pt x="5400" y="5400"/>
                </a:moveTo>
                <a:lnTo>
                  <a:pt x="8400" y="5400"/>
                </a:lnTo>
                <a:cubicBezTo>
                  <a:pt x="8732" y="5400"/>
                  <a:pt x="9000" y="5181"/>
                  <a:pt x="9000" y="4909"/>
                </a:cubicBezTo>
                <a:cubicBezTo>
                  <a:pt x="9000" y="4638"/>
                  <a:pt x="8732" y="4418"/>
                  <a:pt x="8400" y="4418"/>
                </a:cubicBezTo>
                <a:lnTo>
                  <a:pt x="5400" y="4418"/>
                </a:lnTo>
                <a:cubicBezTo>
                  <a:pt x="5068" y="4418"/>
                  <a:pt x="4800" y="4638"/>
                  <a:pt x="4800" y="4909"/>
                </a:cubicBezTo>
                <a:cubicBezTo>
                  <a:pt x="4800" y="5181"/>
                  <a:pt x="5068" y="5400"/>
                  <a:pt x="5400" y="5400"/>
                </a:cubicBezTo>
                <a:moveTo>
                  <a:pt x="12600" y="16200"/>
                </a:moveTo>
                <a:lnTo>
                  <a:pt x="5400" y="16200"/>
                </a:lnTo>
                <a:cubicBezTo>
                  <a:pt x="5068" y="16200"/>
                  <a:pt x="4800" y="16420"/>
                  <a:pt x="4800" y="16691"/>
                </a:cubicBezTo>
                <a:cubicBezTo>
                  <a:pt x="4800" y="16962"/>
                  <a:pt x="5068" y="17182"/>
                  <a:pt x="5400" y="17182"/>
                </a:cubicBezTo>
                <a:lnTo>
                  <a:pt x="12600" y="17182"/>
                </a:lnTo>
                <a:cubicBezTo>
                  <a:pt x="12932" y="17182"/>
                  <a:pt x="13200" y="16962"/>
                  <a:pt x="13200" y="16691"/>
                </a:cubicBezTo>
                <a:cubicBezTo>
                  <a:pt x="13200" y="16420"/>
                  <a:pt x="12932" y="16200"/>
                  <a:pt x="12600" y="16200"/>
                </a:cubicBezTo>
              </a:path>
            </a:pathLst>
          </a:custGeom>
          <a:solidFill>
            <a:schemeClr val="tx1">
              <a:lumMod val="75000"/>
              <a:lumOff val="2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0" name="Shape 2561">
            <a:extLst>
              <a:ext uri="{FF2B5EF4-FFF2-40B4-BE49-F238E27FC236}">
                <a16:creationId xmlns:a16="http://schemas.microsoft.com/office/drawing/2014/main" id="{F385660B-B1CF-4644-9E52-9C9D80F65EFB}"/>
              </a:ext>
            </a:extLst>
          </p:cNvPr>
          <p:cNvSpPr/>
          <p:nvPr/>
        </p:nvSpPr>
        <p:spPr>
          <a:xfrm>
            <a:off x="8255114" y="1475204"/>
            <a:ext cx="300257" cy="245666"/>
          </a:xfrm>
          <a:custGeom>
            <a:avLst/>
            <a:gdLst/>
            <a:ahLst/>
            <a:cxnLst>
              <a:cxn ang="0">
                <a:pos x="wd2" y="hd2"/>
              </a:cxn>
              <a:cxn ang="5400000">
                <a:pos x="wd2" y="hd2"/>
              </a:cxn>
              <a:cxn ang="10800000">
                <a:pos x="wd2" y="hd2"/>
              </a:cxn>
              <a:cxn ang="16200000">
                <a:pos x="wd2" y="hd2"/>
              </a:cxn>
            </a:cxnLst>
            <a:rect l="0" t="0" r="r" b="b"/>
            <a:pathLst>
              <a:path w="21600" h="21600" extrusionOk="0">
                <a:moveTo>
                  <a:pt x="2455" y="3600"/>
                </a:moveTo>
                <a:lnTo>
                  <a:pt x="19145" y="3600"/>
                </a:lnTo>
                <a:cubicBezTo>
                  <a:pt x="19417" y="3600"/>
                  <a:pt x="19636" y="3332"/>
                  <a:pt x="19636" y="3000"/>
                </a:cubicBezTo>
                <a:cubicBezTo>
                  <a:pt x="19636" y="2669"/>
                  <a:pt x="19417" y="2400"/>
                  <a:pt x="19145" y="2400"/>
                </a:cubicBezTo>
                <a:lnTo>
                  <a:pt x="2455" y="2400"/>
                </a:lnTo>
                <a:cubicBezTo>
                  <a:pt x="2183" y="2400"/>
                  <a:pt x="1964" y="2669"/>
                  <a:pt x="1964" y="3000"/>
                </a:cubicBezTo>
                <a:cubicBezTo>
                  <a:pt x="1964" y="3332"/>
                  <a:pt x="2183" y="3600"/>
                  <a:pt x="2455" y="3600"/>
                </a:cubicBezTo>
                <a:moveTo>
                  <a:pt x="20618" y="20400"/>
                </a:moveTo>
                <a:lnTo>
                  <a:pt x="982" y="20400"/>
                </a:lnTo>
                <a:lnTo>
                  <a:pt x="982" y="6000"/>
                </a:lnTo>
                <a:lnTo>
                  <a:pt x="20618" y="6000"/>
                </a:lnTo>
                <a:cubicBezTo>
                  <a:pt x="20618" y="6000"/>
                  <a:pt x="20618" y="20400"/>
                  <a:pt x="20618" y="20400"/>
                </a:cubicBezTo>
                <a:close/>
                <a:moveTo>
                  <a:pt x="20618" y="4800"/>
                </a:moveTo>
                <a:lnTo>
                  <a:pt x="982" y="4800"/>
                </a:lnTo>
                <a:cubicBezTo>
                  <a:pt x="439" y="4800"/>
                  <a:pt x="0" y="5338"/>
                  <a:pt x="0" y="6000"/>
                </a:cubicBezTo>
                <a:lnTo>
                  <a:pt x="0" y="20400"/>
                </a:lnTo>
                <a:cubicBezTo>
                  <a:pt x="0" y="21062"/>
                  <a:pt x="439" y="21600"/>
                  <a:pt x="982" y="21600"/>
                </a:cubicBezTo>
                <a:lnTo>
                  <a:pt x="20618" y="21600"/>
                </a:lnTo>
                <a:cubicBezTo>
                  <a:pt x="21160" y="21600"/>
                  <a:pt x="21600" y="21062"/>
                  <a:pt x="21600" y="20400"/>
                </a:cubicBezTo>
                <a:lnTo>
                  <a:pt x="21600" y="6000"/>
                </a:lnTo>
                <a:cubicBezTo>
                  <a:pt x="21600" y="5338"/>
                  <a:pt x="21160" y="4800"/>
                  <a:pt x="20618" y="4800"/>
                </a:cubicBezTo>
                <a:moveTo>
                  <a:pt x="4418" y="1200"/>
                </a:moveTo>
                <a:lnTo>
                  <a:pt x="17182" y="1200"/>
                </a:lnTo>
                <a:cubicBezTo>
                  <a:pt x="17453" y="1200"/>
                  <a:pt x="17673" y="932"/>
                  <a:pt x="17673" y="600"/>
                </a:cubicBezTo>
                <a:cubicBezTo>
                  <a:pt x="17673" y="269"/>
                  <a:pt x="17453" y="0"/>
                  <a:pt x="17182" y="0"/>
                </a:cubicBezTo>
                <a:lnTo>
                  <a:pt x="4418" y="0"/>
                </a:lnTo>
                <a:cubicBezTo>
                  <a:pt x="4147" y="0"/>
                  <a:pt x="3927" y="269"/>
                  <a:pt x="3927" y="600"/>
                </a:cubicBezTo>
                <a:cubicBezTo>
                  <a:pt x="3927" y="932"/>
                  <a:pt x="4147" y="1200"/>
                  <a:pt x="4418" y="1200"/>
                </a:cubicBezTo>
              </a:path>
            </a:pathLst>
          </a:custGeom>
          <a:solidFill>
            <a:schemeClr val="tx1">
              <a:lumMod val="75000"/>
              <a:lumOff val="2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6" name="TextBox 15">
            <a:extLst>
              <a:ext uri="{FF2B5EF4-FFF2-40B4-BE49-F238E27FC236}">
                <a16:creationId xmlns:a16="http://schemas.microsoft.com/office/drawing/2014/main" id="{EEB8AD62-C770-4F3B-B606-A3BB4D7CCFD5}"/>
              </a:ext>
            </a:extLst>
          </p:cNvPr>
          <p:cNvSpPr txBox="1"/>
          <p:nvPr/>
        </p:nvSpPr>
        <p:spPr>
          <a:xfrm>
            <a:off x="718457" y="3087678"/>
            <a:ext cx="2431143" cy="2353593"/>
          </a:xfrm>
          <a:prstGeom prst="rect">
            <a:avLst/>
          </a:prstGeom>
          <a:noFill/>
        </p:spPr>
        <p:txBody>
          <a:bodyPr wrap="square" rtlCol="0">
            <a:spAutoFit/>
          </a:bodyPr>
          <a:lstStyle/>
          <a:p>
            <a:pPr algn="r">
              <a:lnSpc>
                <a:spcPct val="150000"/>
              </a:lnSpc>
            </a:pPr>
            <a:r>
              <a:rPr lang="id-ID" sz="1100" dirty="0">
                <a:solidFill>
                  <a:schemeClr val="tx1">
                    <a:lumMod val="75000"/>
                    <a:lumOff val="25000"/>
                  </a:schemeClr>
                </a:solidFill>
              </a:rPr>
              <a:t>Lorem ipsum dolor sit amet, cons</a:t>
            </a:r>
            <a:r>
              <a:rPr lang="en-US" sz="1100" dirty="0">
                <a:solidFill>
                  <a:schemeClr val="tx1">
                    <a:lumMod val="75000"/>
                    <a:lumOff val="25000"/>
                  </a:schemeClr>
                </a:solidFill>
              </a:rPr>
              <a:t> </a:t>
            </a:r>
            <a:r>
              <a:rPr lang="id-ID" sz="1100" dirty="0">
                <a:solidFill>
                  <a:schemeClr val="tx1">
                    <a:lumMod val="75000"/>
                    <a:lumOff val="25000"/>
                  </a:schemeClr>
                </a:solidFill>
              </a:rPr>
              <a:t>ec</a:t>
            </a:r>
            <a:r>
              <a:rPr lang="en-US" sz="1100" dirty="0">
                <a:solidFill>
                  <a:schemeClr val="tx1">
                    <a:lumMod val="75000"/>
                    <a:lumOff val="25000"/>
                  </a:schemeClr>
                </a:solidFill>
              </a:rPr>
              <a:t> </a:t>
            </a:r>
            <a:r>
              <a:rPr lang="id-ID" sz="1100" dirty="0">
                <a:solidFill>
                  <a:schemeClr val="tx1">
                    <a:lumMod val="75000"/>
                    <a:lumOff val="25000"/>
                  </a:schemeClr>
                </a:solidFill>
              </a:rPr>
              <a:t>tetur adipiscing elit. Donec lectus turpis, consectetur ac porttitor vita</a:t>
            </a:r>
            <a:r>
              <a:rPr lang="en-US" sz="1100" dirty="0">
                <a:solidFill>
                  <a:schemeClr val="tx1">
                    <a:lumMod val="75000"/>
                    <a:lumOff val="25000"/>
                  </a:schemeClr>
                </a:solidFill>
              </a:rPr>
              <a:t> </a:t>
            </a:r>
            <a:r>
              <a:rPr lang="id-ID" sz="1100" dirty="0">
                <a:solidFill>
                  <a:schemeClr val="tx1">
                    <a:lumMod val="75000"/>
                    <a:lumOff val="25000"/>
                  </a:schemeClr>
                </a:solidFill>
              </a:rPr>
              <a:t>e, ferm</a:t>
            </a:r>
            <a:r>
              <a:rPr lang="en-US" sz="1100" dirty="0">
                <a:solidFill>
                  <a:schemeClr val="tx1">
                    <a:lumMod val="75000"/>
                    <a:lumOff val="25000"/>
                  </a:schemeClr>
                </a:solidFill>
              </a:rPr>
              <a:t> </a:t>
            </a:r>
            <a:r>
              <a:rPr lang="id-ID" sz="1100" dirty="0">
                <a:solidFill>
                  <a:schemeClr val="tx1">
                    <a:lumMod val="75000"/>
                    <a:lumOff val="25000"/>
                  </a:schemeClr>
                </a:solidFill>
              </a:rPr>
              <a:t>entum eget turpis. Vivamus auctor eu dui pulvinar finibus. Qu</a:t>
            </a:r>
            <a:r>
              <a:rPr lang="en-US" sz="1100" dirty="0">
                <a:solidFill>
                  <a:schemeClr val="tx1">
                    <a:lumMod val="75000"/>
                    <a:lumOff val="25000"/>
                  </a:schemeClr>
                </a:solidFill>
              </a:rPr>
              <a:t> </a:t>
            </a:r>
            <a:r>
              <a:rPr lang="id-ID" sz="1100" dirty="0">
                <a:solidFill>
                  <a:schemeClr val="tx1">
                    <a:lumMod val="75000"/>
                    <a:lumOff val="25000"/>
                  </a:schemeClr>
                </a:solidFill>
              </a:rPr>
              <a:t>isque eget eros ullamcorper libero auctor fermentum. Integer pulvinar augue a arcu</a:t>
            </a:r>
            <a:endParaRPr lang="en-US" sz="1100" dirty="0">
              <a:solidFill>
                <a:schemeClr val="tx1">
                  <a:lumMod val="75000"/>
                  <a:lumOff val="25000"/>
                </a:schemeClr>
              </a:solidFill>
            </a:endParaRPr>
          </a:p>
        </p:txBody>
      </p:sp>
      <p:sp>
        <p:nvSpPr>
          <p:cNvPr id="17" name="TextBox 16">
            <a:extLst>
              <a:ext uri="{FF2B5EF4-FFF2-40B4-BE49-F238E27FC236}">
                <a16:creationId xmlns:a16="http://schemas.microsoft.com/office/drawing/2014/main" id="{98898AD0-F7B1-400D-A617-A24CDC7E2C31}"/>
              </a:ext>
            </a:extLst>
          </p:cNvPr>
          <p:cNvSpPr txBox="1"/>
          <p:nvPr/>
        </p:nvSpPr>
        <p:spPr>
          <a:xfrm>
            <a:off x="1092065" y="5902458"/>
            <a:ext cx="2057535" cy="276999"/>
          </a:xfrm>
          <a:prstGeom prst="rect">
            <a:avLst/>
          </a:prstGeom>
          <a:noFill/>
        </p:spPr>
        <p:txBody>
          <a:bodyPr wrap="square" rtlCol="0">
            <a:spAutoFit/>
          </a:bodyPr>
          <a:lstStyle/>
          <a:p>
            <a:pPr algn="r"/>
            <a:r>
              <a:rPr lang="en-US" sz="1200" spc="300" dirty="0">
                <a:solidFill>
                  <a:schemeClr val="accent1"/>
                </a:solidFill>
                <a:latin typeface="+mj-lt"/>
              </a:rPr>
              <a:t>READ MORE</a:t>
            </a:r>
            <a:endParaRPr lang="id-ID" sz="23900" spc="300" dirty="0">
              <a:solidFill>
                <a:schemeClr val="accent1"/>
              </a:solidFill>
              <a:latin typeface="+mj-lt"/>
            </a:endParaRPr>
          </a:p>
        </p:txBody>
      </p:sp>
      <p:sp>
        <p:nvSpPr>
          <p:cNvPr id="18" name="Rectangle 17">
            <a:extLst>
              <a:ext uri="{FF2B5EF4-FFF2-40B4-BE49-F238E27FC236}">
                <a16:creationId xmlns:a16="http://schemas.microsoft.com/office/drawing/2014/main" id="{24094EC3-FAFD-4675-8210-37AF3AA10D1E}"/>
              </a:ext>
            </a:extLst>
          </p:cNvPr>
          <p:cNvSpPr/>
          <p:nvPr/>
        </p:nvSpPr>
        <p:spPr>
          <a:xfrm>
            <a:off x="2144457" y="1988695"/>
            <a:ext cx="2345897" cy="6238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A676935-79AD-4ADA-A4F4-352AE7FE8BA8}"/>
              </a:ext>
            </a:extLst>
          </p:cNvPr>
          <p:cNvSpPr txBox="1"/>
          <p:nvPr/>
        </p:nvSpPr>
        <p:spPr>
          <a:xfrm>
            <a:off x="607456" y="960775"/>
            <a:ext cx="3929412" cy="1675843"/>
          </a:xfrm>
          <a:prstGeom prst="rect">
            <a:avLst/>
          </a:prstGeom>
          <a:noFill/>
        </p:spPr>
        <p:txBody>
          <a:bodyPr wrap="square" rtlCol="0">
            <a:spAutoFit/>
          </a:bodyPr>
          <a:lstStyle/>
          <a:p>
            <a:pPr>
              <a:lnSpc>
                <a:spcPct val="150000"/>
              </a:lnSpc>
            </a:pPr>
            <a:r>
              <a:rPr lang="en-US" sz="3600" dirty="0">
                <a:solidFill>
                  <a:schemeClr val="tx1">
                    <a:lumMod val="75000"/>
                    <a:lumOff val="25000"/>
                  </a:schemeClr>
                </a:solidFill>
                <a:latin typeface="+mj-lt"/>
              </a:rPr>
              <a:t>Something About </a:t>
            </a:r>
            <a:r>
              <a:rPr lang="en-US" sz="3600" dirty="0">
                <a:solidFill>
                  <a:schemeClr val="bg1"/>
                </a:solidFill>
                <a:latin typeface="+mj-lt"/>
              </a:rPr>
              <a:t>Hygienics</a:t>
            </a:r>
            <a:r>
              <a:rPr lang="en-US" sz="3600" dirty="0">
                <a:solidFill>
                  <a:schemeClr val="tx1">
                    <a:lumMod val="75000"/>
                    <a:lumOff val="25000"/>
                  </a:schemeClr>
                </a:solidFill>
                <a:latin typeface="+mj-lt"/>
              </a:rPr>
              <a:t> </a:t>
            </a:r>
            <a:endParaRPr lang="id-ID" sz="3600" dirty="0">
              <a:solidFill>
                <a:schemeClr val="tx1">
                  <a:lumMod val="75000"/>
                  <a:lumOff val="25000"/>
                </a:schemeClr>
              </a:solidFill>
              <a:latin typeface="+mj-lt"/>
            </a:endParaRPr>
          </a:p>
        </p:txBody>
      </p:sp>
    </p:spTree>
    <p:extLst>
      <p:ext uri="{BB962C8B-B14F-4D97-AF65-F5344CB8AC3E}">
        <p14:creationId xmlns:p14="http://schemas.microsoft.com/office/powerpoint/2010/main" val="68282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B63C3F3C-B0C0-4609-B275-75715F7EC3C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1567" b="11567"/>
          <a:stretch>
            <a:fillRect/>
          </a:stretch>
        </p:blipFill>
        <p:spPr/>
      </p:pic>
      <p:grpSp>
        <p:nvGrpSpPr>
          <p:cNvPr id="3" name="Group 2">
            <a:extLst>
              <a:ext uri="{FF2B5EF4-FFF2-40B4-BE49-F238E27FC236}">
                <a16:creationId xmlns:a16="http://schemas.microsoft.com/office/drawing/2014/main" id="{70A3DC88-14E1-4208-93A6-0121288A5889}"/>
              </a:ext>
            </a:extLst>
          </p:cNvPr>
          <p:cNvGrpSpPr/>
          <p:nvPr/>
        </p:nvGrpSpPr>
        <p:grpSpPr>
          <a:xfrm>
            <a:off x="1370022" y="2828835"/>
            <a:ext cx="3021429" cy="1200329"/>
            <a:chOff x="1013542" y="3278571"/>
            <a:chExt cx="3021429" cy="1200329"/>
          </a:xfrm>
        </p:grpSpPr>
        <p:sp>
          <p:nvSpPr>
            <p:cNvPr id="4" name="Rectangle 3">
              <a:extLst>
                <a:ext uri="{FF2B5EF4-FFF2-40B4-BE49-F238E27FC236}">
                  <a16:creationId xmlns:a16="http://schemas.microsoft.com/office/drawing/2014/main" id="{B7E3C70F-CDD9-4445-A487-0180F89AE3D1}"/>
                </a:ext>
              </a:extLst>
            </p:cNvPr>
            <p:cNvSpPr/>
            <p:nvPr/>
          </p:nvSpPr>
          <p:spPr>
            <a:xfrm>
              <a:off x="1027322" y="3849707"/>
              <a:ext cx="1936412" cy="494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782EE37-6497-4017-971C-24646043841E}"/>
                </a:ext>
              </a:extLst>
            </p:cNvPr>
            <p:cNvSpPr txBox="1"/>
            <p:nvPr/>
          </p:nvSpPr>
          <p:spPr>
            <a:xfrm>
              <a:off x="1013542" y="3278571"/>
              <a:ext cx="3021429" cy="1200329"/>
            </a:xfrm>
            <a:prstGeom prst="rect">
              <a:avLst/>
            </a:prstGeom>
            <a:noFill/>
          </p:spPr>
          <p:txBody>
            <a:bodyPr wrap="square" rtlCol="0">
              <a:spAutoFit/>
            </a:bodyPr>
            <a:lstStyle/>
            <a:p>
              <a:r>
                <a:rPr lang="en-US" sz="3600" dirty="0">
                  <a:solidFill>
                    <a:schemeClr val="bg1"/>
                  </a:solidFill>
                  <a:latin typeface="+mj-lt"/>
                </a:rPr>
                <a:t>Our Simple Service</a:t>
              </a:r>
              <a:r>
                <a:rPr lang="en-US" sz="3600" dirty="0">
                  <a:solidFill>
                    <a:schemeClr val="tx1">
                      <a:lumMod val="75000"/>
                      <a:lumOff val="25000"/>
                    </a:schemeClr>
                  </a:solidFill>
                  <a:latin typeface="+mj-lt"/>
                </a:rPr>
                <a:t> </a:t>
              </a:r>
              <a:endParaRPr lang="id-ID" sz="3600" dirty="0">
                <a:solidFill>
                  <a:schemeClr val="tx1">
                    <a:lumMod val="75000"/>
                    <a:lumOff val="25000"/>
                  </a:schemeClr>
                </a:solidFill>
                <a:latin typeface="+mj-lt"/>
              </a:endParaRPr>
            </a:p>
          </p:txBody>
        </p:sp>
      </p:grpSp>
      <p:sp>
        <p:nvSpPr>
          <p:cNvPr id="6" name="TextBox 5">
            <a:extLst>
              <a:ext uri="{FF2B5EF4-FFF2-40B4-BE49-F238E27FC236}">
                <a16:creationId xmlns:a16="http://schemas.microsoft.com/office/drawing/2014/main" id="{0FC0FF40-445D-4BE3-9829-1DEA8749B7F4}"/>
              </a:ext>
            </a:extLst>
          </p:cNvPr>
          <p:cNvSpPr txBox="1"/>
          <p:nvPr/>
        </p:nvSpPr>
        <p:spPr>
          <a:xfrm>
            <a:off x="6400802" y="2020921"/>
            <a:ext cx="4772606" cy="1080937"/>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adipiscing elit. Donec lectus turpis, consectetur ac porttitor vitae, fermentum eget turpis. Vivamus auctor eu dui pulvinar finibus. Quisque eget eros ullamcorper libero auctor fermentum. Integer pulvinar augue a arcu</a:t>
            </a:r>
            <a:endParaRPr lang="en-US" sz="1100">
              <a:solidFill>
                <a:schemeClr val="tx1">
                  <a:lumMod val="75000"/>
                  <a:lumOff val="25000"/>
                </a:schemeClr>
              </a:solidFill>
            </a:endParaRPr>
          </a:p>
        </p:txBody>
      </p:sp>
      <p:sp>
        <p:nvSpPr>
          <p:cNvPr id="7" name="TextBox 6">
            <a:extLst>
              <a:ext uri="{FF2B5EF4-FFF2-40B4-BE49-F238E27FC236}">
                <a16:creationId xmlns:a16="http://schemas.microsoft.com/office/drawing/2014/main" id="{435F927C-F15C-4383-867E-02BCBD516320}"/>
              </a:ext>
            </a:extLst>
          </p:cNvPr>
          <p:cNvSpPr txBox="1"/>
          <p:nvPr/>
        </p:nvSpPr>
        <p:spPr>
          <a:xfrm>
            <a:off x="6400802" y="3479144"/>
            <a:ext cx="2057535" cy="276999"/>
          </a:xfrm>
          <a:prstGeom prst="rect">
            <a:avLst/>
          </a:prstGeom>
          <a:noFill/>
        </p:spPr>
        <p:txBody>
          <a:bodyPr wrap="square" rtlCol="0">
            <a:spAutoFit/>
          </a:bodyPr>
          <a:lstStyle/>
          <a:p>
            <a:r>
              <a:rPr lang="en-US" sz="1200" spc="300">
                <a:solidFill>
                  <a:schemeClr val="accent1"/>
                </a:solidFill>
                <a:latin typeface="+mj-lt"/>
              </a:rPr>
              <a:t>Read More</a:t>
            </a:r>
            <a:endParaRPr lang="id-ID" sz="23900" spc="300">
              <a:solidFill>
                <a:schemeClr val="accent1"/>
              </a:solidFill>
              <a:latin typeface="+mj-lt"/>
            </a:endParaRPr>
          </a:p>
        </p:txBody>
      </p:sp>
      <p:sp>
        <p:nvSpPr>
          <p:cNvPr id="8" name="TextBox 7">
            <a:extLst>
              <a:ext uri="{FF2B5EF4-FFF2-40B4-BE49-F238E27FC236}">
                <a16:creationId xmlns:a16="http://schemas.microsoft.com/office/drawing/2014/main" id="{AD8DE113-CD32-48E3-BF94-D3D64D150A46}"/>
              </a:ext>
            </a:extLst>
          </p:cNvPr>
          <p:cNvSpPr txBox="1"/>
          <p:nvPr/>
        </p:nvSpPr>
        <p:spPr>
          <a:xfrm>
            <a:off x="1383802" y="1465441"/>
            <a:ext cx="2057535" cy="276999"/>
          </a:xfrm>
          <a:prstGeom prst="rect">
            <a:avLst/>
          </a:prstGeom>
          <a:noFill/>
        </p:spPr>
        <p:txBody>
          <a:bodyPr wrap="square" rtlCol="0">
            <a:spAutoFit/>
          </a:bodyPr>
          <a:lstStyle/>
          <a:p>
            <a:r>
              <a:rPr lang="en-US" sz="1200" spc="300" dirty="0">
                <a:solidFill>
                  <a:schemeClr val="tx1">
                    <a:lumMod val="75000"/>
                    <a:lumOff val="25000"/>
                  </a:schemeClr>
                </a:solidFill>
                <a:latin typeface="+mj-lt"/>
              </a:rPr>
              <a:t>FEBRUARY 2021</a:t>
            </a:r>
            <a:endParaRPr lang="id-ID" sz="23900" spc="300" dirty="0">
              <a:solidFill>
                <a:schemeClr val="tx1">
                  <a:lumMod val="75000"/>
                  <a:lumOff val="25000"/>
                </a:schemeClr>
              </a:solidFill>
              <a:latin typeface="+mj-lt"/>
            </a:endParaRPr>
          </a:p>
        </p:txBody>
      </p:sp>
      <p:sp>
        <p:nvSpPr>
          <p:cNvPr id="9" name="TextBox 8">
            <a:extLst>
              <a:ext uri="{FF2B5EF4-FFF2-40B4-BE49-F238E27FC236}">
                <a16:creationId xmlns:a16="http://schemas.microsoft.com/office/drawing/2014/main" id="{322BDFDA-0121-45FC-A5B7-E1B83C03CA04}"/>
              </a:ext>
            </a:extLst>
          </p:cNvPr>
          <p:cNvSpPr txBox="1"/>
          <p:nvPr/>
        </p:nvSpPr>
        <p:spPr>
          <a:xfrm>
            <a:off x="4911338" y="5237480"/>
            <a:ext cx="2587499" cy="369332"/>
          </a:xfrm>
          <a:prstGeom prst="rect">
            <a:avLst/>
          </a:prstGeom>
          <a:noFill/>
        </p:spPr>
        <p:txBody>
          <a:bodyPr wrap="square" rtlCol="0">
            <a:spAutoFit/>
          </a:bodyPr>
          <a:lstStyle/>
          <a:p>
            <a:r>
              <a:rPr lang="en-US">
                <a:solidFill>
                  <a:schemeClr val="accent1"/>
                </a:solidFill>
                <a:latin typeface="+mj-lt"/>
              </a:rPr>
              <a:t>Some Title Here</a:t>
            </a:r>
            <a:endParaRPr lang="id-ID">
              <a:solidFill>
                <a:schemeClr val="accent1"/>
              </a:solidFill>
              <a:latin typeface="+mj-lt"/>
            </a:endParaRPr>
          </a:p>
        </p:txBody>
      </p:sp>
      <p:sp>
        <p:nvSpPr>
          <p:cNvPr id="10" name="TextBox 9">
            <a:extLst>
              <a:ext uri="{FF2B5EF4-FFF2-40B4-BE49-F238E27FC236}">
                <a16:creationId xmlns:a16="http://schemas.microsoft.com/office/drawing/2014/main" id="{6767DA58-EEC0-4BEC-8832-A80FBBFA5A96}"/>
              </a:ext>
            </a:extLst>
          </p:cNvPr>
          <p:cNvSpPr txBox="1"/>
          <p:nvPr/>
        </p:nvSpPr>
        <p:spPr>
          <a:xfrm>
            <a:off x="4911338" y="5606812"/>
            <a:ext cx="2369323" cy="827021"/>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a:t>
            </a:r>
            <a:r>
              <a:rPr lang="en-US" sz="1100">
                <a:solidFill>
                  <a:schemeClr val="tx1">
                    <a:lumMod val="75000"/>
                    <a:lumOff val="25000"/>
                  </a:schemeClr>
                </a:solidFill>
              </a:rPr>
              <a:t> </a:t>
            </a:r>
            <a:r>
              <a:rPr lang="id-ID" sz="1100">
                <a:solidFill>
                  <a:schemeClr val="tx1">
                    <a:lumMod val="75000"/>
                    <a:lumOff val="25000"/>
                  </a:schemeClr>
                </a:solidFill>
              </a:rPr>
              <a:t>ectetur adipiscing elit. Donec lectus turpis, </a:t>
            </a:r>
            <a:endParaRPr lang="en-US" sz="1100">
              <a:solidFill>
                <a:schemeClr val="tx1">
                  <a:lumMod val="75000"/>
                  <a:lumOff val="25000"/>
                </a:schemeClr>
              </a:solidFill>
            </a:endParaRPr>
          </a:p>
        </p:txBody>
      </p:sp>
      <p:sp>
        <p:nvSpPr>
          <p:cNvPr id="11" name="TextBox 10">
            <a:extLst>
              <a:ext uri="{FF2B5EF4-FFF2-40B4-BE49-F238E27FC236}">
                <a16:creationId xmlns:a16="http://schemas.microsoft.com/office/drawing/2014/main" id="{1C4723DE-A5B9-4FEA-B87A-2DB40CD3B90F}"/>
              </a:ext>
            </a:extLst>
          </p:cNvPr>
          <p:cNvSpPr txBox="1"/>
          <p:nvPr/>
        </p:nvSpPr>
        <p:spPr>
          <a:xfrm>
            <a:off x="1299270" y="5237480"/>
            <a:ext cx="2587499" cy="369332"/>
          </a:xfrm>
          <a:prstGeom prst="rect">
            <a:avLst/>
          </a:prstGeom>
          <a:noFill/>
        </p:spPr>
        <p:txBody>
          <a:bodyPr wrap="square" rtlCol="0">
            <a:spAutoFit/>
          </a:bodyPr>
          <a:lstStyle/>
          <a:p>
            <a:r>
              <a:rPr lang="en-US">
                <a:solidFill>
                  <a:schemeClr val="accent1"/>
                </a:solidFill>
                <a:latin typeface="+mj-lt"/>
              </a:rPr>
              <a:t>Some Title Here</a:t>
            </a:r>
            <a:endParaRPr lang="id-ID">
              <a:solidFill>
                <a:schemeClr val="accent1"/>
              </a:solidFill>
              <a:latin typeface="+mj-lt"/>
            </a:endParaRPr>
          </a:p>
        </p:txBody>
      </p:sp>
      <p:sp>
        <p:nvSpPr>
          <p:cNvPr id="12" name="TextBox 11">
            <a:extLst>
              <a:ext uri="{FF2B5EF4-FFF2-40B4-BE49-F238E27FC236}">
                <a16:creationId xmlns:a16="http://schemas.microsoft.com/office/drawing/2014/main" id="{647B3A2E-A496-46F9-A6E9-EADE18B1AAF8}"/>
              </a:ext>
            </a:extLst>
          </p:cNvPr>
          <p:cNvSpPr txBox="1"/>
          <p:nvPr/>
        </p:nvSpPr>
        <p:spPr>
          <a:xfrm>
            <a:off x="1299270" y="5606812"/>
            <a:ext cx="2369323" cy="827021"/>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a:t>
            </a:r>
            <a:r>
              <a:rPr lang="en-US" sz="1100">
                <a:solidFill>
                  <a:schemeClr val="tx1">
                    <a:lumMod val="75000"/>
                    <a:lumOff val="25000"/>
                  </a:schemeClr>
                </a:solidFill>
              </a:rPr>
              <a:t> </a:t>
            </a:r>
            <a:r>
              <a:rPr lang="id-ID" sz="1100">
                <a:solidFill>
                  <a:schemeClr val="tx1">
                    <a:lumMod val="75000"/>
                    <a:lumOff val="25000"/>
                  </a:schemeClr>
                </a:solidFill>
              </a:rPr>
              <a:t>ectetur adipiscing elit. Donec lectus turpis, </a:t>
            </a:r>
            <a:endParaRPr lang="en-US" sz="1100">
              <a:solidFill>
                <a:schemeClr val="tx1">
                  <a:lumMod val="75000"/>
                  <a:lumOff val="25000"/>
                </a:schemeClr>
              </a:solidFill>
            </a:endParaRPr>
          </a:p>
        </p:txBody>
      </p:sp>
      <p:sp>
        <p:nvSpPr>
          <p:cNvPr id="13" name="Shape 2532">
            <a:extLst>
              <a:ext uri="{FF2B5EF4-FFF2-40B4-BE49-F238E27FC236}">
                <a16:creationId xmlns:a16="http://schemas.microsoft.com/office/drawing/2014/main" id="{394CDC55-13BF-41C0-BC93-3648CA5D3CE2}"/>
              </a:ext>
            </a:extLst>
          </p:cNvPr>
          <p:cNvSpPr/>
          <p:nvPr/>
        </p:nvSpPr>
        <p:spPr>
          <a:xfrm>
            <a:off x="704187" y="5308787"/>
            <a:ext cx="245666" cy="300257"/>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7" y="20618"/>
                  <a:pt x="1200" y="20179"/>
                  <a:pt x="1200" y="19636"/>
                </a:cubicBezTo>
                <a:lnTo>
                  <a:pt x="1200" y="1964"/>
                </a:lnTo>
                <a:cubicBezTo>
                  <a:pt x="1200" y="1422"/>
                  <a:pt x="1737" y="982"/>
                  <a:pt x="2400" y="982"/>
                </a:cubicBezTo>
                <a:lnTo>
                  <a:pt x="13200" y="982"/>
                </a:lnTo>
                <a:lnTo>
                  <a:pt x="13200" y="5891"/>
                </a:lnTo>
                <a:cubicBezTo>
                  <a:pt x="13200" y="6433"/>
                  <a:pt x="13738" y="6873"/>
                  <a:pt x="14400" y="6873"/>
                </a:cubicBezTo>
                <a:lnTo>
                  <a:pt x="20400" y="6873"/>
                </a:lnTo>
                <a:cubicBezTo>
                  <a:pt x="20400" y="6873"/>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4800" y="8836"/>
                </a:moveTo>
                <a:cubicBezTo>
                  <a:pt x="4800" y="9108"/>
                  <a:pt x="5068" y="9327"/>
                  <a:pt x="5400" y="9327"/>
                </a:cubicBezTo>
                <a:lnTo>
                  <a:pt x="16200" y="9327"/>
                </a:lnTo>
                <a:cubicBezTo>
                  <a:pt x="16532" y="9327"/>
                  <a:pt x="16800" y="9108"/>
                  <a:pt x="16800" y="8836"/>
                </a:cubicBezTo>
                <a:cubicBezTo>
                  <a:pt x="16800" y="8566"/>
                  <a:pt x="16532" y="8345"/>
                  <a:pt x="16200" y="8345"/>
                </a:cubicBezTo>
                <a:lnTo>
                  <a:pt x="5400" y="8345"/>
                </a:lnTo>
                <a:cubicBezTo>
                  <a:pt x="5068" y="8345"/>
                  <a:pt x="4800" y="8566"/>
                  <a:pt x="4800" y="8836"/>
                </a:cubicBezTo>
                <a:moveTo>
                  <a:pt x="16200" y="12273"/>
                </a:moveTo>
                <a:lnTo>
                  <a:pt x="5400" y="12273"/>
                </a:lnTo>
                <a:cubicBezTo>
                  <a:pt x="5068" y="12273"/>
                  <a:pt x="4800" y="12493"/>
                  <a:pt x="4800" y="12764"/>
                </a:cubicBezTo>
                <a:cubicBezTo>
                  <a:pt x="4800" y="13035"/>
                  <a:pt x="5068" y="13255"/>
                  <a:pt x="5400" y="13255"/>
                </a:cubicBezTo>
                <a:lnTo>
                  <a:pt x="16200" y="13255"/>
                </a:lnTo>
                <a:cubicBezTo>
                  <a:pt x="16532" y="13255"/>
                  <a:pt x="16800" y="13035"/>
                  <a:pt x="16800" y="12764"/>
                </a:cubicBezTo>
                <a:cubicBezTo>
                  <a:pt x="16800" y="12493"/>
                  <a:pt x="16532" y="12273"/>
                  <a:pt x="16200" y="12273"/>
                </a:cubicBezTo>
                <a:moveTo>
                  <a:pt x="5400" y="5400"/>
                </a:moveTo>
                <a:lnTo>
                  <a:pt x="8400" y="5400"/>
                </a:lnTo>
                <a:cubicBezTo>
                  <a:pt x="8732" y="5400"/>
                  <a:pt x="9000" y="5181"/>
                  <a:pt x="9000" y="4909"/>
                </a:cubicBezTo>
                <a:cubicBezTo>
                  <a:pt x="9000" y="4638"/>
                  <a:pt x="8732" y="4418"/>
                  <a:pt x="8400" y="4418"/>
                </a:cubicBezTo>
                <a:lnTo>
                  <a:pt x="5400" y="4418"/>
                </a:lnTo>
                <a:cubicBezTo>
                  <a:pt x="5068" y="4418"/>
                  <a:pt x="4800" y="4638"/>
                  <a:pt x="4800" y="4909"/>
                </a:cubicBezTo>
                <a:cubicBezTo>
                  <a:pt x="4800" y="5181"/>
                  <a:pt x="5068" y="5400"/>
                  <a:pt x="5400" y="5400"/>
                </a:cubicBezTo>
                <a:moveTo>
                  <a:pt x="12600" y="16200"/>
                </a:moveTo>
                <a:lnTo>
                  <a:pt x="5400" y="16200"/>
                </a:lnTo>
                <a:cubicBezTo>
                  <a:pt x="5068" y="16200"/>
                  <a:pt x="4800" y="16420"/>
                  <a:pt x="4800" y="16691"/>
                </a:cubicBezTo>
                <a:cubicBezTo>
                  <a:pt x="4800" y="16962"/>
                  <a:pt x="5068" y="17182"/>
                  <a:pt x="5400" y="17182"/>
                </a:cubicBezTo>
                <a:lnTo>
                  <a:pt x="12600" y="17182"/>
                </a:lnTo>
                <a:cubicBezTo>
                  <a:pt x="12932" y="17182"/>
                  <a:pt x="13200" y="16962"/>
                  <a:pt x="13200" y="16691"/>
                </a:cubicBezTo>
                <a:cubicBezTo>
                  <a:pt x="13200" y="16420"/>
                  <a:pt x="12932" y="16200"/>
                  <a:pt x="12600" y="16200"/>
                </a:cubicBezTo>
              </a:path>
            </a:pathLst>
          </a:custGeom>
          <a:solidFill>
            <a:schemeClr val="tx1">
              <a:lumMod val="75000"/>
              <a:lumOff val="2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4" name="Shape 2561">
            <a:extLst>
              <a:ext uri="{FF2B5EF4-FFF2-40B4-BE49-F238E27FC236}">
                <a16:creationId xmlns:a16="http://schemas.microsoft.com/office/drawing/2014/main" id="{22BC56D6-B804-4A43-9D89-CD7712451CA7}"/>
              </a:ext>
            </a:extLst>
          </p:cNvPr>
          <p:cNvSpPr/>
          <p:nvPr/>
        </p:nvSpPr>
        <p:spPr>
          <a:xfrm>
            <a:off x="4385762" y="5312055"/>
            <a:ext cx="300257" cy="245666"/>
          </a:xfrm>
          <a:custGeom>
            <a:avLst/>
            <a:gdLst/>
            <a:ahLst/>
            <a:cxnLst>
              <a:cxn ang="0">
                <a:pos x="wd2" y="hd2"/>
              </a:cxn>
              <a:cxn ang="5400000">
                <a:pos x="wd2" y="hd2"/>
              </a:cxn>
              <a:cxn ang="10800000">
                <a:pos x="wd2" y="hd2"/>
              </a:cxn>
              <a:cxn ang="16200000">
                <a:pos x="wd2" y="hd2"/>
              </a:cxn>
            </a:cxnLst>
            <a:rect l="0" t="0" r="r" b="b"/>
            <a:pathLst>
              <a:path w="21600" h="21600" extrusionOk="0">
                <a:moveTo>
                  <a:pt x="2455" y="3600"/>
                </a:moveTo>
                <a:lnTo>
                  <a:pt x="19145" y="3600"/>
                </a:lnTo>
                <a:cubicBezTo>
                  <a:pt x="19417" y="3600"/>
                  <a:pt x="19636" y="3332"/>
                  <a:pt x="19636" y="3000"/>
                </a:cubicBezTo>
                <a:cubicBezTo>
                  <a:pt x="19636" y="2669"/>
                  <a:pt x="19417" y="2400"/>
                  <a:pt x="19145" y="2400"/>
                </a:cubicBezTo>
                <a:lnTo>
                  <a:pt x="2455" y="2400"/>
                </a:lnTo>
                <a:cubicBezTo>
                  <a:pt x="2183" y="2400"/>
                  <a:pt x="1964" y="2669"/>
                  <a:pt x="1964" y="3000"/>
                </a:cubicBezTo>
                <a:cubicBezTo>
                  <a:pt x="1964" y="3332"/>
                  <a:pt x="2183" y="3600"/>
                  <a:pt x="2455" y="3600"/>
                </a:cubicBezTo>
                <a:moveTo>
                  <a:pt x="20618" y="20400"/>
                </a:moveTo>
                <a:lnTo>
                  <a:pt x="982" y="20400"/>
                </a:lnTo>
                <a:lnTo>
                  <a:pt x="982" y="6000"/>
                </a:lnTo>
                <a:lnTo>
                  <a:pt x="20618" y="6000"/>
                </a:lnTo>
                <a:cubicBezTo>
                  <a:pt x="20618" y="6000"/>
                  <a:pt x="20618" y="20400"/>
                  <a:pt x="20618" y="20400"/>
                </a:cubicBezTo>
                <a:close/>
                <a:moveTo>
                  <a:pt x="20618" y="4800"/>
                </a:moveTo>
                <a:lnTo>
                  <a:pt x="982" y="4800"/>
                </a:lnTo>
                <a:cubicBezTo>
                  <a:pt x="439" y="4800"/>
                  <a:pt x="0" y="5338"/>
                  <a:pt x="0" y="6000"/>
                </a:cubicBezTo>
                <a:lnTo>
                  <a:pt x="0" y="20400"/>
                </a:lnTo>
                <a:cubicBezTo>
                  <a:pt x="0" y="21062"/>
                  <a:pt x="439" y="21600"/>
                  <a:pt x="982" y="21600"/>
                </a:cubicBezTo>
                <a:lnTo>
                  <a:pt x="20618" y="21600"/>
                </a:lnTo>
                <a:cubicBezTo>
                  <a:pt x="21160" y="21600"/>
                  <a:pt x="21600" y="21062"/>
                  <a:pt x="21600" y="20400"/>
                </a:cubicBezTo>
                <a:lnTo>
                  <a:pt x="21600" y="6000"/>
                </a:lnTo>
                <a:cubicBezTo>
                  <a:pt x="21600" y="5338"/>
                  <a:pt x="21160" y="4800"/>
                  <a:pt x="20618" y="4800"/>
                </a:cubicBezTo>
                <a:moveTo>
                  <a:pt x="4418" y="1200"/>
                </a:moveTo>
                <a:lnTo>
                  <a:pt x="17182" y="1200"/>
                </a:lnTo>
                <a:cubicBezTo>
                  <a:pt x="17453" y="1200"/>
                  <a:pt x="17673" y="932"/>
                  <a:pt x="17673" y="600"/>
                </a:cubicBezTo>
                <a:cubicBezTo>
                  <a:pt x="17673" y="269"/>
                  <a:pt x="17453" y="0"/>
                  <a:pt x="17182" y="0"/>
                </a:cubicBezTo>
                <a:lnTo>
                  <a:pt x="4418" y="0"/>
                </a:lnTo>
                <a:cubicBezTo>
                  <a:pt x="4147" y="0"/>
                  <a:pt x="3927" y="269"/>
                  <a:pt x="3927" y="600"/>
                </a:cubicBezTo>
                <a:cubicBezTo>
                  <a:pt x="3927" y="932"/>
                  <a:pt x="4147" y="1200"/>
                  <a:pt x="4418" y="1200"/>
                </a:cubicBezTo>
              </a:path>
            </a:pathLst>
          </a:custGeom>
          <a:solidFill>
            <a:schemeClr val="tx1">
              <a:lumMod val="75000"/>
              <a:lumOff val="2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5" name="TextBox 14">
            <a:extLst>
              <a:ext uri="{FF2B5EF4-FFF2-40B4-BE49-F238E27FC236}">
                <a16:creationId xmlns:a16="http://schemas.microsoft.com/office/drawing/2014/main" id="{8C485A13-D71E-4BCD-A85D-C8B7D82FD157}"/>
              </a:ext>
            </a:extLst>
          </p:cNvPr>
          <p:cNvSpPr txBox="1"/>
          <p:nvPr/>
        </p:nvSpPr>
        <p:spPr>
          <a:xfrm>
            <a:off x="8585909" y="5237480"/>
            <a:ext cx="2587499" cy="369332"/>
          </a:xfrm>
          <a:prstGeom prst="rect">
            <a:avLst/>
          </a:prstGeom>
          <a:noFill/>
        </p:spPr>
        <p:txBody>
          <a:bodyPr wrap="square" rtlCol="0">
            <a:spAutoFit/>
          </a:bodyPr>
          <a:lstStyle/>
          <a:p>
            <a:r>
              <a:rPr lang="en-US">
                <a:solidFill>
                  <a:schemeClr val="accent1"/>
                </a:solidFill>
                <a:latin typeface="+mj-lt"/>
              </a:rPr>
              <a:t>Some Title Here</a:t>
            </a:r>
            <a:endParaRPr lang="id-ID">
              <a:solidFill>
                <a:schemeClr val="accent1"/>
              </a:solidFill>
              <a:latin typeface="+mj-lt"/>
            </a:endParaRPr>
          </a:p>
        </p:txBody>
      </p:sp>
      <p:sp>
        <p:nvSpPr>
          <p:cNvPr id="17" name="Shape 2591">
            <a:extLst>
              <a:ext uri="{FF2B5EF4-FFF2-40B4-BE49-F238E27FC236}">
                <a16:creationId xmlns:a16="http://schemas.microsoft.com/office/drawing/2014/main" id="{DED734DA-4672-40AD-8CDF-F1E31E416822}"/>
              </a:ext>
            </a:extLst>
          </p:cNvPr>
          <p:cNvSpPr/>
          <p:nvPr/>
        </p:nvSpPr>
        <p:spPr>
          <a:xfrm>
            <a:off x="7990826" y="5262964"/>
            <a:ext cx="343848" cy="34384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tx1">
              <a:lumMod val="75000"/>
              <a:lumOff val="2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8" name="TextBox 17">
            <a:extLst>
              <a:ext uri="{FF2B5EF4-FFF2-40B4-BE49-F238E27FC236}">
                <a16:creationId xmlns:a16="http://schemas.microsoft.com/office/drawing/2014/main" id="{3F550FA4-3183-408B-BA98-46D62CFDF1B5}"/>
              </a:ext>
            </a:extLst>
          </p:cNvPr>
          <p:cNvSpPr txBox="1"/>
          <p:nvPr/>
        </p:nvSpPr>
        <p:spPr>
          <a:xfrm>
            <a:off x="8585909" y="5606812"/>
            <a:ext cx="2369323" cy="827021"/>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a:t>
            </a:r>
            <a:r>
              <a:rPr lang="en-US" sz="1100">
                <a:solidFill>
                  <a:schemeClr val="tx1">
                    <a:lumMod val="75000"/>
                    <a:lumOff val="25000"/>
                  </a:schemeClr>
                </a:solidFill>
              </a:rPr>
              <a:t> </a:t>
            </a:r>
            <a:r>
              <a:rPr lang="id-ID" sz="1100">
                <a:solidFill>
                  <a:schemeClr val="tx1">
                    <a:lumMod val="75000"/>
                    <a:lumOff val="25000"/>
                  </a:schemeClr>
                </a:solidFill>
              </a:rPr>
              <a:t>ectetur adipiscing elit. Donec lectus turpis, </a:t>
            </a:r>
            <a:endParaRPr lang="en-US" sz="1100">
              <a:solidFill>
                <a:schemeClr val="tx1">
                  <a:lumMod val="75000"/>
                  <a:lumOff val="25000"/>
                </a:schemeClr>
              </a:solidFill>
            </a:endParaRPr>
          </a:p>
        </p:txBody>
      </p:sp>
    </p:spTree>
    <p:extLst>
      <p:ext uri="{BB962C8B-B14F-4D97-AF65-F5344CB8AC3E}">
        <p14:creationId xmlns:p14="http://schemas.microsoft.com/office/powerpoint/2010/main" val="3645822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13C57BCB-267F-44A6-8568-484033D8ED8E}"/>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478" r="2478"/>
          <a:stretch>
            <a:fillRect/>
          </a:stretch>
        </p:blipFill>
        <p:spPr/>
      </p:pic>
      <p:grpSp>
        <p:nvGrpSpPr>
          <p:cNvPr id="3" name="Group 2">
            <a:extLst>
              <a:ext uri="{FF2B5EF4-FFF2-40B4-BE49-F238E27FC236}">
                <a16:creationId xmlns:a16="http://schemas.microsoft.com/office/drawing/2014/main" id="{C657AEB5-B2FF-4C31-B960-956377C7F07F}"/>
              </a:ext>
            </a:extLst>
          </p:cNvPr>
          <p:cNvGrpSpPr/>
          <p:nvPr/>
        </p:nvGrpSpPr>
        <p:grpSpPr>
          <a:xfrm>
            <a:off x="1348599" y="2828834"/>
            <a:ext cx="3021429" cy="1200329"/>
            <a:chOff x="1013542" y="3278571"/>
            <a:chExt cx="3021429" cy="1200329"/>
          </a:xfrm>
        </p:grpSpPr>
        <p:sp>
          <p:nvSpPr>
            <p:cNvPr id="4" name="Rectangle 3">
              <a:extLst>
                <a:ext uri="{FF2B5EF4-FFF2-40B4-BE49-F238E27FC236}">
                  <a16:creationId xmlns:a16="http://schemas.microsoft.com/office/drawing/2014/main" id="{CE21B376-3981-43DC-B5D9-22A0B4F4EA58}"/>
                </a:ext>
              </a:extLst>
            </p:cNvPr>
            <p:cNvSpPr/>
            <p:nvPr/>
          </p:nvSpPr>
          <p:spPr>
            <a:xfrm>
              <a:off x="1027322" y="3849707"/>
              <a:ext cx="1936412" cy="494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6D68B2-3AAB-44EA-8052-6A36C06214C3}"/>
                </a:ext>
              </a:extLst>
            </p:cNvPr>
            <p:cNvSpPr txBox="1"/>
            <p:nvPr/>
          </p:nvSpPr>
          <p:spPr>
            <a:xfrm>
              <a:off x="1013542" y="3278571"/>
              <a:ext cx="3021429" cy="1200329"/>
            </a:xfrm>
            <a:prstGeom prst="rect">
              <a:avLst/>
            </a:prstGeom>
            <a:noFill/>
          </p:spPr>
          <p:txBody>
            <a:bodyPr wrap="square" rtlCol="0">
              <a:spAutoFit/>
            </a:bodyPr>
            <a:lstStyle/>
            <a:p>
              <a:r>
                <a:rPr lang="en-US" sz="3600">
                  <a:solidFill>
                    <a:schemeClr val="tx1">
                      <a:lumMod val="75000"/>
                      <a:lumOff val="25000"/>
                    </a:schemeClr>
                  </a:solidFill>
                  <a:latin typeface="+mj-lt"/>
                </a:rPr>
                <a:t>Our Simple </a:t>
              </a:r>
              <a:r>
                <a:rPr lang="en-US" sz="3600">
                  <a:solidFill>
                    <a:schemeClr val="bg1"/>
                  </a:solidFill>
                  <a:latin typeface="+mj-lt"/>
                </a:rPr>
                <a:t>Service</a:t>
              </a:r>
              <a:r>
                <a:rPr lang="en-US" sz="3600">
                  <a:solidFill>
                    <a:schemeClr val="tx1">
                      <a:lumMod val="75000"/>
                      <a:lumOff val="25000"/>
                    </a:schemeClr>
                  </a:solidFill>
                  <a:latin typeface="+mj-lt"/>
                </a:rPr>
                <a:t> </a:t>
              </a:r>
              <a:endParaRPr lang="id-ID" sz="3600">
                <a:solidFill>
                  <a:schemeClr val="tx1">
                    <a:lumMod val="75000"/>
                    <a:lumOff val="25000"/>
                  </a:schemeClr>
                </a:solidFill>
                <a:latin typeface="+mj-lt"/>
              </a:endParaRPr>
            </a:p>
          </p:txBody>
        </p:sp>
      </p:grpSp>
      <p:sp>
        <p:nvSpPr>
          <p:cNvPr id="6" name="TextBox 5">
            <a:extLst>
              <a:ext uri="{FF2B5EF4-FFF2-40B4-BE49-F238E27FC236}">
                <a16:creationId xmlns:a16="http://schemas.microsoft.com/office/drawing/2014/main" id="{1EDB37D3-1CCD-4D80-A175-B127DC443B83}"/>
              </a:ext>
            </a:extLst>
          </p:cNvPr>
          <p:cNvSpPr txBox="1"/>
          <p:nvPr/>
        </p:nvSpPr>
        <p:spPr>
          <a:xfrm>
            <a:off x="6705602" y="874485"/>
            <a:ext cx="4772606" cy="1080937"/>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consectetur adipiscing elit. Donec lectus turpis, consectetur ac porttitor vitae, fermentum eget turpis. Vivamus auctor eu dui pulvinar finibus. Quisque eget eros ullamcorper libero auctor fermentum. Integer pulvinar augue a arcu</a:t>
            </a:r>
            <a:endParaRPr lang="en-US" sz="1100">
              <a:solidFill>
                <a:schemeClr val="tx1">
                  <a:lumMod val="75000"/>
                  <a:lumOff val="25000"/>
                </a:schemeClr>
              </a:solidFill>
            </a:endParaRPr>
          </a:p>
        </p:txBody>
      </p:sp>
      <p:sp>
        <p:nvSpPr>
          <p:cNvPr id="7" name="TextBox 6">
            <a:extLst>
              <a:ext uri="{FF2B5EF4-FFF2-40B4-BE49-F238E27FC236}">
                <a16:creationId xmlns:a16="http://schemas.microsoft.com/office/drawing/2014/main" id="{91BDC8E8-8C1D-49B0-8B44-4696EBFA0171}"/>
              </a:ext>
            </a:extLst>
          </p:cNvPr>
          <p:cNvSpPr txBox="1"/>
          <p:nvPr/>
        </p:nvSpPr>
        <p:spPr>
          <a:xfrm>
            <a:off x="6705602" y="2332708"/>
            <a:ext cx="2057535" cy="276999"/>
          </a:xfrm>
          <a:prstGeom prst="rect">
            <a:avLst/>
          </a:prstGeom>
          <a:noFill/>
        </p:spPr>
        <p:txBody>
          <a:bodyPr wrap="square" rtlCol="0">
            <a:spAutoFit/>
          </a:bodyPr>
          <a:lstStyle/>
          <a:p>
            <a:r>
              <a:rPr lang="en-US" sz="1200" spc="300">
                <a:solidFill>
                  <a:schemeClr val="accent1"/>
                </a:solidFill>
                <a:latin typeface="+mj-lt"/>
              </a:rPr>
              <a:t>Read More</a:t>
            </a:r>
            <a:endParaRPr lang="id-ID" sz="23900" spc="300">
              <a:solidFill>
                <a:schemeClr val="accent1"/>
              </a:solidFill>
              <a:latin typeface="+mj-lt"/>
            </a:endParaRPr>
          </a:p>
        </p:txBody>
      </p:sp>
      <p:sp>
        <p:nvSpPr>
          <p:cNvPr id="8" name="TextBox 7">
            <a:extLst>
              <a:ext uri="{FF2B5EF4-FFF2-40B4-BE49-F238E27FC236}">
                <a16:creationId xmlns:a16="http://schemas.microsoft.com/office/drawing/2014/main" id="{4A3844EA-D4C8-40B1-9B86-3C35E4990E84}"/>
              </a:ext>
            </a:extLst>
          </p:cNvPr>
          <p:cNvSpPr txBox="1"/>
          <p:nvPr/>
        </p:nvSpPr>
        <p:spPr>
          <a:xfrm>
            <a:off x="7231178" y="3669385"/>
            <a:ext cx="2587499" cy="369332"/>
          </a:xfrm>
          <a:prstGeom prst="rect">
            <a:avLst/>
          </a:prstGeom>
          <a:noFill/>
        </p:spPr>
        <p:txBody>
          <a:bodyPr wrap="square" rtlCol="0">
            <a:spAutoFit/>
          </a:bodyPr>
          <a:lstStyle/>
          <a:p>
            <a:r>
              <a:rPr lang="en-US">
                <a:solidFill>
                  <a:schemeClr val="accent1"/>
                </a:solidFill>
                <a:latin typeface="+mj-lt"/>
              </a:rPr>
              <a:t>Some Title Here</a:t>
            </a:r>
            <a:endParaRPr lang="id-ID">
              <a:solidFill>
                <a:schemeClr val="accent1"/>
              </a:solidFill>
              <a:latin typeface="+mj-lt"/>
            </a:endParaRPr>
          </a:p>
        </p:txBody>
      </p:sp>
      <p:sp>
        <p:nvSpPr>
          <p:cNvPr id="9" name="TextBox 8">
            <a:extLst>
              <a:ext uri="{FF2B5EF4-FFF2-40B4-BE49-F238E27FC236}">
                <a16:creationId xmlns:a16="http://schemas.microsoft.com/office/drawing/2014/main" id="{848892BF-BD85-4487-9D78-4E2664D0D5B5}"/>
              </a:ext>
            </a:extLst>
          </p:cNvPr>
          <p:cNvSpPr txBox="1"/>
          <p:nvPr/>
        </p:nvSpPr>
        <p:spPr>
          <a:xfrm>
            <a:off x="7231178" y="4038717"/>
            <a:ext cx="3407793" cy="573106"/>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a:t>
            </a:r>
            <a:r>
              <a:rPr lang="en-US" sz="1100">
                <a:solidFill>
                  <a:schemeClr val="tx1">
                    <a:lumMod val="75000"/>
                    <a:lumOff val="25000"/>
                  </a:schemeClr>
                </a:solidFill>
              </a:rPr>
              <a:t> </a:t>
            </a:r>
            <a:r>
              <a:rPr lang="id-ID" sz="1100">
                <a:solidFill>
                  <a:schemeClr val="tx1">
                    <a:lumMod val="75000"/>
                    <a:lumOff val="25000"/>
                  </a:schemeClr>
                </a:solidFill>
              </a:rPr>
              <a:t>ectetur adipiscing elit. Donec lectus turpis, </a:t>
            </a:r>
            <a:endParaRPr lang="en-US" sz="1100">
              <a:solidFill>
                <a:schemeClr val="tx1">
                  <a:lumMod val="75000"/>
                  <a:lumOff val="25000"/>
                </a:schemeClr>
              </a:solidFill>
            </a:endParaRPr>
          </a:p>
        </p:txBody>
      </p:sp>
      <p:sp>
        <p:nvSpPr>
          <p:cNvPr id="10" name="Shape 2561">
            <a:extLst>
              <a:ext uri="{FF2B5EF4-FFF2-40B4-BE49-F238E27FC236}">
                <a16:creationId xmlns:a16="http://schemas.microsoft.com/office/drawing/2014/main" id="{EC30CD1A-4BAF-46A0-94C9-6F4736F5C41E}"/>
              </a:ext>
            </a:extLst>
          </p:cNvPr>
          <p:cNvSpPr/>
          <p:nvPr/>
        </p:nvSpPr>
        <p:spPr>
          <a:xfrm>
            <a:off x="6705602" y="3743960"/>
            <a:ext cx="300257" cy="245666"/>
          </a:xfrm>
          <a:custGeom>
            <a:avLst/>
            <a:gdLst/>
            <a:ahLst/>
            <a:cxnLst>
              <a:cxn ang="0">
                <a:pos x="wd2" y="hd2"/>
              </a:cxn>
              <a:cxn ang="5400000">
                <a:pos x="wd2" y="hd2"/>
              </a:cxn>
              <a:cxn ang="10800000">
                <a:pos x="wd2" y="hd2"/>
              </a:cxn>
              <a:cxn ang="16200000">
                <a:pos x="wd2" y="hd2"/>
              </a:cxn>
            </a:cxnLst>
            <a:rect l="0" t="0" r="r" b="b"/>
            <a:pathLst>
              <a:path w="21600" h="21600" extrusionOk="0">
                <a:moveTo>
                  <a:pt x="2455" y="3600"/>
                </a:moveTo>
                <a:lnTo>
                  <a:pt x="19145" y="3600"/>
                </a:lnTo>
                <a:cubicBezTo>
                  <a:pt x="19417" y="3600"/>
                  <a:pt x="19636" y="3332"/>
                  <a:pt x="19636" y="3000"/>
                </a:cubicBezTo>
                <a:cubicBezTo>
                  <a:pt x="19636" y="2669"/>
                  <a:pt x="19417" y="2400"/>
                  <a:pt x="19145" y="2400"/>
                </a:cubicBezTo>
                <a:lnTo>
                  <a:pt x="2455" y="2400"/>
                </a:lnTo>
                <a:cubicBezTo>
                  <a:pt x="2183" y="2400"/>
                  <a:pt x="1964" y="2669"/>
                  <a:pt x="1964" y="3000"/>
                </a:cubicBezTo>
                <a:cubicBezTo>
                  <a:pt x="1964" y="3332"/>
                  <a:pt x="2183" y="3600"/>
                  <a:pt x="2455" y="3600"/>
                </a:cubicBezTo>
                <a:moveTo>
                  <a:pt x="20618" y="20400"/>
                </a:moveTo>
                <a:lnTo>
                  <a:pt x="982" y="20400"/>
                </a:lnTo>
                <a:lnTo>
                  <a:pt x="982" y="6000"/>
                </a:lnTo>
                <a:lnTo>
                  <a:pt x="20618" y="6000"/>
                </a:lnTo>
                <a:cubicBezTo>
                  <a:pt x="20618" y="6000"/>
                  <a:pt x="20618" y="20400"/>
                  <a:pt x="20618" y="20400"/>
                </a:cubicBezTo>
                <a:close/>
                <a:moveTo>
                  <a:pt x="20618" y="4800"/>
                </a:moveTo>
                <a:lnTo>
                  <a:pt x="982" y="4800"/>
                </a:lnTo>
                <a:cubicBezTo>
                  <a:pt x="439" y="4800"/>
                  <a:pt x="0" y="5338"/>
                  <a:pt x="0" y="6000"/>
                </a:cubicBezTo>
                <a:lnTo>
                  <a:pt x="0" y="20400"/>
                </a:lnTo>
                <a:cubicBezTo>
                  <a:pt x="0" y="21062"/>
                  <a:pt x="439" y="21600"/>
                  <a:pt x="982" y="21600"/>
                </a:cubicBezTo>
                <a:lnTo>
                  <a:pt x="20618" y="21600"/>
                </a:lnTo>
                <a:cubicBezTo>
                  <a:pt x="21160" y="21600"/>
                  <a:pt x="21600" y="21062"/>
                  <a:pt x="21600" y="20400"/>
                </a:cubicBezTo>
                <a:lnTo>
                  <a:pt x="21600" y="6000"/>
                </a:lnTo>
                <a:cubicBezTo>
                  <a:pt x="21600" y="5338"/>
                  <a:pt x="21160" y="4800"/>
                  <a:pt x="20618" y="4800"/>
                </a:cubicBezTo>
                <a:moveTo>
                  <a:pt x="4418" y="1200"/>
                </a:moveTo>
                <a:lnTo>
                  <a:pt x="17182" y="1200"/>
                </a:lnTo>
                <a:cubicBezTo>
                  <a:pt x="17453" y="1200"/>
                  <a:pt x="17673" y="932"/>
                  <a:pt x="17673" y="600"/>
                </a:cubicBezTo>
                <a:cubicBezTo>
                  <a:pt x="17673" y="269"/>
                  <a:pt x="17453" y="0"/>
                  <a:pt x="17182" y="0"/>
                </a:cubicBezTo>
                <a:lnTo>
                  <a:pt x="4418" y="0"/>
                </a:lnTo>
                <a:cubicBezTo>
                  <a:pt x="4147" y="0"/>
                  <a:pt x="3927" y="269"/>
                  <a:pt x="3927" y="600"/>
                </a:cubicBezTo>
                <a:cubicBezTo>
                  <a:pt x="3927" y="932"/>
                  <a:pt x="4147" y="1200"/>
                  <a:pt x="4418" y="1200"/>
                </a:cubicBezTo>
              </a:path>
            </a:pathLst>
          </a:custGeom>
          <a:solidFill>
            <a:schemeClr val="tx1">
              <a:lumMod val="75000"/>
              <a:lumOff val="2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1" name="TextBox 10">
            <a:extLst>
              <a:ext uri="{FF2B5EF4-FFF2-40B4-BE49-F238E27FC236}">
                <a16:creationId xmlns:a16="http://schemas.microsoft.com/office/drawing/2014/main" id="{0D22B550-0B18-4B91-8E17-596397AC714E}"/>
              </a:ext>
            </a:extLst>
          </p:cNvPr>
          <p:cNvSpPr txBox="1"/>
          <p:nvPr/>
        </p:nvSpPr>
        <p:spPr>
          <a:xfrm>
            <a:off x="7231178" y="5041076"/>
            <a:ext cx="2587499" cy="369332"/>
          </a:xfrm>
          <a:prstGeom prst="rect">
            <a:avLst/>
          </a:prstGeom>
          <a:noFill/>
        </p:spPr>
        <p:txBody>
          <a:bodyPr wrap="square" rtlCol="0">
            <a:spAutoFit/>
          </a:bodyPr>
          <a:lstStyle/>
          <a:p>
            <a:r>
              <a:rPr lang="en-US">
                <a:solidFill>
                  <a:schemeClr val="accent1"/>
                </a:solidFill>
                <a:latin typeface="+mj-lt"/>
              </a:rPr>
              <a:t>Some Title Here</a:t>
            </a:r>
            <a:endParaRPr lang="id-ID">
              <a:solidFill>
                <a:schemeClr val="accent1"/>
              </a:solidFill>
              <a:latin typeface="+mj-lt"/>
            </a:endParaRPr>
          </a:p>
        </p:txBody>
      </p:sp>
      <p:sp>
        <p:nvSpPr>
          <p:cNvPr id="12" name="Shape 2591">
            <a:extLst>
              <a:ext uri="{FF2B5EF4-FFF2-40B4-BE49-F238E27FC236}">
                <a16:creationId xmlns:a16="http://schemas.microsoft.com/office/drawing/2014/main" id="{90A81953-2DA7-4CC1-8CB9-CD355D240272}"/>
              </a:ext>
            </a:extLst>
          </p:cNvPr>
          <p:cNvSpPr/>
          <p:nvPr/>
        </p:nvSpPr>
        <p:spPr>
          <a:xfrm>
            <a:off x="6636095" y="5066560"/>
            <a:ext cx="343848" cy="34384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tx1">
              <a:lumMod val="75000"/>
              <a:lumOff val="2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3" name="TextBox 12">
            <a:extLst>
              <a:ext uri="{FF2B5EF4-FFF2-40B4-BE49-F238E27FC236}">
                <a16:creationId xmlns:a16="http://schemas.microsoft.com/office/drawing/2014/main" id="{BA6A2BEB-9E3D-47C1-BBF8-5D00FF6694EB}"/>
              </a:ext>
            </a:extLst>
          </p:cNvPr>
          <p:cNvSpPr txBox="1"/>
          <p:nvPr/>
        </p:nvSpPr>
        <p:spPr>
          <a:xfrm>
            <a:off x="7231178" y="5410408"/>
            <a:ext cx="3407793" cy="573106"/>
          </a:xfrm>
          <a:prstGeom prst="rect">
            <a:avLst/>
          </a:prstGeom>
          <a:noFill/>
        </p:spPr>
        <p:txBody>
          <a:bodyPr wrap="square" rtlCol="0">
            <a:spAutoFit/>
          </a:bodyPr>
          <a:lstStyle/>
          <a:p>
            <a:pPr>
              <a:lnSpc>
                <a:spcPct val="150000"/>
              </a:lnSpc>
            </a:pPr>
            <a:r>
              <a:rPr lang="id-ID" sz="1100">
                <a:solidFill>
                  <a:schemeClr val="tx1">
                    <a:lumMod val="75000"/>
                    <a:lumOff val="25000"/>
                  </a:schemeClr>
                </a:solidFill>
              </a:rPr>
              <a:t>Lorem ipsum dolor sit amet, cons</a:t>
            </a:r>
            <a:r>
              <a:rPr lang="en-US" sz="1100">
                <a:solidFill>
                  <a:schemeClr val="tx1">
                    <a:lumMod val="75000"/>
                    <a:lumOff val="25000"/>
                  </a:schemeClr>
                </a:solidFill>
              </a:rPr>
              <a:t> </a:t>
            </a:r>
            <a:r>
              <a:rPr lang="id-ID" sz="1100">
                <a:solidFill>
                  <a:schemeClr val="tx1">
                    <a:lumMod val="75000"/>
                    <a:lumOff val="25000"/>
                  </a:schemeClr>
                </a:solidFill>
              </a:rPr>
              <a:t>ectetur adipiscing elit. Donec lectus turpis, </a:t>
            </a:r>
            <a:endParaRPr lang="en-US" sz="1100">
              <a:solidFill>
                <a:schemeClr val="tx1">
                  <a:lumMod val="75000"/>
                  <a:lumOff val="25000"/>
                </a:schemeClr>
              </a:solidFill>
            </a:endParaRPr>
          </a:p>
        </p:txBody>
      </p:sp>
      <p:sp>
        <p:nvSpPr>
          <p:cNvPr id="14" name="TextBox 13">
            <a:extLst>
              <a:ext uri="{FF2B5EF4-FFF2-40B4-BE49-F238E27FC236}">
                <a16:creationId xmlns:a16="http://schemas.microsoft.com/office/drawing/2014/main" id="{4987D7A7-867E-43B0-B85E-639990550D76}"/>
              </a:ext>
            </a:extLst>
          </p:cNvPr>
          <p:cNvSpPr txBox="1"/>
          <p:nvPr/>
        </p:nvSpPr>
        <p:spPr>
          <a:xfrm rot="16200000">
            <a:off x="1516985" y="4994909"/>
            <a:ext cx="1604470" cy="461665"/>
          </a:xfrm>
          <a:prstGeom prst="rect">
            <a:avLst/>
          </a:prstGeom>
          <a:noFill/>
        </p:spPr>
        <p:txBody>
          <a:bodyPr wrap="square" rtlCol="0">
            <a:spAutoFit/>
          </a:bodyPr>
          <a:lstStyle/>
          <a:p>
            <a:r>
              <a:rPr lang="en-US" sz="1200" spc="300" dirty="0">
                <a:solidFill>
                  <a:schemeClr val="tx1">
                    <a:lumMod val="75000"/>
                    <a:lumOff val="25000"/>
                  </a:schemeClr>
                </a:solidFill>
                <a:latin typeface="+mj-lt"/>
              </a:rPr>
              <a:t>FEBRUARY 2021</a:t>
            </a:r>
            <a:endParaRPr lang="id-ID" sz="23900" spc="300" dirty="0">
              <a:solidFill>
                <a:schemeClr val="tx1">
                  <a:lumMod val="75000"/>
                  <a:lumOff val="25000"/>
                </a:schemeClr>
              </a:solidFill>
              <a:latin typeface="+mj-lt"/>
            </a:endParaRPr>
          </a:p>
        </p:txBody>
      </p:sp>
    </p:spTree>
    <p:extLst>
      <p:ext uri="{BB962C8B-B14F-4D97-AF65-F5344CB8AC3E}">
        <p14:creationId xmlns:p14="http://schemas.microsoft.com/office/powerpoint/2010/main" val="2678602127"/>
      </p:ext>
    </p:extLst>
  </p:cSld>
  <p:clrMapOvr>
    <a:masterClrMapping/>
  </p:clrMapOvr>
</p:sld>
</file>

<file path=ppt/theme/theme1.xml><?xml version="1.0" encoding="utf-8"?>
<a:theme xmlns:a="http://schemas.openxmlformats.org/drawingml/2006/main" name="Office Theme">
  <a:themeElements>
    <a:clrScheme name="Sharp and modern ">
      <a:dk1>
        <a:sysClr val="windowText" lastClr="000000"/>
      </a:dk1>
      <a:lt1>
        <a:sysClr val="window" lastClr="FFFFFF"/>
      </a:lt1>
      <a:dk2>
        <a:srgbClr val="1F497D"/>
      </a:dk2>
      <a:lt2>
        <a:srgbClr val="EEECE1"/>
      </a:lt2>
      <a:accent1>
        <a:srgbClr val="3CC47C"/>
      </a:accent1>
      <a:accent2>
        <a:srgbClr val="1E392A"/>
      </a:accent2>
      <a:accent3>
        <a:srgbClr val="E9C893"/>
      </a:accent3>
      <a:accent4>
        <a:srgbClr val="828081"/>
      </a:accent4>
      <a:accent5>
        <a:srgbClr val="000000"/>
      </a:accent5>
      <a:accent6>
        <a:srgbClr val="8A8A8A"/>
      </a:accent6>
      <a:hlink>
        <a:srgbClr val="0096D2"/>
      </a:hlink>
      <a:folHlink>
        <a:srgbClr val="00578B"/>
      </a:folHlink>
    </a:clrScheme>
    <a:fontScheme name="Custom 6">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TotalTime>
  <Words>1337</Words>
  <Application>Microsoft Office PowerPoint</Application>
  <PresentationFormat>Widescreen</PresentationFormat>
  <Paragraphs>135</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Gill Sans</vt:lpstr>
      <vt:lpstr>Lato</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L J</cp:lastModifiedBy>
  <cp:revision>48</cp:revision>
  <dcterms:created xsi:type="dcterms:W3CDTF">2021-02-09T15:50:15Z</dcterms:created>
  <dcterms:modified xsi:type="dcterms:W3CDTF">2022-03-29T05:53:16Z</dcterms:modified>
</cp:coreProperties>
</file>