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5" r:id="rId9"/>
    <p:sldId id="266" r:id="rId10"/>
    <p:sldId id="268" r:id="rId11"/>
    <p:sldId id="267" r:id="rId12"/>
    <p:sldId id="269" r:id="rId13"/>
    <p:sldId id="270" r:id="rId14"/>
    <p:sldId id="271" r:id="rId15"/>
    <p:sldId id="272" r:id="rId16"/>
    <p:sldId id="273" r:id="rId17"/>
    <p:sldId id="274" r:id="rId18"/>
    <p:sldId id="275" r:id="rId19"/>
    <p:sldId id="276" r:id="rId20"/>
    <p:sldId id="278" r:id="rId21"/>
    <p:sldId id="281" r:id="rId22"/>
    <p:sldId id="282" r:id="rId23"/>
    <p:sldId id="283" r:id="rId24"/>
    <p:sldId id="284"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1" autoAdjust="0"/>
    <p:restoredTop sz="96229" autoAdjust="0"/>
  </p:normalViewPr>
  <p:slideViewPr>
    <p:cSldViewPr snapToGrid="0">
      <p:cViewPr varScale="1">
        <p:scale>
          <a:sx n="122" d="100"/>
          <a:sy n="122" d="100"/>
        </p:scale>
        <p:origin x="96"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54284-5024-4950-9FB8-9BF6C920CAF7}" type="datetimeFigureOut">
              <a:rPr lang="en-US" smtClean="0"/>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AF1AF-C5B5-47FD-85A2-8245972628E7}" type="slidenum">
              <a:rPr lang="en-US" smtClean="0"/>
              <a:t>‹#›</a:t>
            </a:fld>
            <a:endParaRPr lang="en-US"/>
          </a:p>
        </p:txBody>
      </p:sp>
    </p:spTree>
    <p:extLst>
      <p:ext uri="{BB962C8B-B14F-4D97-AF65-F5344CB8AC3E}">
        <p14:creationId xmlns:p14="http://schemas.microsoft.com/office/powerpoint/2010/main" val="279242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28FDC1E2-752C-4F99-BD14-48C2CB54D4C1}" type="slidenum">
              <a:rPr lang="id-ID" smtClean="0"/>
              <a:t>4</a:t>
            </a:fld>
            <a:endParaRPr lang="id-ID"/>
          </a:p>
        </p:txBody>
      </p:sp>
    </p:spTree>
    <p:extLst>
      <p:ext uri="{BB962C8B-B14F-4D97-AF65-F5344CB8AC3E}">
        <p14:creationId xmlns:p14="http://schemas.microsoft.com/office/powerpoint/2010/main" val="139247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28FDC1E2-752C-4F99-BD14-48C2CB54D4C1}" type="slidenum">
              <a:rPr lang="id-ID" smtClean="0"/>
              <a:t>13</a:t>
            </a:fld>
            <a:endParaRPr lang="id-ID"/>
          </a:p>
        </p:txBody>
      </p:sp>
    </p:spTree>
    <p:extLst>
      <p:ext uri="{BB962C8B-B14F-4D97-AF65-F5344CB8AC3E}">
        <p14:creationId xmlns:p14="http://schemas.microsoft.com/office/powerpoint/2010/main" val="342274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92781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Rectangle 2"/>
          <p:cNvSpPr/>
          <p:nvPr userDrawn="1"/>
        </p:nvSpPr>
        <p:spPr>
          <a:xfrm>
            <a:off x="1876515" y="2"/>
            <a:ext cx="3608747"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8" name="Picture Placeholder 7"/>
          <p:cNvSpPr>
            <a:spLocks noGrp="1"/>
          </p:cNvSpPr>
          <p:nvPr>
            <p:ph type="pic" sz="quarter" idx="10"/>
          </p:nvPr>
        </p:nvSpPr>
        <p:spPr>
          <a:xfrm>
            <a:off x="1091820" y="193345"/>
            <a:ext cx="5178136" cy="6664657"/>
          </a:xfrm>
          <a:custGeom>
            <a:avLst/>
            <a:gdLst>
              <a:gd name="connsiteX0" fmla="*/ 1326107 w 5178136"/>
              <a:gd name="connsiteY0" fmla="*/ 1034956 h 6664657"/>
              <a:gd name="connsiteX1" fmla="*/ 2527112 w 5178136"/>
              <a:gd name="connsiteY1" fmla="*/ 1034956 h 6664657"/>
              <a:gd name="connsiteX2" fmla="*/ 2527112 w 5178136"/>
              <a:gd name="connsiteY2" fmla="*/ 6664657 h 6664657"/>
              <a:gd name="connsiteX3" fmla="*/ 1326107 w 5178136"/>
              <a:gd name="connsiteY3" fmla="*/ 6664657 h 6664657"/>
              <a:gd name="connsiteX4" fmla="*/ 0 w 5178136"/>
              <a:gd name="connsiteY4" fmla="*/ 675565 h 6664657"/>
              <a:gd name="connsiteX5" fmla="*/ 1201005 w 5178136"/>
              <a:gd name="connsiteY5" fmla="*/ 675565 h 6664657"/>
              <a:gd name="connsiteX6" fmla="*/ 1201005 w 5178136"/>
              <a:gd name="connsiteY6" fmla="*/ 5795746 h 6664657"/>
              <a:gd name="connsiteX7" fmla="*/ 0 w 5178136"/>
              <a:gd name="connsiteY7" fmla="*/ 5795746 h 6664657"/>
              <a:gd name="connsiteX8" fmla="*/ 3977131 w 5178136"/>
              <a:gd name="connsiteY8" fmla="*/ 325272 h 6664657"/>
              <a:gd name="connsiteX9" fmla="*/ 5178136 w 5178136"/>
              <a:gd name="connsiteY9" fmla="*/ 325272 h 6664657"/>
              <a:gd name="connsiteX10" fmla="*/ 5178136 w 5178136"/>
              <a:gd name="connsiteY10" fmla="*/ 6371230 h 6664657"/>
              <a:gd name="connsiteX11" fmla="*/ 3977131 w 5178136"/>
              <a:gd name="connsiteY11" fmla="*/ 6371230 h 6664657"/>
              <a:gd name="connsiteX12" fmla="*/ 2651619 w 5178136"/>
              <a:gd name="connsiteY12" fmla="*/ 0 h 6664657"/>
              <a:gd name="connsiteX13" fmla="*/ 3852624 w 5178136"/>
              <a:gd name="connsiteY13" fmla="*/ 0 h 6664657"/>
              <a:gd name="connsiteX14" fmla="*/ 3852624 w 5178136"/>
              <a:gd name="connsiteY14" fmla="*/ 5629701 h 6664657"/>
              <a:gd name="connsiteX15" fmla="*/ 2651619 w 5178136"/>
              <a:gd name="connsiteY15" fmla="*/ 5629701 h 66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8136" h="6664657">
                <a:moveTo>
                  <a:pt x="1326107" y="1034956"/>
                </a:moveTo>
                <a:lnTo>
                  <a:pt x="2527112" y="1034956"/>
                </a:lnTo>
                <a:lnTo>
                  <a:pt x="2527112" y="6664657"/>
                </a:lnTo>
                <a:lnTo>
                  <a:pt x="1326107" y="6664657"/>
                </a:lnTo>
                <a:close/>
                <a:moveTo>
                  <a:pt x="0" y="675565"/>
                </a:moveTo>
                <a:lnTo>
                  <a:pt x="1201005" y="675565"/>
                </a:lnTo>
                <a:lnTo>
                  <a:pt x="1201005" y="5795746"/>
                </a:lnTo>
                <a:lnTo>
                  <a:pt x="0" y="5795746"/>
                </a:lnTo>
                <a:close/>
                <a:moveTo>
                  <a:pt x="3977131" y="325272"/>
                </a:moveTo>
                <a:lnTo>
                  <a:pt x="5178136" y="325272"/>
                </a:lnTo>
                <a:lnTo>
                  <a:pt x="5178136" y="6371230"/>
                </a:lnTo>
                <a:lnTo>
                  <a:pt x="3977131" y="6371230"/>
                </a:lnTo>
                <a:close/>
                <a:moveTo>
                  <a:pt x="2651619" y="0"/>
                </a:moveTo>
                <a:lnTo>
                  <a:pt x="3852624" y="0"/>
                </a:lnTo>
                <a:lnTo>
                  <a:pt x="3852624" y="5629701"/>
                </a:lnTo>
                <a:lnTo>
                  <a:pt x="2651619" y="562970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6428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841243" y="2"/>
            <a:ext cx="4572000" cy="2975212"/>
          </a:xfrm>
          <a:prstGeom prst="rect">
            <a:avLst/>
          </a:prstGeom>
          <a:solidFill>
            <a:schemeClr val="bg1">
              <a:lumMod val="95000"/>
            </a:schemeClr>
          </a:solidFill>
        </p:spPr>
        <p:txBody>
          <a:bodyPr/>
          <a:lstStyle/>
          <a:p>
            <a:endParaRPr lang="id-ID"/>
          </a:p>
        </p:txBody>
      </p:sp>
      <p:sp>
        <p:nvSpPr>
          <p:cNvPr id="4" name="Picture Placeholder 2"/>
          <p:cNvSpPr>
            <a:spLocks noGrp="1"/>
          </p:cNvSpPr>
          <p:nvPr>
            <p:ph type="pic" sz="quarter" idx="11"/>
          </p:nvPr>
        </p:nvSpPr>
        <p:spPr>
          <a:xfrm>
            <a:off x="5841241" y="3113965"/>
            <a:ext cx="2593075" cy="3744035"/>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64837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p:cNvSpPr/>
          <p:nvPr userDrawn="1"/>
        </p:nvSpPr>
        <p:spPr>
          <a:xfrm>
            <a:off x="0" y="1"/>
            <a:ext cx="33437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1" name="Picture Placeholder 10"/>
          <p:cNvSpPr>
            <a:spLocks noGrp="1"/>
          </p:cNvSpPr>
          <p:nvPr>
            <p:ph type="pic" sz="quarter" idx="10"/>
          </p:nvPr>
        </p:nvSpPr>
        <p:spPr>
          <a:xfrm>
            <a:off x="1571766" y="736980"/>
            <a:ext cx="2488597" cy="2606723"/>
          </a:xfrm>
          <a:prstGeom prst="rect">
            <a:avLst/>
          </a:prstGeom>
          <a:solidFill>
            <a:schemeClr val="bg1">
              <a:lumMod val="95000"/>
            </a:schemeClr>
          </a:solidFill>
        </p:spPr>
        <p:txBody>
          <a:bodyPr/>
          <a:lstStyle/>
          <a:p>
            <a:endParaRPr lang="id-ID"/>
          </a:p>
        </p:txBody>
      </p:sp>
      <p:sp>
        <p:nvSpPr>
          <p:cNvPr id="5" name="Picture Placeholder 10"/>
          <p:cNvSpPr>
            <a:spLocks noGrp="1"/>
          </p:cNvSpPr>
          <p:nvPr>
            <p:ph type="pic" sz="quarter" idx="11"/>
          </p:nvPr>
        </p:nvSpPr>
        <p:spPr>
          <a:xfrm>
            <a:off x="1571766" y="3591637"/>
            <a:ext cx="2488597" cy="2606723"/>
          </a:xfrm>
          <a:prstGeom prst="rect">
            <a:avLst/>
          </a:prstGeom>
          <a:solidFill>
            <a:schemeClr val="bg1">
              <a:lumMod val="95000"/>
            </a:schemeClr>
          </a:solidFill>
        </p:spPr>
        <p:txBody>
          <a:bodyPr/>
          <a:lstStyle/>
          <a:p>
            <a:endParaRPr lang="id-ID"/>
          </a:p>
        </p:txBody>
      </p:sp>
      <p:sp>
        <p:nvSpPr>
          <p:cNvPr id="6" name="Picture Placeholder 10"/>
          <p:cNvSpPr>
            <a:spLocks noGrp="1"/>
          </p:cNvSpPr>
          <p:nvPr>
            <p:ph type="pic" sz="quarter" idx="12"/>
          </p:nvPr>
        </p:nvSpPr>
        <p:spPr>
          <a:xfrm>
            <a:off x="4307988" y="1724169"/>
            <a:ext cx="2488597" cy="5133833"/>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409707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3" name="Rectangle 2"/>
          <p:cNvSpPr/>
          <p:nvPr userDrawn="1"/>
        </p:nvSpPr>
        <p:spPr>
          <a:xfrm>
            <a:off x="8848300" y="730155"/>
            <a:ext cx="3343701" cy="53976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1" name="Picture Placeholder 10"/>
          <p:cNvSpPr>
            <a:spLocks noGrp="1"/>
          </p:cNvSpPr>
          <p:nvPr>
            <p:ph type="pic" sz="quarter" idx="14"/>
          </p:nvPr>
        </p:nvSpPr>
        <p:spPr>
          <a:xfrm>
            <a:off x="5540992" y="0"/>
            <a:ext cx="4894797" cy="6858000"/>
          </a:xfrm>
          <a:custGeom>
            <a:avLst/>
            <a:gdLst>
              <a:gd name="connsiteX0" fmla="*/ 2869096 w 5572539"/>
              <a:gd name="connsiteY0" fmla="*/ 5174972 h 6858000"/>
              <a:gd name="connsiteX1" fmla="*/ 5572539 w 5572539"/>
              <a:gd name="connsiteY1" fmla="*/ 5174972 h 6858000"/>
              <a:gd name="connsiteX2" fmla="*/ 5572539 w 5572539"/>
              <a:gd name="connsiteY2" fmla="*/ 6858000 h 6858000"/>
              <a:gd name="connsiteX3" fmla="*/ 2869096 w 5572539"/>
              <a:gd name="connsiteY3" fmla="*/ 6858000 h 6858000"/>
              <a:gd name="connsiteX4" fmla="*/ 0 w 5572539"/>
              <a:gd name="connsiteY4" fmla="*/ 4240695 h 6858000"/>
              <a:gd name="connsiteX5" fmla="*/ 2703443 w 5572539"/>
              <a:gd name="connsiteY5" fmla="*/ 4240695 h 6858000"/>
              <a:gd name="connsiteX6" fmla="*/ 2703443 w 5572539"/>
              <a:gd name="connsiteY6" fmla="*/ 6858000 h 6858000"/>
              <a:gd name="connsiteX7" fmla="*/ 0 w 5572539"/>
              <a:gd name="connsiteY7" fmla="*/ 6858000 h 6858000"/>
              <a:gd name="connsiteX8" fmla="*/ 2869096 w 5572539"/>
              <a:gd name="connsiteY8" fmla="*/ 1855302 h 6858000"/>
              <a:gd name="connsiteX9" fmla="*/ 5572539 w 5572539"/>
              <a:gd name="connsiteY9" fmla="*/ 1855302 h 6858000"/>
              <a:gd name="connsiteX10" fmla="*/ 5572539 w 5572539"/>
              <a:gd name="connsiteY10" fmla="*/ 5035826 h 6858000"/>
              <a:gd name="connsiteX11" fmla="*/ 2869096 w 5572539"/>
              <a:gd name="connsiteY11" fmla="*/ 5035826 h 6858000"/>
              <a:gd name="connsiteX12" fmla="*/ 2869096 w 5572539"/>
              <a:gd name="connsiteY12" fmla="*/ 0 h 6858000"/>
              <a:gd name="connsiteX13" fmla="*/ 5572539 w 5572539"/>
              <a:gd name="connsiteY13" fmla="*/ 0 h 6858000"/>
              <a:gd name="connsiteX14" fmla="*/ 5572539 w 5572539"/>
              <a:gd name="connsiteY14" fmla="*/ 1683028 h 6858000"/>
              <a:gd name="connsiteX15" fmla="*/ 2869096 w 5572539"/>
              <a:gd name="connsiteY15" fmla="*/ 1683028 h 6858000"/>
              <a:gd name="connsiteX16" fmla="*/ 1 w 5572539"/>
              <a:gd name="connsiteY16" fmla="*/ 0 h 6858000"/>
              <a:gd name="connsiteX17" fmla="*/ 2703444 w 5572539"/>
              <a:gd name="connsiteY17" fmla="*/ 0 h 6858000"/>
              <a:gd name="connsiteX18" fmla="*/ 2703444 w 5572539"/>
              <a:gd name="connsiteY18" fmla="*/ 4108174 h 6858000"/>
              <a:gd name="connsiteX19" fmla="*/ 1 w 5572539"/>
              <a:gd name="connsiteY19" fmla="*/ 4108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539" h="6858000">
                <a:moveTo>
                  <a:pt x="2869096" y="5174972"/>
                </a:moveTo>
                <a:lnTo>
                  <a:pt x="5572539" y="5174972"/>
                </a:lnTo>
                <a:lnTo>
                  <a:pt x="5572539" y="6858000"/>
                </a:lnTo>
                <a:lnTo>
                  <a:pt x="2869096" y="6858000"/>
                </a:lnTo>
                <a:close/>
                <a:moveTo>
                  <a:pt x="0" y="4240695"/>
                </a:moveTo>
                <a:lnTo>
                  <a:pt x="2703443" y="4240695"/>
                </a:lnTo>
                <a:lnTo>
                  <a:pt x="2703443" y="6858000"/>
                </a:lnTo>
                <a:lnTo>
                  <a:pt x="0" y="6858000"/>
                </a:lnTo>
                <a:close/>
                <a:moveTo>
                  <a:pt x="2869096" y="1855302"/>
                </a:moveTo>
                <a:lnTo>
                  <a:pt x="5572539" y="1855302"/>
                </a:lnTo>
                <a:lnTo>
                  <a:pt x="5572539" y="5035826"/>
                </a:lnTo>
                <a:lnTo>
                  <a:pt x="2869096" y="5035826"/>
                </a:lnTo>
                <a:close/>
                <a:moveTo>
                  <a:pt x="2869096" y="0"/>
                </a:moveTo>
                <a:lnTo>
                  <a:pt x="5572539" y="0"/>
                </a:lnTo>
                <a:lnTo>
                  <a:pt x="5572539" y="1683028"/>
                </a:lnTo>
                <a:lnTo>
                  <a:pt x="2869096" y="1683028"/>
                </a:lnTo>
                <a:close/>
                <a:moveTo>
                  <a:pt x="1" y="0"/>
                </a:moveTo>
                <a:lnTo>
                  <a:pt x="2703444" y="0"/>
                </a:lnTo>
                <a:lnTo>
                  <a:pt x="2703444" y="4108174"/>
                </a:lnTo>
                <a:lnTo>
                  <a:pt x="1" y="410817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21000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3709" y="0"/>
            <a:ext cx="2607513" cy="6858000"/>
          </a:xfrm>
          <a:custGeom>
            <a:avLst/>
            <a:gdLst>
              <a:gd name="connsiteX0" fmla="*/ 0 w 3460392"/>
              <a:gd name="connsiteY0" fmla="*/ 0 h 3552180"/>
              <a:gd name="connsiteX1" fmla="*/ 3460392 w 3460392"/>
              <a:gd name="connsiteY1" fmla="*/ 0 h 3552180"/>
              <a:gd name="connsiteX2" fmla="*/ 3460392 w 3460392"/>
              <a:gd name="connsiteY2" fmla="*/ 3552180 h 3552180"/>
              <a:gd name="connsiteX3" fmla="*/ 0 w 3460392"/>
              <a:gd name="connsiteY3" fmla="*/ 3552180 h 3552180"/>
            </a:gdLst>
            <a:ahLst/>
            <a:cxnLst>
              <a:cxn ang="0">
                <a:pos x="connsiteX0" y="connsiteY0"/>
              </a:cxn>
              <a:cxn ang="0">
                <a:pos x="connsiteX1" y="connsiteY1"/>
              </a:cxn>
              <a:cxn ang="0">
                <a:pos x="connsiteX2" y="connsiteY2"/>
              </a:cxn>
              <a:cxn ang="0">
                <a:pos x="connsiteX3" y="connsiteY3"/>
              </a:cxn>
            </a:cxnLst>
            <a:rect l="l" t="t" r="r" b="b"/>
            <a:pathLst>
              <a:path w="3460392" h="3552180">
                <a:moveTo>
                  <a:pt x="0" y="0"/>
                </a:moveTo>
                <a:lnTo>
                  <a:pt x="3460392" y="0"/>
                </a:lnTo>
                <a:lnTo>
                  <a:pt x="3460392" y="3552180"/>
                </a:lnTo>
                <a:lnTo>
                  <a:pt x="0" y="3552180"/>
                </a:lnTo>
                <a:close/>
              </a:path>
            </a:pathLst>
          </a:custGeom>
          <a:solidFill>
            <a:schemeClr val="bg1">
              <a:lumMod val="95000"/>
            </a:schemeClr>
          </a:solidFill>
        </p:spPr>
        <p:txBody>
          <a:bodyPr wrap="square">
            <a:noAutofit/>
          </a:bodyPr>
          <a:lstStyle/>
          <a:p>
            <a:endParaRPr lang="en-US"/>
          </a:p>
        </p:txBody>
      </p:sp>
      <p:sp>
        <p:nvSpPr>
          <p:cNvPr id="4" name="Picture Placeholder 8"/>
          <p:cNvSpPr>
            <a:spLocks noGrp="1"/>
          </p:cNvSpPr>
          <p:nvPr>
            <p:ph type="pic" sz="quarter" idx="11"/>
          </p:nvPr>
        </p:nvSpPr>
        <p:spPr>
          <a:xfrm>
            <a:off x="3905536" y="0"/>
            <a:ext cx="2607513" cy="6858000"/>
          </a:xfrm>
          <a:custGeom>
            <a:avLst/>
            <a:gdLst>
              <a:gd name="connsiteX0" fmla="*/ 0 w 3460392"/>
              <a:gd name="connsiteY0" fmla="*/ 0 h 3552180"/>
              <a:gd name="connsiteX1" fmla="*/ 3460392 w 3460392"/>
              <a:gd name="connsiteY1" fmla="*/ 0 h 3552180"/>
              <a:gd name="connsiteX2" fmla="*/ 3460392 w 3460392"/>
              <a:gd name="connsiteY2" fmla="*/ 3552180 h 3552180"/>
              <a:gd name="connsiteX3" fmla="*/ 0 w 3460392"/>
              <a:gd name="connsiteY3" fmla="*/ 3552180 h 3552180"/>
            </a:gdLst>
            <a:ahLst/>
            <a:cxnLst>
              <a:cxn ang="0">
                <a:pos x="connsiteX0" y="connsiteY0"/>
              </a:cxn>
              <a:cxn ang="0">
                <a:pos x="connsiteX1" y="connsiteY1"/>
              </a:cxn>
              <a:cxn ang="0">
                <a:pos x="connsiteX2" y="connsiteY2"/>
              </a:cxn>
              <a:cxn ang="0">
                <a:pos x="connsiteX3" y="connsiteY3"/>
              </a:cxn>
            </a:cxnLst>
            <a:rect l="l" t="t" r="r" b="b"/>
            <a:pathLst>
              <a:path w="3460392" h="3552180">
                <a:moveTo>
                  <a:pt x="0" y="0"/>
                </a:moveTo>
                <a:lnTo>
                  <a:pt x="3460392" y="0"/>
                </a:lnTo>
                <a:lnTo>
                  <a:pt x="3460392" y="3552180"/>
                </a:lnTo>
                <a:lnTo>
                  <a:pt x="0" y="355218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182698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6" name="Freeform 5"/>
          <p:cNvSpPr/>
          <p:nvPr userDrawn="1"/>
        </p:nvSpPr>
        <p:spPr>
          <a:xfrm>
            <a:off x="7751928" y="0"/>
            <a:ext cx="4440072" cy="4189864"/>
          </a:xfrm>
          <a:custGeom>
            <a:avLst/>
            <a:gdLst>
              <a:gd name="connsiteX0" fmla="*/ 587227 w 4440072"/>
              <a:gd name="connsiteY0" fmla="*/ 0 h 4189864"/>
              <a:gd name="connsiteX1" fmla="*/ 4440072 w 4440072"/>
              <a:gd name="connsiteY1" fmla="*/ 0 h 4189864"/>
              <a:gd name="connsiteX2" fmla="*/ 4440072 w 4440072"/>
              <a:gd name="connsiteY2" fmla="*/ 3361516 h 4189864"/>
              <a:gd name="connsiteX3" fmla="*/ 4368411 w 4440072"/>
              <a:gd name="connsiteY3" fmla="*/ 3440363 h 4189864"/>
              <a:gd name="connsiteX4" fmla="*/ 2558956 w 4440072"/>
              <a:gd name="connsiteY4" fmla="*/ 4189864 h 4189864"/>
              <a:gd name="connsiteX5" fmla="*/ 0 w 4440072"/>
              <a:gd name="connsiteY5" fmla="*/ 1630908 h 4189864"/>
              <a:gd name="connsiteX6" fmla="*/ 584341 w 4440072"/>
              <a:gd name="connsiteY6" fmla="*/ 3175 h 41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72" h="4189864">
                <a:moveTo>
                  <a:pt x="587227" y="0"/>
                </a:moveTo>
                <a:lnTo>
                  <a:pt x="4440072" y="0"/>
                </a:lnTo>
                <a:lnTo>
                  <a:pt x="4440072" y="3361516"/>
                </a:lnTo>
                <a:lnTo>
                  <a:pt x="4368411" y="3440363"/>
                </a:lnTo>
                <a:cubicBezTo>
                  <a:pt x="3905331" y="3903443"/>
                  <a:pt x="3265592" y="4189864"/>
                  <a:pt x="2558956" y="4189864"/>
                </a:cubicBezTo>
                <a:cubicBezTo>
                  <a:pt x="1145684" y="4189864"/>
                  <a:pt x="0" y="3044180"/>
                  <a:pt x="0" y="1630908"/>
                </a:cubicBezTo>
                <a:cubicBezTo>
                  <a:pt x="0" y="1012602"/>
                  <a:pt x="219291" y="445513"/>
                  <a:pt x="584341" y="3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9" name="Picture Placeholder 8"/>
          <p:cNvSpPr>
            <a:spLocks noGrp="1"/>
          </p:cNvSpPr>
          <p:nvPr>
            <p:ph type="pic" sz="quarter" idx="10"/>
          </p:nvPr>
        </p:nvSpPr>
        <p:spPr>
          <a:xfrm>
            <a:off x="6769290" y="1009933"/>
            <a:ext cx="4094329" cy="5848067"/>
          </a:xfrm>
          <a:custGeom>
            <a:avLst/>
            <a:gdLst>
              <a:gd name="connsiteX0" fmla="*/ 0 w 3460392"/>
              <a:gd name="connsiteY0" fmla="*/ 0 h 3552180"/>
              <a:gd name="connsiteX1" fmla="*/ 3460392 w 3460392"/>
              <a:gd name="connsiteY1" fmla="*/ 0 h 3552180"/>
              <a:gd name="connsiteX2" fmla="*/ 3460392 w 3460392"/>
              <a:gd name="connsiteY2" fmla="*/ 3552180 h 3552180"/>
              <a:gd name="connsiteX3" fmla="*/ 0 w 3460392"/>
              <a:gd name="connsiteY3" fmla="*/ 3552180 h 3552180"/>
            </a:gdLst>
            <a:ahLst/>
            <a:cxnLst>
              <a:cxn ang="0">
                <a:pos x="connsiteX0" y="connsiteY0"/>
              </a:cxn>
              <a:cxn ang="0">
                <a:pos x="connsiteX1" y="connsiteY1"/>
              </a:cxn>
              <a:cxn ang="0">
                <a:pos x="connsiteX2" y="connsiteY2"/>
              </a:cxn>
              <a:cxn ang="0">
                <a:pos x="connsiteX3" y="connsiteY3"/>
              </a:cxn>
            </a:cxnLst>
            <a:rect l="l" t="t" r="r" b="b"/>
            <a:pathLst>
              <a:path w="3460392" h="3552180">
                <a:moveTo>
                  <a:pt x="0" y="0"/>
                </a:moveTo>
                <a:lnTo>
                  <a:pt x="3460392" y="0"/>
                </a:lnTo>
                <a:lnTo>
                  <a:pt x="3460392" y="3552180"/>
                </a:lnTo>
                <a:lnTo>
                  <a:pt x="0" y="355218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08667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Freeform 5"/>
          <p:cNvSpPr/>
          <p:nvPr userDrawn="1"/>
        </p:nvSpPr>
        <p:spPr>
          <a:xfrm flipH="1" flipV="1">
            <a:off x="0" y="2265528"/>
            <a:ext cx="4866723" cy="4592472"/>
          </a:xfrm>
          <a:custGeom>
            <a:avLst/>
            <a:gdLst>
              <a:gd name="connsiteX0" fmla="*/ 587227 w 4440072"/>
              <a:gd name="connsiteY0" fmla="*/ 0 h 4189864"/>
              <a:gd name="connsiteX1" fmla="*/ 4440072 w 4440072"/>
              <a:gd name="connsiteY1" fmla="*/ 0 h 4189864"/>
              <a:gd name="connsiteX2" fmla="*/ 4440072 w 4440072"/>
              <a:gd name="connsiteY2" fmla="*/ 3361516 h 4189864"/>
              <a:gd name="connsiteX3" fmla="*/ 4368411 w 4440072"/>
              <a:gd name="connsiteY3" fmla="*/ 3440363 h 4189864"/>
              <a:gd name="connsiteX4" fmla="*/ 2558956 w 4440072"/>
              <a:gd name="connsiteY4" fmla="*/ 4189864 h 4189864"/>
              <a:gd name="connsiteX5" fmla="*/ 0 w 4440072"/>
              <a:gd name="connsiteY5" fmla="*/ 1630908 h 4189864"/>
              <a:gd name="connsiteX6" fmla="*/ 584341 w 4440072"/>
              <a:gd name="connsiteY6" fmla="*/ 3175 h 41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72" h="4189864">
                <a:moveTo>
                  <a:pt x="587227" y="0"/>
                </a:moveTo>
                <a:lnTo>
                  <a:pt x="4440072" y="0"/>
                </a:lnTo>
                <a:lnTo>
                  <a:pt x="4440072" y="3361516"/>
                </a:lnTo>
                <a:lnTo>
                  <a:pt x="4368411" y="3440363"/>
                </a:lnTo>
                <a:cubicBezTo>
                  <a:pt x="3905331" y="3903443"/>
                  <a:pt x="3265592" y="4189864"/>
                  <a:pt x="2558956" y="4189864"/>
                </a:cubicBezTo>
                <a:cubicBezTo>
                  <a:pt x="1145684" y="4189864"/>
                  <a:pt x="0" y="3044180"/>
                  <a:pt x="0" y="1630908"/>
                </a:cubicBezTo>
                <a:cubicBezTo>
                  <a:pt x="0" y="1012602"/>
                  <a:pt x="219291" y="445513"/>
                  <a:pt x="584341" y="317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 name="Picture Placeholder 3"/>
          <p:cNvSpPr>
            <a:spLocks noGrp="1"/>
          </p:cNvSpPr>
          <p:nvPr>
            <p:ph type="pic" sz="quarter" idx="10"/>
          </p:nvPr>
        </p:nvSpPr>
        <p:spPr>
          <a:xfrm>
            <a:off x="1091820" y="193345"/>
            <a:ext cx="5178136" cy="6664657"/>
          </a:xfrm>
          <a:custGeom>
            <a:avLst/>
            <a:gdLst>
              <a:gd name="connsiteX0" fmla="*/ 1326107 w 5178136"/>
              <a:gd name="connsiteY0" fmla="*/ 1034956 h 6664657"/>
              <a:gd name="connsiteX1" fmla="*/ 2527112 w 5178136"/>
              <a:gd name="connsiteY1" fmla="*/ 1034956 h 6664657"/>
              <a:gd name="connsiteX2" fmla="*/ 2527112 w 5178136"/>
              <a:gd name="connsiteY2" fmla="*/ 6664657 h 6664657"/>
              <a:gd name="connsiteX3" fmla="*/ 1326107 w 5178136"/>
              <a:gd name="connsiteY3" fmla="*/ 6664657 h 6664657"/>
              <a:gd name="connsiteX4" fmla="*/ 0 w 5178136"/>
              <a:gd name="connsiteY4" fmla="*/ 675565 h 6664657"/>
              <a:gd name="connsiteX5" fmla="*/ 1201005 w 5178136"/>
              <a:gd name="connsiteY5" fmla="*/ 675565 h 6664657"/>
              <a:gd name="connsiteX6" fmla="*/ 1201005 w 5178136"/>
              <a:gd name="connsiteY6" fmla="*/ 5795746 h 6664657"/>
              <a:gd name="connsiteX7" fmla="*/ 0 w 5178136"/>
              <a:gd name="connsiteY7" fmla="*/ 5795746 h 6664657"/>
              <a:gd name="connsiteX8" fmla="*/ 3977131 w 5178136"/>
              <a:gd name="connsiteY8" fmla="*/ 325272 h 6664657"/>
              <a:gd name="connsiteX9" fmla="*/ 5178136 w 5178136"/>
              <a:gd name="connsiteY9" fmla="*/ 325272 h 6664657"/>
              <a:gd name="connsiteX10" fmla="*/ 5178136 w 5178136"/>
              <a:gd name="connsiteY10" fmla="*/ 6371230 h 6664657"/>
              <a:gd name="connsiteX11" fmla="*/ 3977131 w 5178136"/>
              <a:gd name="connsiteY11" fmla="*/ 6371230 h 6664657"/>
              <a:gd name="connsiteX12" fmla="*/ 2651619 w 5178136"/>
              <a:gd name="connsiteY12" fmla="*/ 0 h 6664657"/>
              <a:gd name="connsiteX13" fmla="*/ 3852624 w 5178136"/>
              <a:gd name="connsiteY13" fmla="*/ 0 h 6664657"/>
              <a:gd name="connsiteX14" fmla="*/ 3852624 w 5178136"/>
              <a:gd name="connsiteY14" fmla="*/ 5629701 h 6664657"/>
              <a:gd name="connsiteX15" fmla="*/ 2651619 w 5178136"/>
              <a:gd name="connsiteY15" fmla="*/ 5629701 h 66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8136" h="6664657">
                <a:moveTo>
                  <a:pt x="1326107" y="1034956"/>
                </a:moveTo>
                <a:lnTo>
                  <a:pt x="2527112" y="1034956"/>
                </a:lnTo>
                <a:lnTo>
                  <a:pt x="2527112" y="6664657"/>
                </a:lnTo>
                <a:lnTo>
                  <a:pt x="1326107" y="6664657"/>
                </a:lnTo>
                <a:close/>
                <a:moveTo>
                  <a:pt x="0" y="675565"/>
                </a:moveTo>
                <a:lnTo>
                  <a:pt x="1201005" y="675565"/>
                </a:lnTo>
                <a:lnTo>
                  <a:pt x="1201005" y="5795746"/>
                </a:lnTo>
                <a:lnTo>
                  <a:pt x="0" y="5795746"/>
                </a:lnTo>
                <a:close/>
                <a:moveTo>
                  <a:pt x="3977131" y="325272"/>
                </a:moveTo>
                <a:lnTo>
                  <a:pt x="5178136" y="325272"/>
                </a:lnTo>
                <a:lnTo>
                  <a:pt x="5178136" y="6371230"/>
                </a:lnTo>
                <a:lnTo>
                  <a:pt x="3977131" y="6371230"/>
                </a:lnTo>
                <a:close/>
                <a:moveTo>
                  <a:pt x="2651619" y="0"/>
                </a:moveTo>
                <a:lnTo>
                  <a:pt x="3852624" y="0"/>
                </a:lnTo>
                <a:lnTo>
                  <a:pt x="3852624" y="5629701"/>
                </a:lnTo>
                <a:lnTo>
                  <a:pt x="2651619" y="562970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86290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237710" y="2252869"/>
            <a:ext cx="2610679" cy="4605131"/>
          </a:xfrm>
          <a:prstGeom prst="rect">
            <a:avLst/>
          </a:prstGeom>
          <a:solidFill>
            <a:schemeClr val="bg1">
              <a:lumMod val="95000"/>
            </a:schemeClr>
          </a:solidFill>
        </p:spPr>
        <p:txBody>
          <a:bodyPr/>
          <a:lstStyle/>
          <a:p>
            <a:endParaRPr lang="en-US"/>
          </a:p>
        </p:txBody>
      </p:sp>
      <p:sp>
        <p:nvSpPr>
          <p:cNvPr id="6" name="Picture Placeholder 2"/>
          <p:cNvSpPr>
            <a:spLocks noGrp="1"/>
          </p:cNvSpPr>
          <p:nvPr>
            <p:ph type="pic" sz="quarter" idx="13"/>
          </p:nvPr>
        </p:nvSpPr>
        <p:spPr>
          <a:xfrm>
            <a:off x="8237710" y="0"/>
            <a:ext cx="2610679" cy="2107096"/>
          </a:xfrm>
          <a:prstGeom prst="rect">
            <a:avLst/>
          </a:prstGeom>
          <a:solidFill>
            <a:schemeClr val="bg1">
              <a:lumMod val="95000"/>
            </a:schemeClr>
          </a:solidFill>
        </p:spPr>
        <p:txBody>
          <a:bodyPr/>
          <a:lstStyle/>
          <a:p>
            <a:endParaRPr lang="en-US"/>
          </a:p>
        </p:txBody>
      </p:sp>
      <p:sp>
        <p:nvSpPr>
          <p:cNvPr id="7" name="Picture Placeholder 2"/>
          <p:cNvSpPr>
            <a:spLocks noGrp="1"/>
          </p:cNvSpPr>
          <p:nvPr>
            <p:ph type="pic" sz="quarter" idx="14"/>
          </p:nvPr>
        </p:nvSpPr>
        <p:spPr>
          <a:xfrm>
            <a:off x="5475027" y="0"/>
            <a:ext cx="2610679" cy="5117909"/>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33441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Rectangle 3"/>
          <p:cNvSpPr/>
          <p:nvPr userDrawn="1"/>
        </p:nvSpPr>
        <p:spPr>
          <a:xfrm>
            <a:off x="8693625" y="3144509"/>
            <a:ext cx="3043451" cy="3302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 name="Picture Placeholder 17"/>
          <p:cNvSpPr>
            <a:spLocks noGrp="1"/>
          </p:cNvSpPr>
          <p:nvPr>
            <p:ph type="pic" sz="quarter" idx="11"/>
          </p:nvPr>
        </p:nvSpPr>
        <p:spPr>
          <a:xfrm>
            <a:off x="6230112" y="3424287"/>
            <a:ext cx="5180011" cy="2743200"/>
          </a:xfrm>
          <a:custGeom>
            <a:avLst/>
            <a:gdLst>
              <a:gd name="connsiteX0" fmla="*/ 0 w 3767328"/>
              <a:gd name="connsiteY0" fmla="*/ 0 h 2743200"/>
              <a:gd name="connsiteX1" fmla="*/ 3767328 w 3767328"/>
              <a:gd name="connsiteY1" fmla="*/ 0 h 2743200"/>
              <a:gd name="connsiteX2" fmla="*/ 3767328 w 3767328"/>
              <a:gd name="connsiteY2" fmla="*/ 2743200 h 2743200"/>
              <a:gd name="connsiteX3" fmla="*/ 0 w 3767328"/>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3767328" h="2743200">
                <a:moveTo>
                  <a:pt x="0" y="0"/>
                </a:moveTo>
                <a:lnTo>
                  <a:pt x="3767328" y="0"/>
                </a:lnTo>
                <a:lnTo>
                  <a:pt x="3767328" y="2743200"/>
                </a:lnTo>
                <a:lnTo>
                  <a:pt x="0" y="2743200"/>
                </a:lnTo>
                <a:close/>
              </a:path>
            </a:pathLst>
          </a:custGeom>
          <a:solidFill>
            <a:schemeClr val="bg1">
              <a:lumMod val="95000"/>
            </a:schemeClr>
          </a:solidFill>
        </p:spPr>
        <p:txBody>
          <a:bodyPr wrap="square">
            <a:noAutofit/>
          </a:bodyPr>
          <a:lstStyle/>
          <a:p>
            <a:endParaRPr lang="en-US" dirty="0"/>
          </a:p>
        </p:txBody>
      </p:sp>
      <p:sp>
        <p:nvSpPr>
          <p:cNvPr id="8" name="Picture Placeholder 15"/>
          <p:cNvSpPr>
            <a:spLocks noGrp="1"/>
          </p:cNvSpPr>
          <p:nvPr>
            <p:ph type="pic" sz="quarter" idx="13"/>
          </p:nvPr>
        </p:nvSpPr>
        <p:spPr>
          <a:xfrm>
            <a:off x="0" y="3424287"/>
            <a:ext cx="1926336" cy="2743200"/>
          </a:xfrm>
          <a:custGeom>
            <a:avLst/>
            <a:gdLst>
              <a:gd name="connsiteX0" fmla="*/ 0 w 1926336"/>
              <a:gd name="connsiteY0" fmla="*/ 0 h 2743200"/>
              <a:gd name="connsiteX1" fmla="*/ 1926336 w 1926336"/>
              <a:gd name="connsiteY1" fmla="*/ 0 h 2743200"/>
              <a:gd name="connsiteX2" fmla="*/ 1926336 w 1926336"/>
              <a:gd name="connsiteY2" fmla="*/ 2743200 h 2743200"/>
              <a:gd name="connsiteX3" fmla="*/ 0 w 1926336"/>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926336" h="2743200">
                <a:moveTo>
                  <a:pt x="0" y="0"/>
                </a:moveTo>
                <a:lnTo>
                  <a:pt x="1926336" y="0"/>
                </a:lnTo>
                <a:lnTo>
                  <a:pt x="1926336" y="2743200"/>
                </a:lnTo>
                <a:lnTo>
                  <a:pt x="0" y="2743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760434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8" name="Rectangle 7"/>
          <p:cNvSpPr/>
          <p:nvPr userDrawn="1"/>
        </p:nvSpPr>
        <p:spPr>
          <a:xfrm>
            <a:off x="9070075" y="1279035"/>
            <a:ext cx="1629771" cy="37023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Picture Placeholder 11"/>
          <p:cNvSpPr>
            <a:spLocks noGrp="1"/>
          </p:cNvSpPr>
          <p:nvPr>
            <p:ph type="pic" sz="quarter" idx="10"/>
          </p:nvPr>
        </p:nvSpPr>
        <p:spPr>
          <a:xfrm>
            <a:off x="7719087" y="0"/>
            <a:ext cx="2666860" cy="2048256"/>
          </a:xfrm>
          <a:custGeom>
            <a:avLst/>
            <a:gdLst>
              <a:gd name="connsiteX0" fmla="*/ 0 w 2791968"/>
              <a:gd name="connsiteY0" fmla="*/ 0 h 2048256"/>
              <a:gd name="connsiteX1" fmla="*/ 2791968 w 2791968"/>
              <a:gd name="connsiteY1" fmla="*/ 0 h 2048256"/>
              <a:gd name="connsiteX2" fmla="*/ 2791968 w 2791968"/>
              <a:gd name="connsiteY2" fmla="*/ 2048256 h 2048256"/>
              <a:gd name="connsiteX3" fmla="*/ 0 w 2791968"/>
              <a:gd name="connsiteY3" fmla="*/ 2048256 h 2048256"/>
            </a:gdLst>
            <a:ahLst/>
            <a:cxnLst>
              <a:cxn ang="0">
                <a:pos x="connsiteX0" y="connsiteY0"/>
              </a:cxn>
              <a:cxn ang="0">
                <a:pos x="connsiteX1" y="connsiteY1"/>
              </a:cxn>
              <a:cxn ang="0">
                <a:pos x="connsiteX2" y="connsiteY2"/>
              </a:cxn>
              <a:cxn ang="0">
                <a:pos x="connsiteX3" y="connsiteY3"/>
              </a:cxn>
            </a:cxnLst>
            <a:rect l="l" t="t" r="r" b="b"/>
            <a:pathLst>
              <a:path w="2791968" h="2048256">
                <a:moveTo>
                  <a:pt x="0" y="0"/>
                </a:moveTo>
                <a:lnTo>
                  <a:pt x="2791968" y="0"/>
                </a:lnTo>
                <a:lnTo>
                  <a:pt x="2791968" y="2048256"/>
                </a:lnTo>
                <a:lnTo>
                  <a:pt x="0" y="2048256"/>
                </a:lnTo>
                <a:close/>
              </a:path>
            </a:pathLst>
          </a:custGeom>
          <a:solidFill>
            <a:schemeClr val="bg1">
              <a:lumMod val="95000"/>
            </a:schemeClr>
          </a:solidFill>
        </p:spPr>
        <p:txBody>
          <a:bodyPr wrap="square">
            <a:noAutofit/>
          </a:bodyPr>
          <a:lstStyle/>
          <a:p>
            <a:endParaRPr lang="en-US" dirty="0"/>
          </a:p>
        </p:txBody>
      </p:sp>
      <p:sp>
        <p:nvSpPr>
          <p:cNvPr id="9" name="Picture Placeholder 10"/>
          <p:cNvSpPr>
            <a:spLocks noGrp="1"/>
          </p:cNvSpPr>
          <p:nvPr>
            <p:ph type="pic" sz="quarter" idx="11"/>
          </p:nvPr>
        </p:nvSpPr>
        <p:spPr>
          <a:xfrm>
            <a:off x="7719086" y="2197290"/>
            <a:ext cx="2197151" cy="4660711"/>
          </a:xfrm>
          <a:custGeom>
            <a:avLst/>
            <a:gdLst>
              <a:gd name="connsiteX0" fmla="*/ 0 w 2791968"/>
              <a:gd name="connsiteY0" fmla="*/ 0 h 4553712"/>
              <a:gd name="connsiteX1" fmla="*/ 2791968 w 2791968"/>
              <a:gd name="connsiteY1" fmla="*/ 0 h 4553712"/>
              <a:gd name="connsiteX2" fmla="*/ 2791968 w 2791968"/>
              <a:gd name="connsiteY2" fmla="*/ 4553712 h 4553712"/>
              <a:gd name="connsiteX3" fmla="*/ 0 w 2791968"/>
              <a:gd name="connsiteY3" fmla="*/ 4553712 h 4553712"/>
            </a:gdLst>
            <a:ahLst/>
            <a:cxnLst>
              <a:cxn ang="0">
                <a:pos x="connsiteX0" y="connsiteY0"/>
              </a:cxn>
              <a:cxn ang="0">
                <a:pos x="connsiteX1" y="connsiteY1"/>
              </a:cxn>
              <a:cxn ang="0">
                <a:pos x="connsiteX2" y="connsiteY2"/>
              </a:cxn>
              <a:cxn ang="0">
                <a:pos x="connsiteX3" y="connsiteY3"/>
              </a:cxn>
            </a:cxnLst>
            <a:rect l="l" t="t" r="r" b="b"/>
            <a:pathLst>
              <a:path w="2791968" h="4553712">
                <a:moveTo>
                  <a:pt x="0" y="0"/>
                </a:moveTo>
                <a:lnTo>
                  <a:pt x="2791968" y="0"/>
                </a:lnTo>
                <a:lnTo>
                  <a:pt x="2791968" y="4553712"/>
                </a:lnTo>
                <a:lnTo>
                  <a:pt x="0" y="4553712"/>
                </a:lnTo>
                <a:close/>
              </a:path>
            </a:pathLst>
          </a:custGeom>
          <a:solidFill>
            <a:schemeClr val="bg1">
              <a:lumMod val="95000"/>
            </a:schemeClr>
          </a:solidFill>
        </p:spPr>
        <p:txBody>
          <a:bodyPr wrap="square">
            <a:noAutofit/>
          </a:bodyPr>
          <a:lstStyle/>
          <a:p>
            <a:endParaRPr lang="en-US"/>
          </a:p>
        </p:txBody>
      </p:sp>
      <p:sp>
        <p:nvSpPr>
          <p:cNvPr id="6" name="Picture Placeholder 11"/>
          <p:cNvSpPr>
            <a:spLocks noGrp="1"/>
          </p:cNvSpPr>
          <p:nvPr>
            <p:ph type="pic" sz="quarter" idx="12"/>
          </p:nvPr>
        </p:nvSpPr>
        <p:spPr>
          <a:xfrm>
            <a:off x="5308979" y="996289"/>
            <a:ext cx="2229139" cy="4476465"/>
          </a:xfrm>
          <a:custGeom>
            <a:avLst/>
            <a:gdLst>
              <a:gd name="connsiteX0" fmla="*/ 0 w 2791968"/>
              <a:gd name="connsiteY0" fmla="*/ 0 h 2048256"/>
              <a:gd name="connsiteX1" fmla="*/ 2791968 w 2791968"/>
              <a:gd name="connsiteY1" fmla="*/ 0 h 2048256"/>
              <a:gd name="connsiteX2" fmla="*/ 2791968 w 2791968"/>
              <a:gd name="connsiteY2" fmla="*/ 2048256 h 2048256"/>
              <a:gd name="connsiteX3" fmla="*/ 0 w 2791968"/>
              <a:gd name="connsiteY3" fmla="*/ 2048256 h 2048256"/>
            </a:gdLst>
            <a:ahLst/>
            <a:cxnLst>
              <a:cxn ang="0">
                <a:pos x="connsiteX0" y="connsiteY0"/>
              </a:cxn>
              <a:cxn ang="0">
                <a:pos x="connsiteX1" y="connsiteY1"/>
              </a:cxn>
              <a:cxn ang="0">
                <a:pos x="connsiteX2" y="connsiteY2"/>
              </a:cxn>
              <a:cxn ang="0">
                <a:pos x="connsiteX3" y="connsiteY3"/>
              </a:cxn>
            </a:cxnLst>
            <a:rect l="l" t="t" r="r" b="b"/>
            <a:pathLst>
              <a:path w="2791968" h="2048256">
                <a:moveTo>
                  <a:pt x="0" y="0"/>
                </a:moveTo>
                <a:lnTo>
                  <a:pt x="2791968" y="0"/>
                </a:lnTo>
                <a:lnTo>
                  <a:pt x="2791968" y="2048256"/>
                </a:lnTo>
                <a:lnTo>
                  <a:pt x="0" y="2048256"/>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50275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5" name="Picture Placeholder 54"/>
          <p:cNvSpPr>
            <a:spLocks noGrp="1"/>
          </p:cNvSpPr>
          <p:nvPr>
            <p:ph type="pic" sz="quarter" idx="10"/>
          </p:nvPr>
        </p:nvSpPr>
        <p:spPr>
          <a:xfrm>
            <a:off x="2" y="0"/>
            <a:ext cx="6130597" cy="6858000"/>
          </a:xfrm>
          <a:custGeom>
            <a:avLst/>
            <a:gdLst>
              <a:gd name="connsiteX0" fmla="*/ 3579363 w 6130597"/>
              <a:gd name="connsiteY0" fmla="*/ 5843516 h 6858000"/>
              <a:gd name="connsiteX1" fmla="*/ 3854174 w 6130597"/>
              <a:gd name="connsiteY1" fmla="*/ 6118327 h 6858000"/>
              <a:gd name="connsiteX2" fmla="*/ 3579363 w 6130597"/>
              <a:gd name="connsiteY2" fmla="*/ 6393138 h 6858000"/>
              <a:gd name="connsiteX3" fmla="*/ 3304552 w 6130597"/>
              <a:gd name="connsiteY3" fmla="*/ 6118327 h 6858000"/>
              <a:gd name="connsiteX4" fmla="*/ 3579363 w 6130597"/>
              <a:gd name="connsiteY4" fmla="*/ 5843516 h 6858000"/>
              <a:gd name="connsiteX5" fmla="*/ 5646102 w 6130597"/>
              <a:gd name="connsiteY5" fmla="*/ 1568595 h 6858000"/>
              <a:gd name="connsiteX6" fmla="*/ 6130597 w 6130597"/>
              <a:gd name="connsiteY6" fmla="*/ 2053091 h 6858000"/>
              <a:gd name="connsiteX7" fmla="*/ 6130596 w 6130597"/>
              <a:gd name="connsiteY7" fmla="*/ 5633832 h 6858000"/>
              <a:gd name="connsiteX8" fmla="*/ 5646100 w 6130597"/>
              <a:gd name="connsiteY8" fmla="*/ 6118328 h 6858000"/>
              <a:gd name="connsiteX9" fmla="*/ 5646102 w 6130597"/>
              <a:gd name="connsiteY9" fmla="*/ 6118327 h 6858000"/>
              <a:gd name="connsiteX10" fmla="*/ 5161605 w 6130597"/>
              <a:gd name="connsiteY10" fmla="*/ 5633831 h 6858000"/>
              <a:gd name="connsiteX11" fmla="*/ 5161605 w 6130597"/>
              <a:gd name="connsiteY11" fmla="*/ 2053091 h 6858000"/>
              <a:gd name="connsiteX12" fmla="*/ 5646102 w 6130597"/>
              <a:gd name="connsiteY12" fmla="*/ 1568595 h 6858000"/>
              <a:gd name="connsiteX13" fmla="*/ 484497 w 6130597"/>
              <a:gd name="connsiteY13" fmla="*/ 1405720 h 6858000"/>
              <a:gd name="connsiteX14" fmla="*/ 968993 w 6130597"/>
              <a:gd name="connsiteY14" fmla="*/ 1890216 h 6858000"/>
              <a:gd name="connsiteX15" fmla="*/ 968991 w 6130597"/>
              <a:gd name="connsiteY15" fmla="*/ 6858000 h 6858000"/>
              <a:gd name="connsiteX16" fmla="*/ 1 w 6130597"/>
              <a:gd name="connsiteY16" fmla="*/ 6858000 h 6858000"/>
              <a:gd name="connsiteX17" fmla="*/ 1 w 6130597"/>
              <a:gd name="connsiteY17" fmla="*/ 1890216 h 6858000"/>
              <a:gd name="connsiteX18" fmla="*/ 484497 w 6130597"/>
              <a:gd name="connsiteY18" fmla="*/ 1405720 h 6858000"/>
              <a:gd name="connsiteX19" fmla="*/ 4613780 w 6130597"/>
              <a:gd name="connsiteY19" fmla="*/ 1040941 h 6858000"/>
              <a:gd name="connsiteX20" fmla="*/ 5098276 w 6130597"/>
              <a:gd name="connsiteY20" fmla="*/ 1525438 h 6858000"/>
              <a:gd name="connsiteX21" fmla="*/ 5098275 w 6130597"/>
              <a:gd name="connsiteY21" fmla="*/ 6858000 h 6858000"/>
              <a:gd name="connsiteX22" fmla="*/ 4129284 w 6130597"/>
              <a:gd name="connsiteY22" fmla="*/ 6858000 h 6858000"/>
              <a:gd name="connsiteX23" fmla="*/ 4129284 w 6130597"/>
              <a:gd name="connsiteY23" fmla="*/ 1525438 h 6858000"/>
              <a:gd name="connsiteX24" fmla="*/ 4613780 w 6130597"/>
              <a:gd name="connsiteY24" fmla="*/ 1040941 h 6858000"/>
              <a:gd name="connsiteX25" fmla="*/ 5025668 w 6130597"/>
              <a:gd name="connsiteY25" fmla="*/ 769063 h 6858000"/>
              <a:gd name="connsiteX26" fmla="*/ 5161606 w 6130597"/>
              <a:gd name="connsiteY26" fmla="*/ 905002 h 6858000"/>
              <a:gd name="connsiteX27" fmla="*/ 5025668 w 6130597"/>
              <a:gd name="connsiteY27" fmla="*/ 1040941 h 6858000"/>
              <a:gd name="connsiteX28" fmla="*/ 4889728 w 6130597"/>
              <a:gd name="connsiteY28" fmla="*/ 905002 h 6858000"/>
              <a:gd name="connsiteX29" fmla="*/ 5025668 w 6130597"/>
              <a:gd name="connsiteY29" fmla="*/ 769063 h 6858000"/>
              <a:gd name="connsiteX30" fmla="*/ 0 w 6130597"/>
              <a:gd name="connsiteY30" fmla="*/ 623846 h 6858000"/>
              <a:gd name="connsiteX31" fmla="*/ 319226 w 6130597"/>
              <a:gd name="connsiteY31" fmla="*/ 943072 h 6858000"/>
              <a:gd name="connsiteX32" fmla="*/ 0 w 6130597"/>
              <a:gd name="connsiteY32" fmla="*/ 1262298 h 6858000"/>
              <a:gd name="connsiteX33" fmla="*/ 2549138 w 6130597"/>
              <a:gd name="connsiteY33" fmla="*/ 515504 h 6858000"/>
              <a:gd name="connsiteX34" fmla="*/ 3033634 w 6130597"/>
              <a:gd name="connsiteY34" fmla="*/ 1000000 h 6858000"/>
              <a:gd name="connsiteX35" fmla="*/ 3033633 w 6130597"/>
              <a:gd name="connsiteY35" fmla="*/ 6008727 h 6858000"/>
              <a:gd name="connsiteX36" fmla="*/ 2549137 w 6130597"/>
              <a:gd name="connsiteY36" fmla="*/ 6493223 h 6858000"/>
              <a:gd name="connsiteX37" fmla="*/ 2549138 w 6130597"/>
              <a:gd name="connsiteY37" fmla="*/ 6493222 h 6858000"/>
              <a:gd name="connsiteX38" fmla="*/ 2064643 w 6130597"/>
              <a:gd name="connsiteY38" fmla="*/ 6008726 h 6858000"/>
              <a:gd name="connsiteX39" fmla="*/ 2064643 w 6130597"/>
              <a:gd name="connsiteY39" fmla="*/ 1000000 h 6858000"/>
              <a:gd name="connsiteX40" fmla="*/ 2549138 w 6130597"/>
              <a:gd name="connsiteY40" fmla="*/ 515504 h 6858000"/>
              <a:gd name="connsiteX41" fmla="*/ 3581459 w 6130597"/>
              <a:gd name="connsiteY41" fmla="*/ 190472 h 6858000"/>
              <a:gd name="connsiteX42" fmla="*/ 4065955 w 6130597"/>
              <a:gd name="connsiteY42" fmla="*/ 674968 h 6858000"/>
              <a:gd name="connsiteX43" fmla="*/ 4065954 w 6130597"/>
              <a:gd name="connsiteY43" fmla="*/ 5082116 h 6858000"/>
              <a:gd name="connsiteX44" fmla="*/ 3581458 w 6130597"/>
              <a:gd name="connsiteY44" fmla="*/ 5566612 h 6858000"/>
              <a:gd name="connsiteX45" fmla="*/ 3581459 w 6130597"/>
              <a:gd name="connsiteY45" fmla="*/ 5566611 h 6858000"/>
              <a:gd name="connsiteX46" fmla="*/ 3096963 w 6130597"/>
              <a:gd name="connsiteY46" fmla="*/ 5082115 h 6858000"/>
              <a:gd name="connsiteX47" fmla="*/ 3096963 w 6130597"/>
              <a:gd name="connsiteY47" fmla="*/ 674968 h 6858000"/>
              <a:gd name="connsiteX48" fmla="*/ 3581459 w 6130597"/>
              <a:gd name="connsiteY48" fmla="*/ 190472 h 6858000"/>
              <a:gd name="connsiteX49" fmla="*/ 1183564 w 6130597"/>
              <a:gd name="connsiteY49" fmla="*/ 0 h 6858000"/>
              <a:gd name="connsiteX50" fmla="*/ 1850072 w 6130597"/>
              <a:gd name="connsiteY50" fmla="*/ 0 h 6858000"/>
              <a:gd name="connsiteX51" fmla="*/ 1859409 w 6130597"/>
              <a:gd name="connsiteY51" fmla="*/ 7704 h 6858000"/>
              <a:gd name="connsiteX52" fmla="*/ 2001314 w 6130597"/>
              <a:gd name="connsiteY52" fmla="*/ 350294 h 6858000"/>
              <a:gd name="connsiteX53" fmla="*/ 2001313 w 6130597"/>
              <a:gd name="connsiteY53" fmla="*/ 5359021 h 6858000"/>
              <a:gd name="connsiteX54" fmla="*/ 1516817 w 6130597"/>
              <a:gd name="connsiteY54" fmla="*/ 5843517 h 6858000"/>
              <a:gd name="connsiteX55" fmla="*/ 1516817 w 6130597"/>
              <a:gd name="connsiteY55" fmla="*/ 5843516 h 6858000"/>
              <a:gd name="connsiteX56" fmla="*/ 1032322 w 6130597"/>
              <a:gd name="connsiteY56" fmla="*/ 5359020 h 6858000"/>
              <a:gd name="connsiteX57" fmla="*/ 1032322 w 6130597"/>
              <a:gd name="connsiteY57" fmla="*/ 350294 h 6858000"/>
              <a:gd name="connsiteX58" fmla="*/ 1174228 w 6130597"/>
              <a:gd name="connsiteY58" fmla="*/ 7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30597" h="6858000">
                <a:moveTo>
                  <a:pt x="3579363" y="5843516"/>
                </a:moveTo>
                <a:cubicBezTo>
                  <a:pt x="3731137" y="5843516"/>
                  <a:pt x="3854174" y="5966553"/>
                  <a:pt x="3854174" y="6118327"/>
                </a:cubicBezTo>
                <a:cubicBezTo>
                  <a:pt x="3854174" y="6270101"/>
                  <a:pt x="3731137" y="6393138"/>
                  <a:pt x="3579363" y="6393138"/>
                </a:cubicBezTo>
                <a:cubicBezTo>
                  <a:pt x="3427589" y="6393138"/>
                  <a:pt x="3304552" y="6270101"/>
                  <a:pt x="3304552" y="6118327"/>
                </a:cubicBezTo>
                <a:cubicBezTo>
                  <a:pt x="3304552" y="5966553"/>
                  <a:pt x="3427589" y="5843516"/>
                  <a:pt x="3579363" y="5843516"/>
                </a:cubicBezTo>
                <a:close/>
                <a:moveTo>
                  <a:pt x="5646102" y="1568595"/>
                </a:moveTo>
                <a:cubicBezTo>
                  <a:pt x="5913681" y="1568595"/>
                  <a:pt x="6130597" y="1785511"/>
                  <a:pt x="6130597" y="2053091"/>
                </a:cubicBezTo>
                <a:cubicBezTo>
                  <a:pt x="6130597" y="3246671"/>
                  <a:pt x="6130596" y="4440252"/>
                  <a:pt x="6130596" y="5633832"/>
                </a:cubicBezTo>
                <a:cubicBezTo>
                  <a:pt x="6130596" y="5901412"/>
                  <a:pt x="5913680" y="6118328"/>
                  <a:pt x="5646100" y="6118328"/>
                </a:cubicBezTo>
                <a:lnTo>
                  <a:pt x="5646102" y="6118327"/>
                </a:lnTo>
                <a:cubicBezTo>
                  <a:pt x="5378521" y="6118327"/>
                  <a:pt x="5161605" y="5901411"/>
                  <a:pt x="5161605" y="5633831"/>
                </a:cubicBezTo>
                <a:lnTo>
                  <a:pt x="5161605" y="2053091"/>
                </a:lnTo>
                <a:cubicBezTo>
                  <a:pt x="5161605" y="1785511"/>
                  <a:pt x="5378521" y="1568595"/>
                  <a:pt x="5646102" y="1568595"/>
                </a:cubicBezTo>
                <a:close/>
                <a:moveTo>
                  <a:pt x="484497" y="1405720"/>
                </a:moveTo>
                <a:cubicBezTo>
                  <a:pt x="752077" y="1405720"/>
                  <a:pt x="968993" y="1622636"/>
                  <a:pt x="968993" y="1890216"/>
                </a:cubicBezTo>
                <a:lnTo>
                  <a:pt x="968991" y="6858000"/>
                </a:lnTo>
                <a:lnTo>
                  <a:pt x="1" y="6858000"/>
                </a:lnTo>
                <a:lnTo>
                  <a:pt x="1" y="1890216"/>
                </a:lnTo>
                <a:cubicBezTo>
                  <a:pt x="1" y="1622636"/>
                  <a:pt x="216916" y="1405720"/>
                  <a:pt x="484497" y="1405720"/>
                </a:cubicBezTo>
                <a:close/>
                <a:moveTo>
                  <a:pt x="4613780" y="1040941"/>
                </a:moveTo>
                <a:cubicBezTo>
                  <a:pt x="4881360" y="1040941"/>
                  <a:pt x="5098276" y="1257858"/>
                  <a:pt x="5098276" y="1525438"/>
                </a:cubicBezTo>
                <a:lnTo>
                  <a:pt x="5098275" y="6858000"/>
                </a:lnTo>
                <a:lnTo>
                  <a:pt x="4129284" y="6858000"/>
                </a:lnTo>
                <a:lnTo>
                  <a:pt x="4129284" y="1525438"/>
                </a:lnTo>
                <a:cubicBezTo>
                  <a:pt x="4129284" y="1257858"/>
                  <a:pt x="4346200" y="1040941"/>
                  <a:pt x="4613780" y="1040941"/>
                </a:cubicBezTo>
                <a:close/>
                <a:moveTo>
                  <a:pt x="5025668" y="769063"/>
                </a:moveTo>
                <a:cubicBezTo>
                  <a:pt x="5100745" y="769063"/>
                  <a:pt x="5161606" y="829925"/>
                  <a:pt x="5161606" y="905002"/>
                </a:cubicBezTo>
                <a:cubicBezTo>
                  <a:pt x="5161606" y="980079"/>
                  <a:pt x="5100745" y="1040941"/>
                  <a:pt x="5025668" y="1040941"/>
                </a:cubicBezTo>
                <a:cubicBezTo>
                  <a:pt x="4950590" y="1040941"/>
                  <a:pt x="4889728" y="980079"/>
                  <a:pt x="4889728" y="905002"/>
                </a:cubicBezTo>
                <a:cubicBezTo>
                  <a:pt x="4889728" y="829925"/>
                  <a:pt x="4950590" y="769063"/>
                  <a:pt x="5025668" y="769063"/>
                </a:cubicBezTo>
                <a:close/>
                <a:moveTo>
                  <a:pt x="0" y="623846"/>
                </a:moveTo>
                <a:cubicBezTo>
                  <a:pt x="176304" y="623846"/>
                  <a:pt x="319226" y="766768"/>
                  <a:pt x="319226" y="943072"/>
                </a:cubicBezTo>
                <a:cubicBezTo>
                  <a:pt x="319226" y="1119376"/>
                  <a:pt x="176304" y="1262298"/>
                  <a:pt x="0" y="1262298"/>
                </a:cubicBezTo>
                <a:close/>
                <a:moveTo>
                  <a:pt x="2549138" y="515504"/>
                </a:moveTo>
                <a:cubicBezTo>
                  <a:pt x="2816718" y="515504"/>
                  <a:pt x="3033634" y="732420"/>
                  <a:pt x="3033634" y="1000000"/>
                </a:cubicBezTo>
                <a:cubicBezTo>
                  <a:pt x="3033634" y="2669576"/>
                  <a:pt x="3033633" y="4339151"/>
                  <a:pt x="3033633" y="6008727"/>
                </a:cubicBezTo>
                <a:cubicBezTo>
                  <a:pt x="3033633" y="6276307"/>
                  <a:pt x="2816717" y="6493223"/>
                  <a:pt x="2549137" y="6493223"/>
                </a:cubicBezTo>
                <a:lnTo>
                  <a:pt x="2549138" y="6493222"/>
                </a:lnTo>
                <a:cubicBezTo>
                  <a:pt x="2281558" y="6493222"/>
                  <a:pt x="2064643" y="6276306"/>
                  <a:pt x="2064643" y="6008726"/>
                </a:cubicBezTo>
                <a:lnTo>
                  <a:pt x="2064643" y="1000000"/>
                </a:lnTo>
                <a:cubicBezTo>
                  <a:pt x="2064643" y="732420"/>
                  <a:pt x="2281558" y="515504"/>
                  <a:pt x="2549138" y="515504"/>
                </a:cubicBezTo>
                <a:close/>
                <a:moveTo>
                  <a:pt x="3581459" y="190472"/>
                </a:moveTo>
                <a:cubicBezTo>
                  <a:pt x="3849039" y="190472"/>
                  <a:pt x="4065955" y="407388"/>
                  <a:pt x="4065955" y="674968"/>
                </a:cubicBezTo>
                <a:cubicBezTo>
                  <a:pt x="4065955" y="2144018"/>
                  <a:pt x="4065954" y="3613066"/>
                  <a:pt x="4065954" y="5082116"/>
                </a:cubicBezTo>
                <a:cubicBezTo>
                  <a:pt x="4065954" y="5349696"/>
                  <a:pt x="3849038" y="5566612"/>
                  <a:pt x="3581458" y="5566612"/>
                </a:cubicBezTo>
                <a:lnTo>
                  <a:pt x="3581459" y="5566611"/>
                </a:lnTo>
                <a:cubicBezTo>
                  <a:pt x="3313879" y="5566611"/>
                  <a:pt x="3096963" y="5349695"/>
                  <a:pt x="3096963" y="5082115"/>
                </a:cubicBezTo>
                <a:lnTo>
                  <a:pt x="3096963" y="674968"/>
                </a:lnTo>
                <a:cubicBezTo>
                  <a:pt x="3096963" y="407388"/>
                  <a:pt x="3313879" y="190472"/>
                  <a:pt x="3581459" y="190472"/>
                </a:cubicBezTo>
                <a:close/>
                <a:moveTo>
                  <a:pt x="1183564" y="0"/>
                </a:moveTo>
                <a:lnTo>
                  <a:pt x="1850072" y="0"/>
                </a:lnTo>
                <a:lnTo>
                  <a:pt x="1859409" y="7704"/>
                </a:lnTo>
                <a:cubicBezTo>
                  <a:pt x="1947085" y="95380"/>
                  <a:pt x="2001314" y="216504"/>
                  <a:pt x="2001314" y="350294"/>
                </a:cubicBezTo>
                <a:cubicBezTo>
                  <a:pt x="2001314" y="2019870"/>
                  <a:pt x="2001313" y="3689445"/>
                  <a:pt x="2001313" y="5359021"/>
                </a:cubicBezTo>
                <a:cubicBezTo>
                  <a:pt x="2001313" y="5626601"/>
                  <a:pt x="1784397" y="5843517"/>
                  <a:pt x="1516817" y="5843517"/>
                </a:cubicBezTo>
                <a:lnTo>
                  <a:pt x="1516817" y="5843516"/>
                </a:lnTo>
                <a:cubicBezTo>
                  <a:pt x="1249238" y="5843516"/>
                  <a:pt x="1032322" y="5626600"/>
                  <a:pt x="1032322" y="5359020"/>
                </a:cubicBezTo>
                <a:lnTo>
                  <a:pt x="1032322" y="350294"/>
                </a:lnTo>
                <a:cubicBezTo>
                  <a:pt x="1032322" y="216504"/>
                  <a:pt x="1086551" y="95380"/>
                  <a:pt x="1174228" y="7704"/>
                </a:cubicBez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6306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5" name="Rectangle 4"/>
          <p:cNvSpPr/>
          <p:nvPr userDrawn="1"/>
        </p:nvSpPr>
        <p:spPr>
          <a:xfrm>
            <a:off x="9826390" y="1465833"/>
            <a:ext cx="1323833" cy="14366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 name="Picture Placeholder 11">
            <a:extLst>
              <a:ext uri="{FF2B5EF4-FFF2-40B4-BE49-F238E27FC236}">
                <a16:creationId xmlns:a16="http://schemas.microsoft.com/office/drawing/2014/main" id="{DE4B11C6-E63E-423F-A64C-9BD7D7FB1F01}"/>
              </a:ext>
            </a:extLst>
          </p:cNvPr>
          <p:cNvSpPr>
            <a:spLocks noGrp="1"/>
          </p:cNvSpPr>
          <p:nvPr>
            <p:ph type="pic" sz="quarter" idx="10"/>
          </p:nvPr>
        </p:nvSpPr>
        <p:spPr>
          <a:xfrm>
            <a:off x="6149669" y="1351129"/>
            <a:ext cx="2278505" cy="3816731"/>
          </a:xfrm>
          <a:custGeom>
            <a:avLst/>
            <a:gdLst>
              <a:gd name="connsiteX0" fmla="*/ 0 w 2278505"/>
              <a:gd name="connsiteY0" fmla="*/ 0 h 3477718"/>
              <a:gd name="connsiteX1" fmla="*/ 2278505 w 2278505"/>
              <a:gd name="connsiteY1" fmla="*/ 0 h 3477718"/>
              <a:gd name="connsiteX2" fmla="*/ 2278505 w 2278505"/>
              <a:gd name="connsiteY2" fmla="*/ 3477718 h 3477718"/>
              <a:gd name="connsiteX3" fmla="*/ 0 w 2278505"/>
              <a:gd name="connsiteY3" fmla="*/ 3477718 h 3477718"/>
            </a:gdLst>
            <a:ahLst/>
            <a:cxnLst>
              <a:cxn ang="0">
                <a:pos x="connsiteX0" y="connsiteY0"/>
              </a:cxn>
              <a:cxn ang="0">
                <a:pos x="connsiteX1" y="connsiteY1"/>
              </a:cxn>
              <a:cxn ang="0">
                <a:pos x="connsiteX2" y="connsiteY2"/>
              </a:cxn>
              <a:cxn ang="0">
                <a:pos x="connsiteX3" y="connsiteY3"/>
              </a:cxn>
            </a:cxnLst>
            <a:rect l="l" t="t" r="r" b="b"/>
            <a:pathLst>
              <a:path w="2278505" h="3477718">
                <a:moveTo>
                  <a:pt x="0" y="0"/>
                </a:moveTo>
                <a:lnTo>
                  <a:pt x="2278505" y="0"/>
                </a:lnTo>
                <a:lnTo>
                  <a:pt x="2278505" y="3477718"/>
                </a:lnTo>
                <a:lnTo>
                  <a:pt x="0" y="3477718"/>
                </a:lnTo>
                <a:close/>
              </a:path>
            </a:pathLst>
          </a:custGeom>
          <a:solidFill>
            <a:schemeClr val="bg1">
              <a:lumMod val="95000"/>
            </a:schemeClr>
          </a:solidFill>
        </p:spPr>
        <p:txBody>
          <a:bodyPr wrap="square">
            <a:noAutofit/>
          </a:bodyPr>
          <a:lstStyle/>
          <a:p>
            <a:endParaRPr lang="en-US"/>
          </a:p>
        </p:txBody>
      </p:sp>
      <p:sp>
        <p:nvSpPr>
          <p:cNvPr id="7" name="Picture Placeholder 14">
            <a:extLst>
              <a:ext uri="{FF2B5EF4-FFF2-40B4-BE49-F238E27FC236}">
                <a16:creationId xmlns:a16="http://schemas.microsoft.com/office/drawing/2014/main" id="{7ED5C614-E4B3-45B5-A7F8-904C96C7FBFD}"/>
              </a:ext>
            </a:extLst>
          </p:cNvPr>
          <p:cNvSpPr>
            <a:spLocks noGrp="1"/>
          </p:cNvSpPr>
          <p:nvPr>
            <p:ph type="pic" sz="quarter" idx="11"/>
          </p:nvPr>
        </p:nvSpPr>
        <p:spPr>
          <a:xfrm>
            <a:off x="8579006" y="1690142"/>
            <a:ext cx="2278505" cy="3477719"/>
          </a:xfrm>
          <a:custGeom>
            <a:avLst/>
            <a:gdLst>
              <a:gd name="connsiteX0" fmla="*/ 0 w 2278505"/>
              <a:gd name="connsiteY0" fmla="*/ 0 h 3477718"/>
              <a:gd name="connsiteX1" fmla="*/ 2278505 w 2278505"/>
              <a:gd name="connsiteY1" fmla="*/ 0 h 3477718"/>
              <a:gd name="connsiteX2" fmla="*/ 2278505 w 2278505"/>
              <a:gd name="connsiteY2" fmla="*/ 3477718 h 3477718"/>
              <a:gd name="connsiteX3" fmla="*/ 0 w 2278505"/>
              <a:gd name="connsiteY3" fmla="*/ 3477718 h 3477718"/>
            </a:gdLst>
            <a:ahLst/>
            <a:cxnLst>
              <a:cxn ang="0">
                <a:pos x="connsiteX0" y="connsiteY0"/>
              </a:cxn>
              <a:cxn ang="0">
                <a:pos x="connsiteX1" y="connsiteY1"/>
              </a:cxn>
              <a:cxn ang="0">
                <a:pos x="connsiteX2" y="connsiteY2"/>
              </a:cxn>
              <a:cxn ang="0">
                <a:pos x="connsiteX3" y="connsiteY3"/>
              </a:cxn>
            </a:cxnLst>
            <a:rect l="l" t="t" r="r" b="b"/>
            <a:pathLst>
              <a:path w="2278505" h="3477718">
                <a:moveTo>
                  <a:pt x="0" y="0"/>
                </a:moveTo>
                <a:lnTo>
                  <a:pt x="2278505" y="0"/>
                </a:lnTo>
                <a:lnTo>
                  <a:pt x="2278505" y="3477718"/>
                </a:lnTo>
                <a:lnTo>
                  <a:pt x="0" y="347771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230745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8" name="Rectangle 7"/>
          <p:cNvSpPr/>
          <p:nvPr userDrawn="1"/>
        </p:nvSpPr>
        <p:spPr>
          <a:xfrm>
            <a:off x="8939285" y="0"/>
            <a:ext cx="32527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9" name="Rectangle 8"/>
          <p:cNvSpPr/>
          <p:nvPr userDrawn="1"/>
        </p:nvSpPr>
        <p:spPr>
          <a:xfrm>
            <a:off x="9496719" y="873457"/>
            <a:ext cx="1810300" cy="38168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 name="Picture Placeholder 17">
            <a:extLst>
              <a:ext uri="{FF2B5EF4-FFF2-40B4-BE49-F238E27FC236}">
                <a16:creationId xmlns:a16="http://schemas.microsoft.com/office/drawing/2014/main" id="{E4FBD31A-8111-4822-8177-B57DDCFDD167}"/>
              </a:ext>
            </a:extLst>
          </p:cNvPr>
          <p:cNvSpPr>
            <a:spLocks noGrp="1"/>
          </p:cNvSpPr>
          <p:nvPr>
            <p:ph type="pic" sz="quarter" idx="12"/>
          </p:nvPr>
        </p:nvSpPr>
        <p:spPr>
          <a:xfrm>
            <a:off x="6899035" y="1105469"/>
            <a:ext cx="4073767" cy="5752531"/>
          </a:xfrm>
          <a:custGeom>
            <a:avLst/>
            <a:gdLst>
              <a:gd name="connsiteX0" fmla="*/ 0 w 2551544"/>
              <a:gd name="connsiteY0" fmla="*/ 0 h 6858000"/>
              <a:gd name="connsiteX1" fmla="*/ 2551544 w 2551544"/>
              <a:gd name="connsiteY1" fmla="*/ 0 h 6858000"/>
              <a:gd name="connsiteX2" fmla="*/ 2551544 w 2551544"/>
              <a:gd name="connsiteY2" fmla="*/ 6858000 h 6858000"/>
              <a:gd name="connsiteX3" fmla="*/ 0 w 25515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51544" h="6858000">
                <a:moveTo>
                  <a:pt x="0" y="0"/>
                </a:moveTo>
                <a:lnTo>
                  <a:pt x="2551544" y="0"/>
                </a:lnTo>
                <a:lnTo>
                  <a:pt x="2551544"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65378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8" name="Rectangle 7"/>
          <p:cNvSpPr/>
          <p:nvPr userDrawn="1"/>
        </p:nvSpPr>
        <p:spPr>
          <a:xfrm>
            <a:off x="8939285" y="0"/>
            <a:ext cx="32527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7" name="Rectangle 6"/>
          <p:cNvSpPr/>
          <p:nvPr userDrawn="1"/>
        </p:nvSpPr>
        <p:spPr>
          <a:xfrm>
            <a:off x="7881675" y="842750"/>
            <a:ext cx="1810300" cy="5172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Picture Placeholder 17">
            <a:extLst>
              <a:ext uri="{FF2B5EF4-FFF2-40B4-BE49-F238E27FC236}">
                <a16:creationId xmlns:a16="http://schemas.microsoft.com/office/drawing/2014/main" id="{E4FBD31A-8111-4822-8177-B57DDCFDD167}"/>
              </a:ext>
            </a:extLst>
          </p:cNvPr>
          <p:cNvSpPr>
            <a:spLocks noGrp="1"/>
          </p:cNvSpPr>
          <p:nvPr>
            <p:ph type="pic" sz="quarter" idx="12"/>
          </p:nvPr>
        </p:nvSpPr>
        <p:spPr>
          <a:xfrm>
            <a:off x="8222870" y="1131059"/>
            <a:ext cx="2695341" cy="4595884"/>
          </a:xfrm>
          <a:custGeom>
            <a:avLst/>
            <a:gdLst>
              <a:gd name="connsiteX0" fmla="*/ 0 w 2551544"/>
              <a:gd name="connsiteY0" fmla="*/ 0 h 6858000"/>
              <a:gd name="connsiteX1" fmla="*/ 2551544 w 2551544"/>
              <a:gd name="connsiteY1" fmla="*/ 0 h 6858000"/>
              <a:gd name="connsiteX2" fmla="*/ 2551544 w 2551544"/>
              <a:gd name="connsiteY2" fmla="*/ 6858000 h 6858000"/>
              <a:gd name="connsiteX3" fmla="*/ 0 w 25515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51544" h="6858000">
                <a:moveTo>
                  <a:pt x="0" y="0"/>
                </a:moveTo>
                <a:lnTo>
                  <a:pt x="2551544" y="0"/>
                </a:lnTo>
                <a:lnTo>
                  <a:pt x="2551544" y="6858000"/>
                </a:lnTo>
                <a:lnTo>
                  <a:pt x="0" y="6858000"/>
                </a:lnTo>
                <a:close/>
              </a:path>
            </a:pathLst>
          </a:custGeom>
          <a:solidFill>
            <a:schemeClr val="bg1">
              <a:lumMod val="95000"/>
            </a:schemeClr>
          </a:solidFill>
        </p:spPr>
        <p:txBody>
          <a:bodyPr wrap="square">
            <a:noAutofit/>
          </a:bodyPr>
          <a:lstStyle/>
          <a:p>
            <a:endParaRPr lang="en-US"/>
          </a:p>
        </p:txBody>
      </p:sp>
      <p:sp>
        <p:nvSpPr>
          <p:cNvPr id="6" name="Picture Placeholder 17">
            <a:extLst>
              <a:ext uri="{FF2B5EF4-FFF2-40B4-BE49-F238E27FC236}">
                <a16:creationId xmlns:a16="http://schemas.microsoft.com/office/drawing/2014/main" id="{E4FBD31A-8111-4822-8177-B57DDCFDD167}"/>
              </a:ext>
            </a:extLst>
          </p:cNvPr>
          <p:cNvSpPr>
            <a:spLocks noGrp="1"/>
          </p:cNvSpPr>
          <p:nvPr>
            <p:ph type="pic" sz="quarter" idx="13"/>
          </p:nvPr>
        </p:nvSpPr>
        <p:spPr>
          <a:xfrm>
            <a:off x="4990624" y="1131059"/>
            <a:ext cx="2695341" cy="4595884"/>
          </a:xfrm>
          <a:custGeom>
            <a:avLst/>
            <a:gdLst>
              <a:gd name="connsiteX0" fmla="*/ 0 w 2551544"/>
              <a:gd name="connsiteY0" fmla="*/ 0 h 6858000"/>
              <a:gd name="connsiteX1" fmla="*/ 2551544 w 2551544"/>
              <a:gd name="connsiteY1" fmla="*/ 0 h 6858000"/>
              <a:gd name="connsiteX2" fmla="*/ 2551544 w 2551544"/>
              <a:gd name="connsiteY2" fmla="*/ 6858000 h 6858000"/>
              <a:gd name="connsiteX3" fmla="*/ 0 w 25515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51544" h="6858000">
                <a:moveTo>
                  <a:pt x="0" y="0"/>
                </a:moveTo>
                <a:lnTo>
                  <a:pt x="2551544" y="0"/>
                </a:lnTo>
                <a:lnTo>
                  <a:pt x="2551544"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57784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5" name="Picture Placeholder 17">
            <a:extLst>
              <a:ext uri="{FF2B5EF4-FFF2-40B4-BE49-F238E27FC236}">
                <a16:creationId xmlns:a16="http://schemas.microsoft.com/office/drawing/2014/main" id="{E4FBD31A-8111-4822-8177-B57DDCFDD167}"/>
              </a:ext>
            </a:extLst>
          </p:cNvPr>
          <p:cNvSpPr>
            <a:spLocks noGrp="1"/>
          </p:cNvSpPr>
          <p:nvPr>
            <p:ph type="pic" sz="quarter" idx="12"/>
          </p:nvPr>
        </p:nvSpPr>
        <p:spPr>
          <a:xfrm>
            <a:off x="6005017" y="0"/>
            <a:ext cx="3521124" cy="6858000"/>
          </a:xfrm>
          <a:custGeom>
            <a:avLst/>
            <a:gdLst>
              <a:gd name="connsiteX0" fmla="*/ 0 w 2551544"/>
              <a:gd name="connsiteY0" fmla="*/ 0 h 6858000"/>
              <a:gd name="connsiteX1" fmla="*/ 2551544 w 2551544"/>
              <a:gd name="connsiteY1" fmla="*/ 0 h 6858000"/>
              <a:gd name="connsiteX2" fmla="*/ 2551544 w 2551544"/>
              <a:gd name="connsiteY2" fmla="*/ 6858000 h 6858000"/>
              <a:gd name="connsiteX3" fmla="*/ 0 w 25515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51544" h="6858000">
                <a:moveTo>
                  <a:pt x="0" y="0"/>
                </a:moveTo>
                <a:lnTo>
                  <a:pt x="2551544" y="0"/>
                </a:lnTo>
                <a:lnTo>
                  <a:pt x="2551544"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16404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p:cNvSpPr/>
          <p:nvPr userDrawn="1"/>
        </p:nvSpPr>
        <p:spPr>
          <a:xfrm>
            <a:off x="9435057" y="1026994"/>
            <a:ext cx="1349943" cy="4804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6" name="Picture Placeholder 5"/>
          <p:cNvSpPr>
            <a:spLocks noGrp="1"/>
          </p:cNvSpPr>
          <p:nvPr>
            <p:ph type="pic" sz="quarter" idx="10"/>
          </p:nvPr>
        </p:nvSpPr>
        <p:spPr>
          <a:xfrm>
            <a:off x="7236831" y="1276067"/>
            <a:ext cx="3190061" cy="4305869"/>
          </a:xfrm>
          <a:custGeom>
            <a:avLst/>
            <a:gdLst>
              <a:gd name="connsiteX0" fmla="*/ 0 w 5457371"/>
              <a:gd name="connsiteY0" fmla="*/ 0 h 6858000"/>
              <a:gd name="connsiteX1" fmla="*/ 5457371 w 5457371"/>
              <a:gd name="connsiteY1" fmla="*/ 0 h 6858000"/>
              <a:gd name="connsiteX2" fmla="*/ 5457371 w 5457371"/>
              <a:gd name="connsiteY2" fmla="*/ 6858000 h 6858000"/>
              <a:gd name="connsiteX3" fmla="*/ 0 w 54573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57371" h="6858000">
                <a:moveTo>
                  <a:pt x="0" y="0"/>
                </a:moveTo>
                <a:lnTo>
                  <a:pt x="5457371" y="0"/>
                </a:lnTo>
                <a:lnTo>
                  <a:pt x="5457371"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0388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1822965" y="887105"/>
            <a:ext cx="4291232" cy="2579427"/>
          </a:xfrm>
          <a:prstGeom prst="rect">
            <a:avLst/>
          </a:prstGeom>
          <a:solidFill>
            <a:schemeClr val="bg1">
              <a:lumMod val="95000"/>
            </a:schemeClr>
          </a:solidFill>
        </p:spPr>
        <p:txBody>
          <a:bodyPr/>
          <a:lstStyle/>
          <a:p>
            <a:endParaRPr lang="id-ID"/>
          </a:p>
        </p:txBody>
      </p:sp>
      <p:sp>
        <p:nvSpPr>
          <p:cNvPr id="7" name="Picture Placeholder 8"/>
          <p:cNvSpPr>
            <a:spLocks noGrp="1"/>
          </p:cNvSpPr>
          <p:nvPr>
            <p:ph type="pic" sz="quarter" idx="12"/>
          </p:nvPr>
        </p:nvSpPr>
        <p:spPr>
          <a:xfrm>
            <a:off x="1822965" y="3700819"/>
            <a:ext cx="3772617" cy="2590800"/>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341513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761864" y="1"/>
            <a:ext cx="2244297" cy="6858000"/>
          </a:xfrm>
          <a:prstGeom prst="rect">
            <a:avLst/>
          </a:prstGeom>
          <a:solidFill>
            <a:schemeClr val="bg1">
              <a:lumMod val="95000"/>
            </a:schemeClr>
          </a:solidFill>
        </p:spPr>
        <p:txBody>
          <a:bodyPr/>
          <a:lstStyle/>
          <a:p>
            <a:endParaRPr lang="id-ID"/>
          </a:p>
        </p:txBody>
      </p:sp>
      <p:sp>
        <p:nvSpPr>
          <p:cNvPr id="3" name="Picture Placeholder 7"/>
          <p:cNvSpPr>
            <a:spLocks noGrp="1"/>
          </p:cNvSpPr>
          <p:nvPr>
            <p:ph type="pic" sz="quarter" idx="11"/>
          </p:nvPr>
        </p:nvSpPr>
        <p:spPr>
          <a:xfrm>
            <a:off x="6348485" y="1651381"/>
            <a:ext cx="2244297" cy="5206620"/>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197095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6" name="Rectangle 5"/>
          <p:cNvSpPr/>
          <p:nvPr userDrawn="1"/>
        </p:nvSpPr>
        <p:spPr>
          <a:xfrm>
            <a:off x="4997356" y="4035574"/>
            <a:ext cx="1403445" cy="22992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 name="Rectangle 4"/>
          <p:cNvSpPr/>
          <p:nvPr userDrawn="1"/>
        </p:nvSpPr>
        <p:spPr>
          <a:xfrm>
            <a:off x="1" y="2"/>
            <a:ext cx="2565779" cy="42035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4" name="Picture Placeholder 9"/>
          <p:cNvSpPr>
            <a:spLocks noGrp="1"/>
          </p:cNvSpPr>
          <p:nvPr>
            <p:ph type="pic" sz="quarter" idx="12"/>
          </p:nvPr>
        </p:nvSpPr>
        <p:spPr>
          <a:xfrm>
            <a:off x="1064527" y="846161"/>
            <a:ext cx="4872252" cy="5076968"/>
          </a:xfrm>
          <a:custGeom>
            <a:avLst/>
            <a:gdLst>
              <a:gd name="connsiteX0" fmla="*/ 0 w 5475592"/>
              <a:gd name="connsiteY0" fmla="*/ 0 h 6858000"/>
              <a:gd name="connsiteX1" fmla="*/ 5475592 w 5475592"/>
              <a:gd name="connsiteY1" fmla="*/ 0 h 6858000"/>
              <a:gd name="connsiteX2" fmla="*/ 5475592 w 5475592"/>
              <a:gd name="connsiteY2" fmla="*/ 6858000 h 6858000"/>
              <a:gd name="connsiteX3" fmla="*/ 0 w 54755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75592" h="6858000">
                <a:moveTo>
                  <a:pt x="0" y="0"/>
                </a:moveTo>
                <a:lnTo>
                  <a:pt x="5475592" y="0"/>
                </a:lnTo>
                <a:lnTo>
                  <a:pt x="5475592"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29386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16"/>
          <p:cNvSpPr>
            <a:spLocks noGrp="1"/>
          </p:cNvSpPr>
          <p:nvPr>
            <p:ph type="pic" sz="quarter" idx="11"/>
          </p:nvPr>
        </p:nvSpPr>
        <p:spPr>
          <a:xfrm>
            <a:off x="8042786" y="0"/>
            <a:ext cx="2479639" cy="4572000"/>
          </a:xfrm>
          <a:prstGeom prst="rect">
            <a:avLst/>
          </a:prstGeom>
          <a:solidFill>
            <a:schemeClr val="bg1">
              <a:lumMod val="95000"/>
            </a:schemeClr>
          </a:solidFill>
        </p:spPr>
        <p:txBody>
          <a:bodyPr/>
          <a:lstStyle/>
          <a:p>
            <a:endParaRPr lang="en-US"/>
          </a:p>
        </p:txBody>
      </p:sp>
      <p:sp>
        <p:nvSpPr>
          <p:cNvPr id="7" name="Picture Placeholder 16"/>
          <p:cNvSpPr>
            <a:spLocks noGrp="1"/>
          </p:cNvSpPr>
          <p:nvPr>
            <p:ph type="pic" sz="quarter" idx="12"/>
          </p:nvPr>
        </p:nvSpPr>
        <p:spPr>
          <a:xfrm>
            <a:off x="5383749" y="2961565"/>
            <a:ext cx="2479639" cy="3896436"/>
          </a:xfrm>
          <a:prstGeom prst="rect">
            <a:avLst/>
          </a:prstGeom>
          <a:solidFill>
            <a:schemeClr val="bg1">
              <a:lumMod val="95000"/>
            </a:schemeClr>
          </a:solidFill>
        </p:spPr>
        <p:txBody>
          <a:bodyPr/>
          <a:lstStyle/>
          <a:p>
            <a:endParaRPr lang="en-US"/>
          </a:p>
        </p:txBody>
      </p:sp>
      <p:sp>
        <p:nvSpPr>
          <p:cNvPr id="8" name="Picture Placeholder 16"/>
          <p:cNvSpPr>
            <a:spLocks noGrp="1"/>
          </p:cNvSpPr>
          <p:nvPr>
            <p:ph type="pic" sz="quarter" idx="13"/>
          </p:nvPr>
        </p:nvSpPr>
        <p:spPr>
          <a:xfrm>
            <a:off x="5383749" y="0"/>
            <a:ext cx="2479639" cy="2756848"/>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87072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14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Rectangle 4"/>
          <p:cNvSpPr/>
          <p:nvPr userDrawn="1"/>
        </p:nvSpPr>
        <p:spPr>
          <a:xfrm>
            <a:off x="5868539" y="818867"/>
            <a:ext cx="3384644" cy="52134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2" name="Picture Placeholder 11"/>
          <p:cNvSpPr>
            <a:spLocks noGrp="1"/>
          </p:cNvSpPr>
          <p:nvPr>
            <p:ph type="pic" sz="quarter" idx="10"/>
          </p:nvPr>
        </p:nvSpPr>
        <p:spPr>
          <a:xfrm>
            <a:off x="6203953" y="1132765"/>
            <a:ext cx="2776275" cy="5725236"/>
          </a:xfrm>
          <a:prstGeom prst="rect">
            <a:avLst/>
          </a:prstGeom>
          <a:solidFill>
            <a:schemeClr val="bg1">
              <a:lumMod val="95000"/>
            </a:schemeClr>
          </a:solidFill>
        </p:spPr>
        <p:txBody>
          <a:bodyPr/>
          <a:lstStyle/>
          <a:p>
            <a:endParaRPr lang="id-ID"/>
          </a:p>
        </p:txBody>
      </p:sp>
      <p:sp>
        <p:nvSpPr>
          <p:cNvPr id="4" name="Picture Placeholder 11"/>
          <p:cNvSpPr>
            <a:spLocks noGrp="1"/>
          </p:cNvSpPr>
          <p:nvPr>
            <p:ph type="pic" sz="quarter" idx="11"/>
          </p:nvPr>
        </p:nvSpPr>
        <p:spPr>
          <a:xfrm>
            <a:off x="9415725" y="0"/>
            <a:ext cx="2776275" cy="4544704"/>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368321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4" r:id="rId22"/>
    <p:sldLayoutId id="214748367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283ED5-C264-43AD-B39D-71265F75ED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37" name="Rectangle 36">
            <a:extLst>
              <a:ext uri="{FF2B5EF4-FFF2-40B4-BE49-F238E27FC236}">
                <a16:creationId xmlns:a16="http://schemas.microsoft.com/office/drawing/2014/main" id="{3B7755E2-EEE3-449F-BBEA-2C311D176EB3}"/>
              </a:ext>
            </a:extLst>
          </p:cNvPr>
          <p:cNvSpPr/>
          <p:nvPr/>
        </p:nvSpPr>
        <p:spPr>
          <a:xfrm>
            <a:off x="0" y="0"/>
            <a:ext cx="12192000" cy="68580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1" name="TextBox 20"/>
          <p:cNvSpPr txBox="1"/>
          <p:nvPr/>
        </p:nvSpPr>
        <p:spPr>
          <a:xfrm>
            <a:off x="3564759" y="2509700"/>
            <a:ext cx="5062483" cy="3046988"/>
          </a:xfrm>
          <a:prstGeom prst="rect">
            <a:avLst/>
          </a:prstGeom>
          <a:noFill/>
        </p:spPr>
        <p:txBody>
          <a:bodyPr wrap="square" rtlCol="0">
            <a:spAutoFit/>
          </a:bodyPr>
          <a:lstStyle/>
          <a:p>
            <a:pPr algn="ctr"/>
            <a:r>
              <a:rPr lang="en-US" sz="9600" b="1" dirty="0">
                <a:solidFill>
                  <a:schemeClr val="bg1"/>
                </a:solidFill>
                <a:latin typeface="+mj-lt"/>
              </a:rPr>
              <a:t>mental health</a:t>
            </a:r>
            <a:endParaRPr lang="en-US" sz="9600" b="1" dirty="0">
              <a:solidFill>
                <a:schemeClr val="accent4">
                  <a:lumMod val="40000"/>
                  <a:lumOff val="60000"/>
                </a:schemeClr>
              </a:solidFill>
              <a:latin typeface="+mj-lt"/>
            </a:endParaRPr>
          </a:p>
        </p:txBody>
      </p:sp>
    </p:spTree>
    <p:extLst>
      <p:ext uri="{BB962C8B-B14F-4D97-AF65-F5344CB8AC3E}">
        <p14:creationId xmlns:p14="http://schemas.microsoft.com/office/powerpoint/2010/main" val="3685983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561402" y="3113965"/>
            <a:ext cx="2902719" cy="24270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1" name="Oval 20"/>
          <p:cNvSpPr/>
          <p:nvPr/>
        </p:nvSpPr>
        <p:spPr>
          <a:xfrm>
            <a:off x="11002075" y="5026926"/>
            <a:ext cx="288759" cy="2887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3" name="Rectangle 22"/>
          <p:cNvSpPr/>
          <p:nvPr/>
        </p:nvSpPr>
        <p:spPr>
          <a:xfrm>
            <a:off x="1" y="6619165"/>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4" name="TextBox 23">
            <a:extLst>
              <a:ext uri="{FF2B5EF4-FFF2-40B4-BE49-F238E27FC236}">
                <a16:creationId xmlns:a16="http://schemas.microsoft.com/office/drawing/2014/main" id="{333BCFBF-89BA-400D-B2ED-FA32E0B4C30C}"/>
              </a:ext>
            </a:extLst>
          </p:cNvPr>
          <p:cNvSpPr txBox="1"/>
          <p:nvPr/>
        </p:nvSpPr>
        <p:spPr>
          <a:xfrm>
            <a:off x="1342487" y="1402140"/>
            <a:ext cx="3442789" cy="584775"/>
          </a:xfrm>
          <a:prstGeom prst="rect">
            <a:avLst/>
          </a:prstGeom>
          <a:noFill/>
        </p:spPr>
        <p:txBody>
          <a:bodyPr wrap="square" rtlCol="0">
            <a:spAutoFit/>
          </a:bodyPr>
          <a:lstStyle/>
          <a:p>
            <a:r>
              <a:rPr lang="id-ID" sz="3200" b="1" dirty="0">
                <a:solidFill>
                  <a:schemeClr val="accent4"/>
                </a:solidFill>
                <a:latin typeface="+mj-lt"/>
              </a:rPr>
              <a:t>Our</a:t>
            </a:r>
            <a:r>
              <a:rPr lang="id-ID" sz="3200" b="1" dirty="0">
                <a:solidFill>
                  <a:schemeClr val="tx1">
                    <a:lumMod val="75000"/>
                    <a:lumOff val="25000"/>
                  </a:schemeClr>
                </a:solidFill>
                <a:latin typeface="+mj-lt"/>
              </a:rPr>
              <a:t> Executive</a:t>
            </a:r>
            <a:endParaRPr lang="en-US" sz="3200" b="1" dirty="0">
              <a:solidFill>
                <a:schemeClr val="accent4"/>
              </a:solidFill>
              <a:latin typeface="+mj-lt"/>
            </a:endParaRPr>
          </a:p>
        </p:txBody>
      </p:sp>
      <p:sp>
        <p:nvSpPr>
          <p:cNvPr id="27" name="Rectangle 26">
            <a:extLst>
              <a:ext uri="{FF2B5EF4-FFF2-40B4-BE49-F238E27FC236}">
                <a16:creationId xmlns:a16="http://schemas.microsoft.com/office/drawing/2014/main" id="{02E312CF-94B3-47B9-90FD-B9DC4C86ACD6}"/>
              </a:ext>
            </a:extLst>
          </p:cNvPr>
          <p:cNvSpPr/>
          <p:nvPr/>
        </p:nvSpPr>
        <p:spPr>
          <a:xfrm>
            <a:off x="9020219" y="3699386"/>
            <a:ext cx="2086756" cy="336502"/>
          </a:xfrm>
          <a:prstGeom prst="rect">
            <a:avLst/>
          </a:prstGeom>
        </p:spPr>
        <p:txBody>
          <a:bodyPr wrap="square">
            <a:spAutoFit/>
          </a:bodyPr>
          <a:lstStyle/>
          <a:p>
            <a:pPr>
              <a:lnSpc>
                <a:spcPct val="120000"/>
              </a:lnSpc>
            </a:pPr>
            <a:r>
              <a:rPr lang="id-ID" sz="1400" b="1" dirty="0">
                <a:solidFill>
                  <a:schemeClr val="bg1"/>
                </a:solidFill>
                <a:cs typeface="Segoe UI" panose="020B0502040204020203" pitchFamily="34" charset="0"/>
              </a:rPr>
              <a:t>Luka Jovanovic</a:t>
            </a:r>
            <a:endParaRPr lang="en-US" sz="1400" b="1" dirty="0">
              <a:solidFill>
                <a:schemeClr val="bg1"/>
              </a:solidFill>
              <a:cs typeface="Segoe UI" panose="020B0502040204020203" pitchFamily="34" charset="0"/>
            </a:endParaRPr>
          </a:p>
        </p:txBody>
      </p:sp>
      <p:sp>
        <p:nvSpPr>
          <p:cNvPr id="37" name="TextBox 36">
            <a:extLst>
              <a:ext uri="{FF2B5EF4-FFF2-40B4-BE49-F238E27FC236}">
                <a16:creationId xmlns:a16="http://schemas.microsoft.com/office/drawing/2014/main" id="{E56F1ED3-27F3-4254-BDA9-CC2AE94B8A9C}"/>
              </a:ext>
            </a:extLst>
          </p:cNvPr>
          <p:cNvSpPr txBox="1"/>
          <p:nvPr/>
        </p:nvSpPr>
        <p:spPr>
          <a:xfrm>
            <a:off x="9020219" y="4288987"/>
            <a:ext cx="2096931" cy="643894"/>
          </a:xfrm>
          <a:prstGeom prst="rect">
            <a:avLst/>
          </a:prstGeom>
          <a:noFill/>
          <a:ln>
            <a:noFill/>
          </a:ln>
        </p:spPr>
        <p:txBody>
          <a:bodyPr wrap="square" rtlCol="0">
            <a:spAutoFit/>
          </a:bodyPr>
          <a:lstStyle/>
          <a:p>
            <a:pPr>
              <a:lnSpc>
                <a:spcPct val="110000"/>
              </a:lnSpc>
            </a:pPr>
            <a:r>
              <a:rPr lang="en-US" sz="1100" dirty="0">
                <a:solidFill>
                  <a:schemeClr val="bg1"/>
                </a:solidFill>
              </a:rPr>
              <a:t>Perspiciatis unde omnis iste sed voluptatem fringilla.</a:t>
            </a:r>
          </a:p>
        </p:txBody>
      </p:sp>
      <p:sp>
        <p:nvSpPr>
          <p:cNvPr id="44" name="Rectangle 43"/>
          <p:cNvSpPr/>
          <p:nvPr/>
        </p:nvSpPr>
        <p:spPr>
          <a:xfrm>
            <a:off x="9020217" y="3948254"/>
            <a:ext cx="2096931" cy="343171"/>
          </a:xfrm>
          <a:prstGeom prst="rect">
            <a:avLst/>
          </a:prstGeom>
        </p:spPr>
        <p:txBody>
          <a:bodyPr wrap="square">
            <a:spAutoFit/>
          </a:bodyPr>
          <a:lstStyle/>
          <a:p>
            <a:pPr>
              <a:lnSpc>
                <a:spcPct val="150000"/>
              </a:lnSpc>
            </a:pPr>
            <a:r>
              <a:rPr lang="id-ID" sz="1200" i="1" dirty="0">
                <a:solidFill>
                  <a:schemeClr val="bg1"/>
                </a:solidFill>
                <a:cs typeface="Segoe UI Light" panose="020B0502040204020203" pitchFamily="34" charset="0"/>
              </a:rPr>
              <a:t>Director Of Production</a:t>
            </a:r>
            <a:endParaRPr lang="en-US" sz="1200" i="1" dirty="0">
              <a:solidFill>
                <a:schemeClr val="bg1"/>
              </a:solidFill>
              <a:cs typeface="Segoe UI Light" panose="020B0502040204020203" pitchFamily="34" charset="0"/>
            </a:endParaRPr>
          </a:p>
        </p:txBody>
      </p:sp>
      <p:sp>
        <p:nvSpPr>
          <p:cNvPr id="45" name="Rectangle 44"/>
          <p:cNvSpPr/>
          <p:nvPr/>
        </p:nvSpPr>
        <p:spPr>
          <a:xfrm>
            <a:off x="1342487" y="2548173"/>
            <a:ext cx="3830747"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a:t>
            </a:r>
          </a:p>
        </p:txBody>
      </p:sp>
      <p:sp>
        <p:nvSpPr>
          <p:cNvPr id="46" name="Rectangle 45">
            <a:extLst>
              <a:ext uri="{FF2B5EF4-FFF2-40B4-BE49-F238E27FC236}">
                <a16:creationId xmlns:a16="http://schemas.microsoft.com/office/drawing/2014/main" id="{02E312CF-94B3-47B9-90FD-B9DC4C86ACD6}"/>
              </a:ext>
            </a:extLst>
          </p:cNvPr>
          <p:cNvSpPr/>
          <p:nvPr/>
        </p:nvSpPr>
        <p:spPr>
          <a:xfrm>
            <a:off x="1342487" y="3939996"/>
            <a:ext cx="2086756" cy="336502"/>
          </a:xfrm>
          <a:prstGeom prst="rect">
            <a:avLst/>
          </a:prstGeom>
        </p:spPr>
        <p:txBody>
          <a:bodyPr wrap="square">
            <a:spAutoFit/>
          </a:bodyPr>
          <a:lstStyle/>
          <a:p>
            <a:pPr>
              <a:lnSpc>
                <a:spcPct val="120000"/>
              </a:lnSpc>
            </a:pPr>
            <a:r>
              <a:rPr lang="id-ID" sz="1400" b="1" dirty="0">
                <a:solidFill>
                  <a:schemeClr val="accent4"/>
                </a:solidFill>
                <a:cs typeface="Segoe UI" panose="020B0502040204020203" pitchFamily="34" charset="0"/>
              </a:rPr>
              <a:t>Amanda </a:t>
            </a:r>
            <a:r>
              <a:rPr lang="id-ID" sz="1400" b="1" dirty="0">
                <a:solidFill>
                  <a:schemeClr val="tx1">
                    <a:lumMod val="75000"/>
                    <a:lumOff val="25000"/>
                  </a:schemeClr>
                </a:solidFill>
                <a:cs typeface="Segoe UI" panose="020B0502040204020203" pitchFamily="34" charset="0"/>
              </a:rPr>
              <a:t>Facer</a:t>
            </a:r>
            <a:endParaRPr lang="en-US" sz="1400" b="1" dirty="0">
              <a:solidFill>
                <a:schemeClr val="tx1">
                  <a:lumMod val="75000"/>
                  <a:lumOff val="25000"/>
                </a:schemeClr>
              </a:solidFill>
              <a:cs typeface="Segoe UI" panose="020B0502040204020203" pitchFamily="34" charset="0"/>
            </a:endParaRPr>
          </a:p>
        </p:txBody>
      </p:sp>
      <p:sp>
        <p:nvSpPr>
          <p:cNvPr id="47" name="Rectangle 46"/>
          <p:cNvSpPr/>
          <p:nvPr/>
        </p:nvSpPr>
        <p:spPr>
          <a:xfrm>
            <a:off x="1342485" y="4175218"/>
            <a:ext cx="1633603" cy="620170"/>
          </a:xfrm>
          <a:prstGeom prst="rect">
            <a:avLst/>
          </a:prstGeom>
        </p:spPr>
        <p:txBody>
          <a:bodyPr wrap="square">
            <a:spAutoFit/>
          </a:bodyPr>
          <a:lstStyle/>
          <a:p>
            <a:pPr>
              <a:lnSpc>
                <a:spcPct val="150000"/>
              </a:lnSpc>
            </a:pPr>
            <a:r>
              <a:rPr lang="id-ID" sz="1200" i="1" dirty="0">
                <a:solidFill>
                  <a:schemeClr val="tx1">
                    <a:lumMod val="65000"/>
                    <a:lumOff val="35000"/>
                  </a:schemeClr>
                </a:solidFill>
                <a:cs typeface="Segoe UI Light" panose="020B0502040204020203" pitchFamily="34" charset="0"/>
              </a:rPr>
              <a:t>Director Of Financial</a:t>
            </a:r>
            <a:endParaRPr lang="en-US" sz="1200" i="1" dirty="0">
              <a:solidFill>
                <a:schemeClr val="tx1">
                  <a:lumMod val="65000"/>
                  <a:lumOff val="35000"/>
                </a:schemeClr>
              </a:solidFill>
              <a:cs typeface="Segoe UI Light" panose="020B0502040204020203" pitchFamily="34" charset="0"/>
            </a:endParaRPr>
          </a:p>
        </p:txBody>
      </p:sp>
      <p:sp>
        <p:nvSpPr>
          <p:cNvPr id="49" name="Rectangle 48"/>
          <p:cNvSpPr/>
          <p:nvPr/>
        </p:nvSpPr>
        <p:spPr>
          <a:xfrm>
            <a:off x="1342485" y="4558941"/>
            <a:ext cx="3830747"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a:t>
            </a:r>
          </a:p>
        </p:txBody>
      </p:sp>
      <p:pic>
        <p:nvPicPr>
          <p:cNvPr id="9" name="Picture Placeholder 8">
            <a:extLst>
              <a:ext uri="{FF2B5EF4-FFF2-40B4-BE49-F238E27FC236}">
                <a16:creationId xmlns:a16="http://schemas.microsoft.com/office/drawing/2014/main" id="{487171F2-FB8A-471D-8B25-59FAFA7F720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792" r="6792"/>
          <a:stretch>
            <a:fillRect/>
          </a:stretch>
        </p:blipFill>
        <p:spPr/>
      </p:pic>
      <p:pic>
        <p:nvPicPr>
          <p:cNvPr id="11" name="Picture Placeholder 10">
            <a:extLst>
              <a:ext uri="{FF2B5EF4-FFF2-40B4-BE49-F238E27FC236}">
                <a16:creationId xmlns:a16="http://schemas.microsoft.com/office/drawing/2014/main" id="{740569D3-5CB9-4C8E-B0D3-602A3082742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0524" r="30524"/>
          <a:stretch>
            <a:fillRect/>
          </a:stretch>
        </p:blipFill>
        <p:spPr/>
      </p:pic>
    </p:spTree>
    <p:extLst>
      <p:ext uri="{BB962C8B-B14F-4D97-AF65-F5344CB8AC3E}">
        <p14:creationId xmlns:p14="http://schemas.microsoft.com/office/powerpoint/2010/main" val="4110467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1480177" y="6619165"/>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8" name="Oval 37"/>
          <p:cNvSpPr/>
          <p:nvPr/>
        </p:nvSpPr>
        <p:spPr>
          <a:xfrm>
            <a:off x="726432" y="3044171"/>
            <a:ext cx="299532" cy="29953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1">
                  <a:lumMod val="75000"/>
                  <a:lumOff val="25000"/>
                </a:schemeClr>
              </a:solidFill>
            </a:endParaRPr>
          </a:p>
        </p:txBody>
      </p:sp>
      <p:sp>
        <p:nvSpPr>
          <p:cNvPr id="39" name="TextBox 38">
            <a:extLst>
              <a:ext uri="{FF2B5EF4-FFF2-40B4-BE49-F238E27FC236}">
                <a16:creationId xmlns:a16="http://schemas.microsoft.com/office/drawing/2014/main" id="{E56F1ED3-27F3-4254-BDA9-CC2AE94B8A9C}"/>
              </a:ext>
            </a:extLst>
          </p:cNvPr>
          <p:cNvSpPr txBox="1"/>
          <p:nvPr/>
        </p:nvSpPr>
        <p:spPr>
          <a:xfrm rot="16200000">
            <a:off x="-468342" y="1476730"/>
            <a:ext cx="2689081" cy="271485"/>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a:t>
            </a:r>
          </a:p>
        </p:txBody>
      </p:sp>
      <p:sp>
        <p:nvSpPr>
          <p:cNvPr id="43" name="TextBox 42">
            <a:extLst>
              <a:ext uri="{FF2B5EF4-FFF2-40B4-BE49-F238E27FC236}">
                <a16:creationId xmlns:a16="http://schemas.microsoft.com/office/drawing/2014/main" id="{333BCFBF-89BA-400D-B2ED-FA32E0B4C30C}"/>
              </a:ext>
            </a:extLst>
          </p:cNvPr>
          <p:cNvSpPr txBox="1"/>
          <p:nvPr/>
        </p:nvSpPr>
        <p:spPr>
          <a:xfrm>
            <a:off x="7522083" y="1794837"/>
            <a:ext cx="4314004" cy="584775"/>
          </a:xfrm>
          <a:prstGeom prst="rect">
            <a:avLst/>
          </a:prstGeom>
          <a:noFill/>
        </p:spPr>
        <p:txBody>
          <a:bodyPr wrap="square" rtlCol="0">
            <a:spAutoFit/>
          </a:bodyPr>
          <a:lstStyle/>
          <a:p>
            <a:r>
              <a:rPr lang="id-ID" sz="3200" b="1" dirty="0">
                <a:solidFill>
                  <a:schemeClr val="tx1">
                    <a:lumMod val="75000"/>
                    <a:lumOff val="25000"/>
                  </a:schemeClr>
                </a:solidFill>
                <a:latin typeface="+mj-lt"/>
              </a:rPr>
              <a:t>Developing </a:t>
            </a:r>
            <a:r>
              <a:rPr lang="id-ID" sz="3200" b="1" dirty="0">
                <a:solidFill>
                  <a:schemeClr val="accent4"/>
                </a:solidFill>
                <a:latin typeface="+mj-lt"/>
              </a:rPr>
              <a:t>Product</a:t>
            </a:r>
            <a:endParaRPr lang="en-US" sz="3200" b="1" dirty="0">
              <a:solidFill>
                <a:schemeClr val="accent4"/>
              </a:solidFill>
              <a:latin typeface="+mj-lt"/>
            </a:endParaRPr>
          </a:p>
        </p:txBody>
      </p:sp>
      <p:sp>
        <p:nvSpPr>
          <p:cNvPr id="44" name="Rectangle 43"/>
          <p:cNvSpPr/>
          <p:nvPr/>
        </p:nvSpPr>
        <p:spPr>
          <a:xfrm>
            <a:off x="4867291" y="941206"/>
            <a:ext cx="6503703" cy="322268"/>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a:t>
            </a:r>
            <a:r>
              <a:rPr lang="en-US" sz="1100" dirty="0">
                <a:solidFill>
                  <a:schemeClr val="tx1">
                    <a:lumMod val="75000"/>
                    <a:lumOff val="25000"/>
                  </a:schemeClr>
                </a:solidFill>
                <a:ea typeface="Lato" panose="020F0502020204030203" pitchFamily="34" charset="0"/>
                <a:cs typeface="Lato" panose="020F0502020204030203" pitchFamily="34" charset="0"/>
              </a:rPr>
              <a:t>.</a:t>
            </a:r>
            <a:endParaRPr lang="id-ID" sz="1100" dirty="0">
              <a:solidFill>
                <a:schemeClr val="tx1">
                  <a:lumMod val="75000"/>
                  <a:lumOff val="25000"/>
                </a:schemeClr>
              </a:solidFill>
              <a:ea typeface="Lato" panose="020F0502020204030203" pitchFamily="34" charset="0"/>
              <a:cs typeface="Lato" panose="020F0502020204030203" pitchFamily="34" charset="0"/>
            </a:endParaRPr>
          </a:p>
        </p:txBody>
      </p:sp>
      <p:sp>
        <p:nvSpPr>
          <p:cNvPr id="100" name="Rectangle 99"/>
          <p:cNvSpPr/>
          <p:nvPr/>
        </p:nvSpPr>
        <p:spPr>
          <a:xfrm>
            <a:off x="7522083" y="2577801"/>
            <a:ext cx="3958092"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a:t>
            </a:r>
          </a:p>
        </p:txBody>
      </p:sp>
      <p:sp>
        <p:nvSpPr>
          <p:cNvPr id="101" name="Rectangle 100"/>
          <p:cNvSpPr/>
          <p:nvPr/>
        </p:nvSpPr>
        <p:spPr>
          <a:xfrm>
            <a:off x="7547370" y="3982121"/>
            <a:ext cx="381369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102" name="TextBox 101">
            <a:extLst>
              <a:ext uri="{FF2B5EF4-FFF2-40B4-BE49-F238E27FC236}">
                <a16:creationId xmlns:a16="http://schemas.microsoft.com/office/drawing/2014/main" id="{9DF64E2B-0D4E-408E-9291-1CAA3E6B3D63}"/>
              </a:ext>
            </a:extLst>
          </p:cNvPr>
          <p:cNvSpPr txBox="1"/>
          <p:nvPr/>
        </p:nvSpPr>
        <p:spPr>
          <a:xfrm>
            <a:off x="7547370" y="3598381"/>
            <a:ext cx="1754916" cy="276999"/>
          </a:xfrm>
          <a:prstGeom prst="rect">
            <a:avLst/>
          </a:prstGeom>
          <a:noFill/>
          <a:ln>
            <a:noFill/>
          </a:ln>
        </p:spPr>
        <p:txBody>
          <a:bodyPr wrap="square" rtlCol="0">
            <a:spAutoFit/>
          </a:bodyPr>
          <a:lstStyle/>
          <a:p>
            <a:r>
              <a:rPr lang="id-ID" sz="1200" b="1" dirty="0">
                <a:solidFill>
                  <a:schemeClr val="tx1">
                    <a:lumMod val="75000"/>
                    <a:lumOff val="25000"/>
                  </a:schemeClr>
                </a:solidFill>
              </a:rPr>
              <a:t>FIRST TECHNIQUE</a:t>
            </a:r>
            <a:endParaRPr lang="en-US" sz="1200" b="1" dirty="0">
              <a:solidFill>
                <a:schemeClr val="tx1">
                  <a:lumMod val="75000"/>
                  <a:lumOff val="25000"/>
                </a:schemeClr>
              </a:solidFill>
            </a:endParaRPr>
          </a:p>
        </p:txBody>
      </p:sp>
      <p:sp>
        <p:nvSpPr>
          <p:cNvPr id="103" name="Rectangle 102"/>
          <p:cNvSpPr/>
          <p:nvPr/>
        </p:nvSpPr>
        <p:spPr>
          <a:xfrm>
            <a:off x="7547370" y="5239203"/>
            <a:ext cx="381369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104" name="TextBox 103">
            <a:extLst>
              <a:ext uri="{FF2B5EF4-FFF2-40B4-BE49-F238E27FC236}">
                <a16:creationId xmlns:a16="http://schemas.microsoft.com/office/drawing/2014/main" id="{9DF64E2B-0D4E-408E-9291-1CAA3E6B3D63}"/>
              </a:ext>
            </a:extLst>
          </p:cNvPr>
          <p:cNvSpPr txBox="1"/>
          <p:nvPr/>
        </p:nvSpPr>
        <p:spPr>
          <a:xfrm>
            <a:off x="7547370" y="4855464"/>
            <a:ext cx="1754916" cy="276999"/>
          </a:xfrm>
          <a:prstGeom prst="rect">
            <a:avLst/>
          </a:prstGeom>
          <a:noFill/>
          <a:ln>
            <a:noFill/>
          </a:ln>
        </p:spPr>
        <p:txBody>
          <a:bodyPr wrap="square" rtlCol="0">
            <a:spAutoFit/>
          </a:bodyPr>
          <a:lstStyle/>
          <a:p>
            <a:r>
              <a:rPr lang="id-ID" sz="1200" b="1" dirty="0">
                <a:solidFill>
                  <a:schemeClr val="tx1">
                    <a:lumMod val="75000"/>
                    <a:lumOff val="25000"/>
                  </a:schemeClr>
                </a:solidFill>
              </a:rPr>
              <a:t>SECOND TECHNIQUE</a:t>
            </a:r>
            <a:endParaRPr lang="en-US" sz="1200" b="1" dirty="0">
              <a:solidFill>
                <a:schemeClr val="tx1">
                  <a:lumMod val="75000"/>
                  <a:lumOff val="25000"/>
                </a:schemeClr>
              </a:solidFill>
            </a:endParaRPr>
          </a:p>
        </p:txBody>
      </p:sp>
      <p:pic>
        <p:nvPicPr>
          <p:cNvPr id="11" name="Picture Placeholder 10">
            <a:extLst>
              <a:ext uri="{FF2B5EF4-FFF2-40B4-BE49-F238E27FC236}">
                <a16:creationId xmlns:a16="http://schemas.microsoft.com/office/drawing/2014/main" id="{CF86805D-13BF-4681-8DE3-7638E2538C2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860" r="19860"/>
          <a:stretch>
            <a:fillRect/>
          </a:stretch>
        </p:blipFill>
        <p:spPr/>
      </p:pic>
      <p:pic>
        <p:nvPicPr>
          <p:cNvPr id="15" name="Picture Placeholder 14">
            <a:extLst>
              <a:ext uri="{FF2B5EF4-FFF2-40B4-BE49-F238E27FC236}">
                <a16:creationId xmlns:a16="http://schemas.microsoft.com/office/drawing/2014/main" id="{AD6BD61D-5DA4-4037-B213-197A2B12641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169" r="18169"/>
          <a:stretch>
            <a:fillRect/>
          </a:stretch>
        </p:blipFill>
        <p:spPr/>
      </p:pic>
      <p:pic>
        <p:nvPicPr>
          <p:cNvPr id="9" name="Picture Placeholder 8">
            <a:extLst>
              <a:ext uri="{FF2B5EF4-FFF2-40B4-BE49-F238E27FC236}">
                <a16:creationId xmlns:a16="http://schemas.microsoft.com/office/drawing/2014/main" id="{3D452F5E-E61F-4018-AE7E-C7571F3E6D4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3849" r="33849"/>
          <a:stretch>
            <a:fillRect/>
          </a:stretch>
        </p:blipFill>
        <p:spPr/>
      </p:pic>
    </p:spTree>
    <p:extLst>
      <p:ext uri="{BB962C8B-B14F-4D97-AF65-F5344CB8AC3E}">
        <p14:creationId xmlns:p14="http://schemas.microsoft.com/office/powerpoint/2010/main" val="282149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3F7E4E5-E8CE-4689-8CEF-E1C5DF683054}"/>
              </a:ext>
            </a:extLst>
          </p:cNvPr>
          <p:cNvSpPr txBox="1"/>
          <p:nvPr/>
        </p:nvSpPr>
        <p:spPr>
          <a:xfrm rot="5400000">
            <a:off x="9108597" y="3075059"/>
            <a:ext cx="4436303" cy="707886"/>
          </a:xfrm>
          <a:prstGeom prst="rect">
            <a:avLst/>
          </a:prstGeom>
          <a:noFill/>
        </p:spPr>
        <p:txBody>
          <a:bodyPr wrap="square" rtlCol="0">
            <a:spAutoFit/>
          </a:bodyPr>
          <a:lstStyle/>
          <a:p>
            <a:pPr algn="ctr"/>
            <a:r>
              <a:rPr lang="id-ID" sz="4000" b="1" dirty="0">
                <a:solidFill>
                  <a:schemeClr val="bg1"/>
                </a:solidFill>
                <a:latin typeface="+mj-lt"/>
                <a:ea typeface="Lato" panose="020F0502020204030203" pitchFamily="34" charset="0"/>
                <a:cs typeface="Lato" panose="020F0502020204030203" pitchFamily="34" charset="0"/>
              </a:rPr>
              <a:t>Quality First</a:t>
            </a:r>
            <a:endParaRPr lang="en-US" sz="4000" b="1" dirty="0">
              <a:solidFill>
                <a:schemeClr val="bg1"/>
              </a:solidFill>
              <a:latin typeface="+mj-lt"/>
              <a:ea typeface="Lato" panose="020F0502020204030203" pitchFamily="34" charset="0"/>
              <a:cs typeface="Lato" panose="020F0502020204030203" pitchFamily="34" charset="0"/>
            </a:endParaRPr>
          </a:p>
        </p:txBody>
      </p:sp>
      <p:sp>
        <p:nvSpPr>
          <p:cNvPr id="38" name="Rectangle 37"/>
          <p:cNvSpPr/>
          <p:nvPr/>
        </p:nvSpPr>
        <p:spPr>
          <a:xfrm>
            <a:off x="1" y="6619165"/>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9" name="TextBox 38">
            <a:extLst>
              <a:ext uri="{FF2B5EF4-FFF2-40B4-BE49-F238E27FC236}">
                <a16:creationId xmlns:a16="http://schemas.microsoft.com/office/drawing/2014/main" id="{333BCFBF-89BA-400D-B2ED-FA32E0B4C30C}"/>
              </a:ext>
            </a:extLst>
          </p:cNvPr>
          <p:cNvSpPr txBox="1"/>
          <p:nvPr/>
        </p:nvSpPr>
        <p:spPr>
          <a:xfrm>
            <a:off x="1072503" y="1091155"/>
            <a:ext cx="3442789" cy="1077218"/>
          </a:xfrm>
          <a:prstGeom prst="rect">
            <a:avLst/>
          </a:prstGeom>
          <a:noFill/>
        </p:spPr>
        <p:txBody>
          <a:bodyPr wrap="square" rtlCol="0">
            <a:spAutoFit/>
          </a:bodyPr>
          <a:lstStyle/>
          <a:p>
            <a:r>
              <a:rPr lang="id-ID" sz="3200" b="1" dirty="0">
                <a:solidFill>
                  <a:schemeClr val="tx1">
                    <a:lumMod val="75000"/>
                    <a:lumOff val="25000"/>
                  </a:schemeClr>
                </a:solidFill>
                <a:latin typeface="+mj-lt"/>
              </a:rPr>
              <a:t>Product </a:t>
            </a:r>
            <a:r>
              <a:rPr lang="id-ID" sz="3200" b="1" dirty="0">
                <a:solidFill>
                  <a:schemeClr val="accent4"/>
                </a:solidFill>
                <a:latin typeface="+mj-lt"/>
              </a:rPr>
              <a:t>Quality</a:t>
            </a:r>
            <a:endParaRPr lang="en-US" sz="3200" b="1" dirty="0">
              <a:solidFill>
                <a:schemeClr val="accent4"/>
              </a:solidFill>
              <a:latin typeface="+mj-lt"/>
            </a:endParaRPr>
          </a:p>
        </p:txBody>
      </p:sp>
      <p:sp>
        <p:nvSpPr>
          <p:cNvPr id="55" name="Rectangle 54"/>
          <p:cNvSpPr/>
          <p:nvPr/>
        </p:nvSpPr>
        <p:spPr>
          <a:xfrm>
            <a:off x="1072503" y="2104760"/>
            <a:ext cx="3607139" cy="830099"/>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a:t>
            </a:r>
          </a:p>
        </p:txBody>
      </p:sp>
      <p:sp>
        <p:nvSpPr>
          <p:cNvPr id="57" name="Rectangle 56"/>
          <p:cNvSpPr/>
          <p:nvPr/>
        </p:nvSpPr>
        <p:spPr>
          <a:xfrm>
            <a:off x="1072503" y="3644895"/>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58" name="TextBox 57">
            <a:extLst>
              <a:ext uri="{FF2B5EF4-FFF2-40B4-BE49-F238E27FC236}">
                <a16:creationId xmlns:a16="http://schemas.microsoft.com/office/drawing/2014/main" id="{9DF64E2B-0D4E-408E-9291-1CAA3E6B3D63}"/>
              </a:ext>
            </a:extLst>
          </p:cNvPr>
          <p:cNvSpPr txBox="1"/>
          <p:nvPr/>
        </p:nvSpPr>
        <p:spPr>
          <a:xfrm>
            <a:off x="1072503" y="3260174"/>
            <a:ext cx="1155892" cy="276999"/>
          </a:xfrm>
          <a:prstGeom prst="rect">
            <a:avLst/>
          </a:prstGeom>
          <a:noFill/>
          <a:ln>
            <a:noFill/>
          </a:ln>
        </p:spPr>
        <p:txBody>
          <a:bodyPr wrap="square" rtlCol="0">
            <a:spAutoFit/>
          </a:bodyPr>
          <a:lstStyle/>
          <a:p>
            <a:r>
              <a:rPr lang="id-ID" sz="1200" b="1" dirty="0">
                <a:solidFill>
                  <a:schemeClr val="tx1">
                    <a:lumMod val="75000"/>
                    <a:lumOff val="25000"/>
                  </a:schemeClr>
                </a:solidFill>
              </a:rPr>
              <a:t>PROCESS</a:t>
            </a:r>
            <a:endParaRPr lang="en-US" sz="1200" b="1" dirty="0">
              <a:solidFill>
                <a:schemeClr val="tx1">
                  <a:lumMod val="75000"/>
                  <a:lumOff val="25000"/>
                </a:schemeClr>
              </a:solidFill>
            </a:endParaRPr>
          </a:p>
        </p:txBody>
      </p:sp>
      <p:sp>
        <p:nvSpPr>
          <p:cNvPr id="59" name="Rectangle 58"/>
          <p:cNvSpPr/>
          <p:nvPr/>
        </p:nvSpPr>
        <p:spPr>
          <a:xfrm>
            <a:off x="1072503" y="4980739"/>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60" name="TextBox 59">
            <a:extLst>
              <a:ext uri="{FF2B5EF4-FFF2-40B4-BE49-F238E27FC236}">
                <a16:creationId xmlns:a16="http://schemas.microsoft.com/office/drawing/2014/main" id="{9DF64E2B-0D4E-408E-9291-1CAA3E6B3D63}"/>
              </a:ext>
            </a:extLst>
          </p:cNvPr>
          <p:cNvSpPr txBox="1"/>
          <p:nvPr/>
        </p:nvSpPr>
        <p:spPr>
          <a:xfrm>
            <a:off x="1072503" y="4596018"/>
            <a:ext cx="1599027" cy="276999"/>
          </a:xfrm>
          <a:prstGeom prst="rect">
            <a:avLst/>
          </a:prstGeom>
          <a:noFill/>
          <a:ln>
            <a:noFill/>
          </a:ln>
        </p:spPr>
        <p:txBody>
          <a:bodyPr wrap="square" rtlCol="0">
            <a:spAutoFit/>
          </a:bodyPr>
          <a:lstStyle/>
          <a:p>
            <a:r>
              <a:rPr lang="id-ID" sz="1200" b="1" dirty="0">
                <a:solidFill>
                  <a:schemeClr val="tx1">
                    <a:lumMod val="75000"/>
                    <a:lumOff val="25000"/>
                  </a:schemeClr>
                </a:solidFill>
              </a:rPr>
              <a:t>END CONSUMERS</a:t>
            </a:r>
            <a:endParaRPr lang="en-US" sz="1200" b="1" dirty="0">
              <a:solidFill>
                <a:schemeClr val="tx1">
                  <a:lumMod val="75000"/>
                  <a:lumOff val="25000"/>
                </a:schemeClr>
              </a:solidFill>
            </a:endParaRPr>
          </a:p>
        </p:txBody>
      </p:sp>
      <p:pic>
        <p:nvPicPr>
          <p:cNvPr id="5" name="Picture Placeholder 4">
            <a:extLst>
              <a:ext uri="{FF2B5EF4-FFF2-40B4-BE49-F238E27FC236}">
                <a16:creationId xmlns:a16="http://schemas.microsoft.com/office/drawing/2014/main" id="{7C71B1E1-824E-4A3D-947B-7CF2AFA4B28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6204" r="26204"/>
          <a:stretch>
            <a:fillRect/>
          </a:stretch>
        </p:blipFill>
        <p:spPr/>
      </p:pic>
    </p:spTree>
    <p:extLst>
      <p:ext uri="{BB962C8B-B14F-4D97-AF65-F5344CB8AC3E}">
        <p14:creationId xmlns:p14="http://schemas.microsoft.com/office/powerpoint/2010/main" val="148841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C52F88F-59E1-4A2A-816A-4C3EFCA5EC8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76" r="21476"/>
          <a:stretch>
            <a:fillRect/>
          </a:stretch>
        </p:blipFill>
        <p:spPr/>
      </p:pic>
      <p:pic>
        <p:nvPicPr>
          <p:cNvPr id="10" name="Picture Placeholder 9">
            <a:extLst>
              <a:ext uri="{FF2B5EF4-FFF2-40B4-BE49-F238E27FC236}">
                <a16:creationId xmlns:a16="http://schemas.microsoft.com/office/drawing/2014/main" id="{573BA7B8-6E19-4EF0-BB70-7B7213D537C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5052" r="25052"/>
          <a:stretch>
            <a:fillRect/>
          </a:stretch>
        </p:blipFill>
        <p:spPr/>
      </p:pic>
      <p:sp>
        <p:nvSpPr>
          <p:cNvPr id="25" name="Rectangle 24">
            <a:extLst>
              <a:ext uri="{FF2B5EF4-FFF2-40B4-BE49-F238E27FC236}">
                <a16:creationId xmlns:a16="http://schemas.microsoft.com/office/drawing/2014/main" id="{DC10B37E-CD26-4ADF-B299-311AB1656CB7}"/>
              </a:ext>
            </a:extLst>
          </p:cNvPr>
          <p:cNvSpPr/>
          <p:nvPr/>
        </p:nvSpPr>
        <p:spPr>
          <a:xfrm>
            <a:off x="0" y="5205529"/>
            <a:ext cx="6003235" cy="651164"/>
          </a:xfrm>
          <a:prstGeom prst="rect">
            <a:avLst/>
          </a:prstGeom>
          <a:solidFill>
            <a:schemeClr val="accent4"/>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Oval 25"/>
          <p:cNvSpPr/>
          <p:nvPr/>
        </p:nvSpPr>
        <p:spPr>
          <a:xfrm>
            <a:off x="443593" y="305995"/>
            <a:ext cx="299532" cy="29953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TextBox 26">
            <a:extLst>
              <a:ext uri="{FF2B5EF4-FFF2-40B4-BE49-F238E27FC236}">
                <a16:creationId xmlns:a16="http://schemas.microsoft.com/office/drawing/2014/main" id="{E56F1ED3-27F3-4254-BDA9-CC2AE94B8A9C}"/>
              </a:ext>
            </a:extLst>
          </p:cNvPr>
          <p:cNvSpPr txBox="1"/>
          <p:nvPr/>
        </p:nvSpPr>
        <p:spPr>
          <a:xfrm rot="16200000">
            <a:off x="-771060" y="1822814"/>
            <a:ext cx="2689081" cy="271485"/>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a:t>
            </a:r>
            <a:r>
              <a:rPr lang="en-US" sz="1100" dirty="0">
                <a:solidFill>
                  <a:schemeClr val="accent4"/>
                </a:solidFill>
              </a:rPr>
              <a:t>omnis</a:t>
            </a:r>
            <a:r>
              <a:rPr lang="en-US" sz="1100" dirty="0">
                <a:solidFill>
                  <a:schemeClr val="tx1">
                    <a:lumMod val="75000"/>
                    <a:lumOff val="25000"/>
                  </a:schemeClr>
                </a:solidFill>
              </a:rPr>
              <a:t> iste sed</a:t>
            </a:r>
          </a:p>
        </p:txBody>
      </p:sp>
      <p:sp>
        <p:nvSpPr>
          <p:cNvPr id="28" name="TextBox 27">
            <a:extLst>
              <a:ext uri="{FF2B5EF4-FFF2-40B4-BE49-F238E27FC236}">
                <a16:creationId xmlns:a16="http://schemas.microsoft.com/office/drawing/2014/main" id="{E56F1ED3-27F3-4254-BDA9-CC2AE94B8A9C}"/>
              </a:ext>
            </a:extLst>
          </p:cNvPr>
          <p:cNvSpPr txBox="1"/>
          <p:nvPr/>
        </p:nvSpPr>
        <p:spPr>
          <a:xfrm>
            <a:off x="332279" y="5387226"/>
            <a:ext cx="5338677" cy="287771"/>
          </a:xfrm>
          <a:prstGeom prst="rect">
            <a:avLst/>
          </a:prstGeom>
          <a:noFill/>
          <a:ln>
            <a:noFill/>
          </a:ln>
        </p:spPr>
        <p:txBody>
          <a:bodyPr wrap="square" rtlCol="0">
            <a:spAutoFit/>
          </a:bodyPr>
          <a:lstStyle/>
          <a:p>
            <a:pPr algn="ctr">
              <a:lnSpc>
                <a:spcPct val="110000"/>
              </a:lnSpc>
            </a:pPr>
            <a:r>
              <a:rPr lang="en-US" sz="1200" b="1" i="1" dirty="0">
                <a:solidFill>
                  <a:schemeClr val="bg1"/>
                </a:solidFill>
              </a:rPr>
              <a:t>Perspiciatis unde omnis iste sed voluptatem fringilla.</a:t>
            </a:r>
          </a:p>
        </p:txBody>
      </p:sp>
      <p:sp>
        <p:nvSpPr>
          <p:cNvPr id="32" name="Rectangle 31"/>
          <p:cNvSpPr/>
          <p:nvPr/>
        </p:nvSpPr>
        <p:spPr>
          <a:xfrm>
            <a:off x="11480177" y="6619165"/>
            <a:ext cx="711825" cy="2388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1" name="TextBox 30">
            <a:extLst>
              <a:ext uri="{FF2B5EF4-FFF2-40B4-BE49-F238E27FC236}">
                <a16:creationId xmlns:a16="http://schemas.microsoft.com/office/drawing/2014/main" id="{333BCFBF-89BA-400D-B2ED-FA32E0B4C30C}"/>
              </a:ext>
            </a:extLst>
          </p:cNvPr>
          <p:cNvSpPr txBox="1"/>
          <p:nvPr/>
        </p:nvSpPr>
        <p:spPr>
          <a:xfrm>
            <a:off x="7364642" y="1174793"/>
            <a:ext cx="4314004" cy="523220"/>
          </a:xfrm>
          <a:prstGeom prst="rect">
            <a:avLst/>
          </a:prstGeom>
          <a:noFill/>
        </p:spPr>
        <p:txBody>
          <a:bodyPr wrap="square" rtlCol="0">
            <a:spAutoFit/>
          </a:bodyPr>
          <a:lstStyle/>
          <a:p>
            <a:r>
              <a:rPr lang="id-ID" sz="2800" b="1" dirty="0">
                <a:solidFill>
                  <a:schemeClr val="tx1">
                    <a:lumMod val="75000"/>
                    <a:lumOff val="25000"/>
                  </a:schemeClr>
                </a:solidFill>
                <a:latin typeface="+mj-lt"/>
              </a:rPr>
              <a:t>Reaching </a:t>
            </a:r>
            <a:r>
              <a:rPr lang="id-ID" sz="2800" b="1" dirty="0">
                <a:solidFill>
                  <a:schemeClr val="accent4"/>
                </a:solidFill>
                <a:latin typeface="+mj-lt"/>
              </a:rPr>
              <a:t>New</a:t>
            </a:r>
            <a:r>
              <a:rPr lang="id-ID" sz="2800" b="1" dirty="0">
                <a:solidFill>
                  <a:schemeClr val="tx1">
                    <a:lumMod val="75000"/>
                    <a:lumOff val="25000"/>
                  </a:schemeClr>
                </a:solidFill>
                <a:latin typeface="+mj-lt"/>
              </a:rPr>
              <a:t> Market</a:t>
            </a:r>
            <a:endParaRPr lang="en-US" sz="2800" b="1" dirty="0">
              <a:solidFill>
                <a:schemeClr val="accent4"/>
              </a:solidFill>
              <a:latin typeface="+mj-lt"/>
            </a:endParaRPr>
          </a:p>
        </p:txBody>
      </p:sp>
      <p:sp>
        <p:nvSpPr>
          <p:cNvPr id="34" name="Rectangle 33"/>
          <p:cNvSpPr/>
          <p:nvPr/>
        </p:nvSpPr>
        <p:spPr>
          <a:xfrm>
            <a:off x="7364641" y="2049148"/>
            <a:ext cx="4018779" cy="830099"/>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a:t>
            </a:r>
          </a:p>
        </p:txBody>
      </p:sp>
      <p:sp>
        <p:nvSpPr>
          <p:cNvPr id="37" name="Rectangle 36"/>
          <p:cNvSpPr/>
          <p:nvPr/>
        </p:nvSpPr>
        <p:spPr>
          <a:xfrm>
            <a:off x="7364642" y="3678623"/>
            <a:ext cx="386865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8" name="TextBox 37">
            <a:extLst>
              <a:ext uri="{FF2B5EF4-FFF2-40B4-BE49-F238E27FC236}">
                <a16:creationId xmlns:a16="http://schemas.microsoft.com/office/drawing/2014/main" id="{9DF64E2B-0D4E-408E-9291-1CAA3E6B3D63}"/>
              </a:ext>
            </a:extLst>
          </p:cNvPr>
          <p:cNvSpPr txBox="1"/>
          <p:nvPr/>
        </p:nvSpPr>
        <p:spPr>
          <a:xfrm>
            <a:off x="7364642" y="3370846"/>
            <a:ext cx="2264195" cy="276999"/>
          </a:xfrm>
          <a:prstGeom prst="rect">
            <a:avLst/>
          </a:prstGeom>
          <a:noFill/>
          <a:ln>
            <a:noFill/>
          </a:ln>
        </p:spPr>
        <p:txBody>
          <a:bodyPr wrap="square" rtlCol="0">
            <a:spAutoFit/>
          </a:bodyPr>
          <a:lstStyle/>
          <a:p>
            <a:r>
              <a:rPr lang="id-ID" sz="1200" b="1" dirty="0">
                <a:solidFill>
                  <a:schemeClr val="tx1">
                    <a:lumMod val="75000"/>
                    <a:lumOff val="25000"/>
                  </a:schemeClr>
                </a:solidFill>
              </a:rPr>
              <a:t>YOUR SUBTITLE HERE</a:t>
            </a:r>
            <a:endParaRPr lang="en-US" sz="1200" b="1" dirty="0">
              <a:solidFill>
                <a:schemeClr val="tx1">
                  <a:lumMod val="75000"/>
                  <a:lumOff val="25000"/>
                </a:schemeClr>
              </a:solidFill>
            </a:endParaRPr>
          </a:p>
        </p:txBody>
      </p:sp>
      <p:sp>
        <p:nvSpPr>
          <p:cNvPr id="39" name="Rectangle 38"/>
          <p:cNvSpPr/>
          <p:nvPr/>
        </p:nvSpPr>
        <p:spPr>
          <a:xfrm>
            <a:off x="7364642" y="5023410"/>
            <a:ext cx="386865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0" name="TextBox 39">
            <a:extLst>
              <a:ext uri="{FF2B5EF4-FFF2-40B4-BE49-F238E27FC236}">
                <a16:creationId xmlns:a16="http://schemas.microsoft.com/office/drawing/2014/main" id="{9DF64E2B-0D4E-408E-9291-1CAA3E6B3D63}"/>
              </a:ext>
            </a:extLst>
          </p:cNvPr>
          <p:cNvSpPr txBox="1"/>
          <p:nvPr/>
        </p:nvSpPr>
        <p:spPr>
          <a:xfrm>
            <a:off x="7364642" y="4715633"/>
            <a:ext cx="2264195" cy="276999"/>
          </a:xfrm>
          <a:prstGeom prst="rect">
            <a:avLst/>
          </a:prstGeom>
          <a:noFill/>
          <a:ln>
            <a:noFill/>
          </a:ln>
        </p:spPr>
        <p:txBody>
          <a:bodyPr wrap="square" rtlCol="0">
            <a:spAutoFit/>
          </a:bodyPr>
          <a:lstStyle/>
          <a:p>
            <a:r>
              <a:rPr lang="id-ID" sz="1200" b="1" dirty="0">
                <a:solidFill>
                  <a:schemeClr val="tx1">
                    <a:lumMod val="75000"/>
                    <a:lumOff val="25000"/>
                  </a:schemeClr>
                </a:solidFill>
              </a:rPr>
              <a:t>YOUR SUBTITLE HERE</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224945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1340401" y="3117434"/>
            <a:ext cx="299532" cy="29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4" name="TextBox 23">
            <a:extLst>
              <a:ext uri="{FF2B5EF4-FFF2-40B4-BE49-F238E27FC236}">
                <a16:creationId xmlns:a16="http://schemas.microsoft.com/office/drawing/2014/main" id="{E56F1ED3-27F3-4254-BDA9-CC2AE94B8A9C}"/>
              </a:ext>
            </a:extLst>
          </p:cNvPr>
          <p:cNvSpPr txBox="1"/>
          <p:nvPr/>
        </p:nvSpPr>
        <p:spPr>
          <a:xfrm rot="16200000">
            <a:off x="10148979" y="1549993"/>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Perspiciatis unde </a:t>
            </a:r>
            <a:r>
              <a:rPr lang="en-US" sz="1100" dirty="0">
                <a:solidFill>
                  <a:schemeClr val="accent4">
                    <a:lumMod val="40000"/>
                    <a:lumOff val="60000"/>
                  </a:schemeClr>
                </a:solidFill>
              </a:rPr>
              <a:t>omni</a:t>
            </a:r>
            <a:r>
              <a:rPr lang="en-US" sz="1100" dirty="0">
                <a:solidFill>
                  <a:schemeClr val="accent4"/>
                </a:solidFill>
              </a:rPr>
              <a:t>s</a:t>
            </a:r>
            <a:r>
              <a:rPr lang="en-US" sz="1100" dirty="0">
                <a:solidFill>
                  <a:schemeClr val="bg1"/>
                </a:solidFill>
              </a:rPr>
              <a:t> iste sed</a:t>
            </a:r>
          </a:p>
        </p:txBody>
      </p:sp>
      <p:sp>
        <p:nvSpPr>
          <p:cNvPr id="27" name="TextBox 26">
            <a:extLst>
              <a:ext uri="{FF2B5EF4-FFF2-40B4-BE49-F238E27FC236}">
                <a16:creationId xmlns:a16="http://schemas.microsoft.com/office/drawing/2014/main" id="{333BCFBF-89BA-400D-B2ED-FA32E0B4C30C}"/>
              </a:ext>
            </a:extLst>
          </p:cNvPr>
          <p:cNvSpPr txBox="1"/>
          <p:nvPr/>
        </p:nvSpPr>
        <p:spPr>
          <a:xfrm>
            <a:off x="1328383" y="1408717"/>
            <a:ext cx="3442789" cy="584775"/>
          </a:xfrm>
          <a:prstGeom prst="rect">
            <a:avLst/>
          </a:prstGeom>
          <a:noFill/>
        </p:spPr>
        <p:txBody>
          <a:bodyPr wrap="square" rtlCol="0">
            <a:spAutoFit/>
          </a:bodyPr>
          <a:lstStyle/>
          <a:p>
            <a:r>
              <a:rPr lang="id-ID" sz="3200" b="1" dirty="0">
                <a:solidFill>
                  <a:schemeClr val="tx1">
                    <a:lumMod val="75000"/>
                    <a:lumOff val="25000"/>
                  </a:schemeClr>
                </a:solidFill>
                <a:latin typeface="+mj-lt"/>
              </a:rPr>
              <a:t>Safety </a:t>
            </a:r>
            <a:r>
              <a:rPr lang="id-ID" sz="3200" b="1" dirty="0">
                <a:solidFill>
                  <a:schemeClr val="accent4"/>
                </a:solidFill>
                <a:latin typeface="+mj-lt"/>
              </a:rPr>
              <a:t>First</a:t>
            </a:r>
            <a:endParaRPr lang="en-US" sz="3200" b="1" dirty="0">
              <a:solidFill>
                <a:schemeClr val="accent4"/>
              </a:solidFill>
              <a:latin typeface="+mj-lt"/>
            </a:endParaRPr>
          </a:p>
        </p:txBody>
      </p:sp>
      <p:sp>
        <p:nvSpPr>
          <p:cNvPr id="28" name="TextBox 27"/>
          <p:cNvSpPr txBox="1"/>
          <p:nvPr/>
        </p:nvSpPr>
        <p:spPr>
          <a:xfrm>
            <a:off x="1328384" y="3080031"/>
            <a:ext cx="3760452" cy="1337930"/>
          </a:xfrm>
          <a:prstGeom prst="rect">
            <a:avLst/>
          </a:prstGeom>
          <a:noFill/>
        </p:spPr>
        <p:txBody>
          <a:bodyPr wrap="square" rtlCol="0">
            <a:spAutoFit/>
          </a:bodyPr>
          <a:lstStyle/>
          <a:p>
            <a:pPr algn="just">
              <a:lnSpc>
                <a:spcPct val="150000"/>
              </a:lnSpc>
            </a:pPr>
            <a:r>
              <a:rPr lang="en-US" sz="1100" dirty="0">
                <a:solidFill>
                  <a:schemeClr val="tx1">
                    <a:lumMod val="75000"/>
                    <a:lumOff val="25000"/>
                  </a:schemeClr>
                </a:solidFill>
              </a:rPr>
              <a:t>Sed ut perspiciatis unde omnis iste natus error sit voluptatem accusantium doloremque laudantium, totam rem aperiam, eaque ipsa quai illo inventore veritatis et quasi architecto beatae vitae dicta sunt explicaboue enim ipsim magni dolores eos</a:t>
            </a:r>
          </a:p>
        </p:txBody>
      </p:sp>
      <p:sp>
        <p:nvSpPr>
          <p:cNvPr id="29" name="TextBox 28"/>
          <p:cNvSpPr txBox="1"/>
          <p:nvPr/>
        </p:nvSpPr>
        <p:spPr>
          <a:xfrm>
            <a:off x="1328383" y="4730212"/>
            <a:ext cx="3760452" cy="576183"/>
          </a:xfrm>
          <a:prstGeom prst="rect">
            <a:avLst/>
          </a:prstGeom>
          <a:noFill/>
        </p:spPr>
        <p:txBody>
          <a:bodyPr wrap="square" rtlCol="0">
            <a:spAutoFit/>
          </a:bodyPr>
          <a:lstStyle/>
          <a:p>
            <a:pPr algn="just">
              <a:lnSpc>
                <a:spcPct val="150000"/>
              </a:lnSpc>
            </a:pPr>
            <a:r>
              <a:rPr lang="en-US" sz="1100" dirty="0">
                <a:solidFill>
                  <a:schemeClr val="tx1">
                    <a:lumMod val="75000"/>
                    <a:lumOff val="25000"/>
                  </a:schemeClr>
                </a:solidFill>
              </a:rPr>
              <a:t>Sed ut perspiciatis unde omnis iste natus error voluptatem accus</a:t>
            </a:r>
            <a:r>
              <a:rPr lang="id-ID" sz="1100" dirty="0">
                <a:solidFill>
                  <a:schemeClr val="tx1">
                    <a:lumMod val="75000"/>
                    <a:lumOff val="25000"/>
                  </a:schemeClr>
                </a:solidFill>
              </a:rPr>
              <a:t> </a:t>
            </a:r>
            <a:r>
              <a:rPr lang="en-US" sz="1100" dirty="0">
                <a:solidFill>
                  <a:schemeClr val="tx1">
                    <a:lumMod val="75000"/>
                    <a:lumOff val="25000"/>
                  </a:schemeClr>
                </a:solidFill>
              </a:rPr>
              <a:t>antium dolorem laudantium, </a:t>
            </a:r>
          </a:p>
        </p:txBody>
      </p:sp>
      <p:sp>
        <p:nvSpPr>
          <p:cNvPr id="31" name="Oval 30"/>
          <p:cNvSpPr/>
          <p:nvPr/>
        </p:nvSpPr>
        <p:spPr>
          <a:xfrm>
            <a:off x="368171" y="6294525"/>
            <a:ext cx="306443" cy="3064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5" name="Picture Placeholder 4">
            <a:extLst>
              <a:ext uri="{FF2B5EF4-FFF2-40B4-BE49-F238E27FC236}">
                <a16:creationId xmlns:a16="http://schemas.microsoft.com/office/drawing/2014/main" id="{2F7D2038-DDBB-4F0B-8DA2-E59A5089E1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656" r="27656"/>
          <a:stretch>
            <a:fillRect/>
          </a:stretch>
        </p:blipFill>
        <p:spPr/>
      </p:pic>
    </p:spTree>
    <p:extLst>
      <p:ext uri="{BB962C8B-B14F-4D97-AF65-F5344CB8AC3E}">
        <p14:creationId xmlns:p14="http://schemas.microsoft.com/office/powerpoint/2010/main" val="1405952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64025" y="5527343"/>
            <a:ext cx="711825" cy="2388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2" name="Rectangle 11"/>
          <p:cNvSpPr/>
          <p:nvPr/>
        </p:nvSpPr>
        <p:spPr>
          <a:xfrm rot="16200000">
            <a:off x="6156293" y="780199"/>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0" name="TextBox 19">
            <a:extLst>
              <a:ext uri="{FF2B5EF4-FFF2-40B4-BE49-F238E27FC236}">
                <a16:creationId xmlns:a16="http://schemas.microsoft.com/office/drawing/2014/main" id="{333BCFBF-89BA-400D-B2ED-FA32E0B4C30C}"/>
              </a:ext>
            </a:extLst>
          </p:cNvPr>
          <p:cNvSpPr txBox="1"/>
          <p:nvPr/>
        </p:nvSpPr>
        <p:spPr>
          <a:xfrm>
            <a:off x="7404397" y="1331098"/>
            <a:ext cx="4314004" cy="523220"/>
          </a:xfrm>
          <a:prstGeom prst="rect">
            <a:avLst/>
          </a:prstGeom>
          <a:noFill/>
        </p:spPr>
        <p:txBody>
          <a:bodyPr wrap="square" rtlCol="0">
            <a:spAutoFit/>
          </a:bodyPr>
          <a:lstStyle/>
          <a:p>
            <a:r>
              <a:rPr lang="id-ID" sz="2800" b="1" dirty="0">
                <a:solidFill>
                  <a:schemeClr val="tx1">
                    <a:lumMod val="75000"/>
                    <a:lumOff val="25000"/>
                  </a:schemeClr>
                </a:solidFill>
                <a:latin typeface="+mj-lt"/>
              </a:rPr>
              <a:t>Exploiting </a:t>
            </a:r>
            <a:r>
              <a:rPr lang="id-ID" sz="2800" b="1" dirty="0">
                <a:solidFill>
                  <a:schemeClr val="accent4"/>
                </a:solidFill>
                <a:latin typeface="+mj-lt"/>
              </a:rPr>
              <a:t>New</a:t>
            </a:r>
            <a:r>
              <a:rPr lang="id-ID" sz="2800" b="1" dirty="0">
                <a:solidFill>
                  <a:schemeClr val="tx1">
                    <a:lumMod val="75000"/>
                    <a:lumOff val="25000"/>
                  </a:schemeClr>
                </a:solidFill>
                <a:latin typeface="+mj-lt"/>
              </a:rPr>
              <a:t> Area</a:t>
            </a:r>
            <a:endParaRPr lang="en-US" sz="2800" b="1" dirty="0">
              <a:solidFill>
                <a:schemeClr val="accent4"/>
              </a:solidFill>
              <a:latin typeface="+mj-lt"/>
            </a:endParaRPr>
          </a:p>
        </p:txBody>
      </p:sp>
      <p:sp>
        <p:nvSpPr>
          <p:cNvPr id="21" name="Rectangle 20"/>
          <p:cNvSpPr/>
          <p:nvPr/>
        </p:nvSpPr>
        <p:spPr>
          <a:xfrm>
            <a:off x="7404397" y="2145818"/>
            <a:ext cx="4018779" cy="830099"/>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a:t>
            </a:r>
          </a:p>
        </p:txBody>
      </p:sp>
      <p:sp>
        <p:nvSpPr>
          <p:cNvPr id="24" name="Rectangle 23"/>
          <p:cNvSpPr/>
          <p:nvPr/>
        </p:nvSpPr>
        <p:spPr>
          <a:xfrm>
            <a:off x="7404397" y="3775294"/>
            <a:ext cx="386865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25" name="TextBox 24">
            <a:extLst>
              <a:ext uri="{FF2B5EF4-FFF2-40B4-BE49-F238E27FC236}">
                <a16:creationId xmlns:a16="http://schemas.microsoft.com/office/drawing/2014/main" id="{9DF64E2B-0D4E-408E-9291-1CAA3E6B3D63}"/>
              </a:ext>
            </a:extLst>
          </p:cNvPr>
          <p:cNvSpPr txBox="1"/>
          <p:nvPr/>
        </p:nvSpPr>
        <p:spPr>
          <a:xfrm>
            <a:off x="7404397" y="3454584"/>
            <a:ext cx="2264195" cy="276999"/>
          </a:xfrm>
          <a:prstGeom prst="rect">
            <a:avLst/>
          </a:prstGeom>
          <a:noFill/>
          <a:ln>
            <a:noFill/>
          </a:ln>
        </p:spPr>
        <p:txBody>
          <a:bodyPr wrap="square" rtlCol="0">
            <a:spAutoFit/>
          </a:bodyPr>
          <a:lstStyle/>
          <a:p>
            <a:r>
              <a:rPr lang="id-ID" sz="1200" b="1" dirty="0">
                <a:solidFill>
                  <a:schemeClr val="tx1">
                    <a:lumMod val="75000"/>
                    <a:lumOff val="25000"/>
                  </a:schemeClr>
                </a:solidFill>
              </a:rPr>
              <a:t>IN THE </a:t>
            </a:r>
            <a:r>
              <a:rPr lang="id-ID" sz="1200" b="1" dirty="0">
                <a:solidFill>
                  <a:schemeClr val="accent4"/>
                </a:solidFill>
              </a:rPr>
              <a:t>MIDDLE</a:t>
            </a:r>
            <a:r>
              <a:rPr lang="id-ID" sz="1200" b="1" dirty="0">
                <a:solidFill>
                  <a:schemeClr val="tx1">
                    <a:lumMod val="75000"/>
                    <a:lumOff val="25000"/>
                  </a:schemeClr>
                </a:solidFill>
              </a:rPr>
              <a:t> OF ARCTIC</a:t>
            </a:r>
            <a:endParaRPr lang="en-US" sz="1200" b="1" dirty="0">
              <a:solidFill>
                <a:schemeClr val="tx1">
                  <a:lumMod val="75000"/>
                  <a:lumOff val="25000"/>
                </a:schemeClr>
              </a:solidFill>
            </a:endParaRPr>
          </a:p>
        </p:txBody>
      </p:sp>
      <p:sp>
        <p:nvSpPr>
          <p:cNvPr id="26" name="Rectangle 25"/>
          <p:cNvSpPr/>
          <p:nvPr/>
        </p:nvSpPr>
        <p:spPr>
          <a:xfrm>
            <a:off x="7404397" y="5120081"/>
            <a:ext cx="3868653"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27" name="TextBox 26">
            <a:extLst>
              <a:ext uri="{FF2B5EF4-FFF2-40B4-BE49-F238E27FC236}">
                <a16:creationId xmlns:a16="http://schemas.microsoft.com/office/drawing/2014/main" id="{9DF64E2B-0D4E-408E-9291-1CAA3E6B3D63}"/>
              </a:ext>
            </a:extLst>
          </p:cNvPr>
          <p:cNvSpPr txBox="1"/>
          <p:nvPr/>
        </p:nvSpPr>
        <p:spPr>
          <a:xfrm>
            <a:off x="7404397" y="4799370"/>
            <a:ext cx="2264195" cy="276999"/>
          </a:xfrm>
          <a:prstGeom prst="rect">
            <a:avLst/>
          </a:prstGeom>
          <a:noFill/>
          <a:ln>
            <a:noFill/>
          </a:ln>
        </p:spPr>
        <p:txBody>
          <a:bodyPr wrap="square" rtlCol="0">
            <a:spAutoFit/>
          </a:bodyPr>
          <a:lstStyle/>
          <a:p>
            <a:r>
              <a:rPr lang="id-ID" sz="1200" b="1" dirty="0">
                <a:solidFill>
                  <a:schemeClr val="tx1">
                    <a:lumMod val="75000"/>
                    <a:lumOff val="25000"/>
                  </a:schemeClr>
                </a:solidFill>
              </a:rPr>
              <a:t>IN THE MIDDLE  </a:t>
            </a:r>
            <a:r>
              <a:rPr lang="id-ID" sz="1200" b="1" dirty="0">
                <a:solidFill>
                  <a:schemeClr val="accent4"/>
                </a:solidFill>
              </a:rPr>
              <a:t>EAST</a:t>
            </a:r>
            <a:endParaRPr lang="en-US" sz="1200" b="1" dirty="0">
              <a:solidFill>
                <a:schemeClr val="accent4"/>
              </a:solidFill>
            </a:endParaRPr>
          </a:p>
        </p:txBody>
      </p:sp>
      <p:sp>
        <p:nvSpPr>
          <p:cNvPr id="28" name="Rectangle 27"/>
          <p:cNvSpPr/>
          <p:nvPr/>
        </p:nvSpPr>
        <p:spPr>
          <a:xfrm>
            <a:off x="11480177" y="6619165"/>
            <a:ext cx="711825" cy="2388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5" name="Picture Placeholder 4">
            <a:extLst>
              <a:ext uri="{FF2B5EF4-FFF2-40B4-BE49-F238E27FC236}">
                <a16:creationId xmlns:a16="http://schemas.microsoft.com/office/drawing/2014/main" id="{37207F9F-8A28-4A83-A0E0-897012FEEA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99" r="24099"/>
          <a:stretch>
            <a:fillRect/>
          </a:stretch>
        </p:blipFill>
        <p:spPr/>
      </p:pic>
    </p:spTree>
    <p:extLst>
      <p:ext uri="{BB962C8B-B14F-4D97-AF65-F5344CB8AC3E}">
        <p14:creationId xmlns:p14="http://schemas.microsoft.com/office/powerpoint/2010/main" val="86834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44948" y="6741994"/>
            <a:ext cx="6297549" cy="129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6" name="Oval 35"/>
          <p:cNvSpPr/>
          <p:nvPr/>
        </p:nvSpPr>
        <p:spPr>
          <a:xfrm>
            <a:off x="11097610" y="299213"/>
            <a:ext cx="288759" cy="28875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7" name="TextBox 36">
            <a:extLst>
              <a:ext uri="{FF2B5EF4-FFF2-40B4-BE49-F238E27FC236}">
                <a16:creationId xmlns:a16="http://schemas.microsoft.com/office/drawing/2014/main" id="{E56F1ED3-27F3-4254-BDA9-CC2AE94B8A9C}"/>
              </a:ext>
            </a:extLst>
          </p:cNvPr>
          <p:cNvSpPr txBox="1"/>
          <p:nvPr/>
        </p:nvSpPr>
        <p:spPr>
          <a:xfrm rot="16200000">
            <a:off x="9905444" y="1928520"/>
            <a:ext cx="2689081" cy="287771"/>
          </a:xfrm>
          <a:prstGeom prst="rect">
            <a:avLst/>
          </a:prstGeom>
          <a:noFill/>
          <a:ln>
            <a:noFill/>
          </a:ln>
        </p:spPr>
        <p:txBody>
          <a:bodyPr wrap="square" rtlCol="0">
            <a:spAutoFit/>
          </a:bodyPr>
          <a:lstStyle/>
          <a:p>
            <a:pPr algn="r">
              <a:lnSpc>
                <a:spcPct val="110000"/>
              </a:lnSpc>
            </a:pPr>
            <a:r>
              <a:rPr lang="en-US" sz="1200" dirty="0">
                <a:solidFill>
                  <a:schemeClr val="tx1">
                    <a:lumMod val="75000"/>
                    <a:lumOff val="25000"/>
                  </a:schemeClr>
                </a:solidFill>
              </a:rPr>
              <a:t>Perspiciatis unde </a:t>
            </a:r>
            <a:r>
              <a:rPr lang="en-US" sz="1200" dirty="0">
                <a:solidFill>
                  <a:schemeClr val="accent4"/>
                </a:solidFill>
              </a:rPr>
              <a:t>omnis</a:t>
            </a:r>
            <a:r>
              <a:rPr lang="en-US" sz="1200" dirty="0">
                <a:solidFill>
                  <a:schemeClr val="tx1">
                    <a:lumMod val="75000"/>
                    <a:lumOff val="25000"/>
                  </a:schemeClr>
                </a:solidFill>
              </a:rPr>
              <a:t> iste</a:t>
            </a:r>
          </a:p>
        </p:txBody>
      </p:sp>
      <p:sp>
        <p:nvSpPr>
          <p:cNvPr id="39" name="Rectangle 38"/>
          <p:cNvSpPr/>
          <p:nvPr/>
        </p:nvSpPr>
        <p:spPr>
          <a:xfrm>
            <a:off x="5781377" y="5913250"/>
            <a:ext cx="1774905" cy="322268"/>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a:t>
            </a:r>
          </a:p>
        </p:txBody>
      </p:sp>
      <p:sp>
        <p:nvSpPr>
          <p:cNvPr id="40" name="Rectangle 39"/>
          <p:cNvSpPr/>
          <p:nvPr/>
        </p:nvSpPr>
        <p:spPr>
          <a:xfrm>
            <a:off x="5717256" y="5390029"/>
            <a:ext cx="1127232" cy="523220"/>
          </a:xfrm>
          <a:prstGeom prst="rect">
            <a:avLst/>
          </a:prstGeom>
        </p:spPr>
        <p:txBody>
          <a:bodyPr wrap="none">
            <a:spAutoFit/>
          </a:bodyPr>
          <a:lstStyle/>
          <a:p>
            <a:pPr algn="ctr"/>
            <a:r>
              <a:rPr lang="id-ID" sz="2800" b="1" dirty="0">
                <a:solidFill>
                  <a:schemeClr val="tx1">
                    <a:lumMod val="75000"/>
                    <a:lumOff val="25000"/>
                  </a:schemeClr>
                </a:solidFill>
                <a:latin typeface="+mj-lt"/>
              </a:rPr>
              <a:t>$45</a:t>
            </a:r>
            <a:r>
              <a:rPr lang="id-ID" sz="2800" b="1" dirty="0">
                <a:solidFill>
                  <a:schemeClr val="accent4"/>
                </a:solidFill>
                <a:latin typeface="+mj-lt"/>
              </a:rPr>
              <a:t>6</a:t>
            </a:r>
          </a:p>
        </p:txBody>
      </p:sp>
      <p:sp>
        <p:nvSpPr>
          <p:cNvPr id="34" name="TextBox 33">
            <a:extLst>
              <a:ext uri="{FF2B5EF4-FFF2-40B4-BE49-F238E27FC236}">
                <a16:creationId xmlns:a16="http://schemas.microsoft.com/office/drawing/2014/main" id="{333BCFBF-89BA-400D-B2ED-FA32E0B4C30C}"/>
              </a:ext>
            </a:extLst>
          </p:cNvPr>
          <p:cNvSpPr txBox="1"/>
          <p:nvPr/>
        </p:nvSpPr>
        <p:spPr>
          <a:xfrm>
            <a:off x="1313749" y="1124241"/>
            <a:ext cx="3610459" cy="1077218"/>
          </a:xfrm>
          <a:prstGeom prst="rect">
            <a:avLst/>
          </a:prstGeom>
          <a:noFill/>
        </p:spPr>
        <p:txBody>
          <a:bodyPr wrap="square" rtlCol="0">
            <a:spAutoFit/>
          </a:bodyPr>
          <a:lstStyle/>
          <a:p>
            <a:r>
              <a:rPr lang="id-ID" sz="3200" b="1" dirty="0">
                <a:solidFill>
                  <a:schemeClr val="accent4"/>
                </a:solidFill>
                <a:latin typeface="+mj-lt"/>
              </a:rPr>
              <a:t>Good</a:t>
            </a:r>
            <a:r>
              <a:rPr lang="id-ID" sz="3200" b="1" dirty="0">
                <a:solidFill>
                  <a:schemeClr val="tx1">
                    <a:lumMod val="75000"/>
                    <a:lumOff val="25000"/>
                  </a:schemeClr>
                </a:solidFill>
                <a:latin typeface="+mj-lt"/>
              </a:rPr>
              <a:t> Preparation</a:t>
            </a:r>
            <a:endParaRPr lang="en-US" sz="3200" b="1" dirty="0">
              <a:solidFill>
                <a:schemeClr val="accent4"/>
              </a:solidFill>
              <a:latin typeface="+mj-lt"/>
            </a:endParaRPr>
          </a:p>
        </p:txBody>
      </p:sp>
      <p:sp>
        <p:nvSpPr>
          <p:cNvPr id="41" name="TextBox 40"/>
          <p:cNvSpPr txBox="1"/>
          <p:nvPr/>
        </p:nvSpPr>
        <p:spPr>
          <a:xfrm>
            <a:off x="1313749" y="2367818"/>
            <a:ext cx="3610459" cy="1084015"/>
          </a:xfrm>
          <a:prstGeom prst="rect">
            <a:avLst/>
          </a:prstGeom>
          <a:noFill/>
        </p:spPr>
        <p:txBody>
          <a:bodyPr wrap="square" rtlCol="0">
            <a:spAutoFit/>
          </a:bodyPr>
          <a:lstStyle/>
          <a:p>
            <a:pPr>
              <a:lnSpc>
                <a:spcPct val="150000"/>
              </a:lnSpc>
            </a:pPr>
            <a:r>
              <a:rPr lang="en-US" sz="1100" dirty="0">
                <a:solidFill>
                  <a:schemeClr val="tx1">
                    <a:lumMod val="75000"/>
                    <a:lumOff val="25000"/>
                  </a:schemeClr>
                </a:solidFill>
              </a:rPr>
              <a:t>Sed ut perspiciatis unde omnis iste natus error sit voluptatem accusantium doloremque laudantium, totam rem aperiam, eaque ipsa quai illo inventore veritatis et quasi architecto</a:t>
            </a:r>
          </a:p>
        </p:txBody>
      </p:sp>
      <p:sp>
        <p:nvSpPr>
          <p:cNvPr id="42" name="TextBox 41">
            <a:extLst>
              <a:ext uri="{FF2B5EF4-FFF2-40B4-BE49-F238E27FC236}">
                <a16:creationId xmlns:a16="http://schemas.microsoft.com/office/drawing/2014/main" id="{9DF64E2B-0D4E-408E-9291-1CAA3E6B3D63}"/>
              </a:ext>
            </a:extLst>
          </p:cNvPr>
          <p:cNvSpPr txBox="1"/>
          <p:nvPr/>
        </p:nvSpPr>
        <p:spPr>
          <a:xfrm>
            <a:off x="1342933" y="3896298"/>
            <a:ext cx="1750800" cy="276999"/>
          </a:xfrm>
          <a:prstGeom prst="rect">
            <a:avLst/>
          </a:prstGeom>
          <a:noFill/>
          <a:ln>
            <a:noFill/>
          </a:ln>
        </p:spPr>
        <p:txBody>
          <a:bodyPr wrap="none" rtlCol="0">
            <a:spAutoFit/>
          </a:bodyPr>
          <a:lstStyle/>
          <a:p>
            <a:r>
              <a:rPr lang="id-ID" sz="1200" b="1" dirty="0">
                <a:solidFill>
                  <a:schemeClr val="tx1">
                    <a:lumMod val="75000"/>
                    <a:lumOff val="25000"/>
                  </a:schemeClr>
                </a:solidFill>
              </a:rPr>
              <a:t>YOUR SUBTITLE HERE</a:t>
            </a:r>
            <a:endParaRPr lang="en-US" sz="1200" b="1" dirty="0">
              <a:solidFill>
                <a:schemeClr val="tx1">
                  <a:lumMod val="75000"/>
                  <a:lumOff val="25000"/>
                </a:schemeClr>
              </a:solidFill>
            </a:endParaRPr>
          </a:p>
        </p:txBody>
      </p:sp>
      <p:sp>
        <p:nvSpPr>
          <p:cNvPr id="43" name="TextBox 42">
            <a:extLst>
              <a:ext uri="{FF2B5EF4-FFF2-40B4-BE49-F238E27FC236}">
                <a16:creationId xmlns:a16="http://schemas.microsoft.com/office/drawing/2014/main" id="{DBD68160-B2F6-4EA6-86FF-F51B523F955A}"/>
              </a:ext>
            </a:extLst>
          </p:cNvPr>
          <p:cNvSpPr txBox="1"/>
          <p:nvPr/>
        </p:nvSpPr>
        <p:spPr>
          <a:xfrm>
            <a:off x="1313749" y="4257746"/>
            <a:ext cx="3758160"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sp>
        <p:nvSpPr>
          <p:cNvPr id="44" name="TextBox 43">
            <a:extLst>
              <a:ext uri="{FF2B5EF4-FFF2-40B4-BE49-F238E27FC236}">
                <a16:creationId xmlns:a16="http://schemas.microsoft.com/office/drawing/2014/main" id="{9DF64E2B-0D4E-408E-9291-1CAA3E6B3D63}"/>
              </a:ext>
            </a:extLst>
          </p:cNvPr>
          <p:cNvSpPr txBox="1"/>
          <p:nvPr/>
        </p:nvSpPr>
        <p:spPr>
          <a:xfrm>
            <a:off x="1342933" y="5041623"/>
            <a:ext cx="1750800" cy="276999"/>
          </a:xfrm>
          <a:prstGeom prst="rect">
            <a:avLst/>
          </a:prstGeom>
          <a:noFill/>
          <a:ln>
            <a:noFill/>
          </a:ln>
        </p:spPr>
        <p:txBody>
          <a:bodyPr wrap="none" rtlCol="0">
            <a:spAutoFit/>
          </a:bodyPr>
          <a:lstStyle/>
          <a:p>
            <a:r>
              <a:rPr lang="id-ID" sz="1200" b="1" dirty="0">
                <a:solidFill>
                  <a:schemeClr val="tx1">
                    <a:lumMod val="75000"/>
                    <a:lumOff val="25000"/>
                  </a:schemeClr>
                </a:solidFill>
              </a:rPr>
              <a:t>YOUR SUBTITLE HERE</a:t>
            </a:r>
            <a:endParaRPr lang="en-US" sz="1200" b="1" dirty="0">
              <a:solidFill>
                <a:schemeClr val="tx1">
                  <a:lumMod val="75000"/>
                  <a:lumOff val="25000"/>
                </a:schemeClr>
              </a:solidFill>
            </a:endParaRPr>
          </a:p>
        </p:txBody>
      </p:sp>
      <p:sp>
        <p:nvSpPr>
          <p:cNvPr id="45" name="TextBox 44">
            <a:extLst>
              <a:ext uri="{FF2B5EF4-FFF2-40B4-BE49-F238E27FC236}">
                <a16:creationId xmlns:a16="http://schemas.microsoft.com/office/drawing/2014/main" id="{DBD68160-B2F6-4EA6-86FF-F51B523F955A}"/>
              </a:ext>
            </a:extLst>
          </p:cNvPr>
          <p:cNvSpPr txBox="1"/>
          <p:nvPr/>
        </p:nvSpPr>
        <p:spPr>
          <a:xfrm>
            <a:off x="1313749" y="5403071"/>
            <a:ext cx="3758160"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pic>
        <p:nvPicPr>
          <p:cNvPr id="15" name="Picture Placeholder 14">
            <a:extLst>
              <a:ext uri="{FF2B5EF4-FFF2-40B4-BE49-F238E27FC236}">
                <a16:creationId xmlns:a16="http://schemas.microsoft.com/office/drawing/2014/main" id="{7F945BD4-342B-41A9-81EC-8F0C7D2DB28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3002" r="33002"/>
          <a:stretch>
            <a:fillRect/>
          </a:stretch>
        </p:blipFill>
        <p:spPr/>
      </p:pic>
      <p:pic>
        <p:nvPicPr>
          <p:cNvPr id="12" name="Picture Placeholder 11">
            <a:extLst>
              <a:ext uri="{FF2B5EF4-FFF2-40B4-BE49-F238E27FC236}">
                <a16:creationId xmlns:a16="http://schemas.microsoft.com/office/drawing/2014/main" id="{02DA311A-592D-4387-91E0-41A713916D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255" b="19255"/>
          <a:stretch>
            <a:fillRect/>
          </a:stretch>
        </p:blipFill>
        <p:spPr/>
      </p:pic>
      <p:pic>
        <p:nvPicPr>
          <p:cNvPr id="9" name="Picture Placeholder 8">
            <a:extLst>
              <a:ext uri="{FF2B5EF4-FFF2-40B4-BE49-F238E27FC236}">
                <a16:creationId xmlns:a16="http://schemas.microsoft.com/office/drawing/2014/main" id="{7A2358E5-248D-4176-9544-D56DC07AFFE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989" r="30989"/>
          <a:stretch>
            <a:fillRect/>
          </a:stretch>
        </p:blipFill>
        <p:spPr/>
      </p:pic>
    </p:spTree>
    <p:extLst>
      <p:ext uri="{BB962C8B-B14F-4D97-AF65-F5344CB8AC3E}">
        <p14:creationId xmlns:p14="http://schemas.microsoft.com/office/powerpoint/2010/main" val="136563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381272" y="4022819"/>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7" name="Rectangle 36"/>
          <p:cNvSpPr/>
          <p:nvPr/>
        </p:nvSpPr>
        <p:spPr>
          <a:xfrm>
            <a:off x="2381272" y="5434679"/>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8" name="TextBox 37">
            <a:extLst>
              <a:ext uri="{FF2B5EF4-FFF2-40B4-BE49-F238E27FC236}">
                <a16:creationId xmlns:a16="http://schemas.microsoft.com/office/drawing/2014/main" id="{9DF64E2B-0D4E-408E-9291-1CAA3E6B3D63}"/>
              </a:ext>
            </a:extLst>
          </p:cNvPr>
          <p:cNvSpPr txBox="1"/>
          <p:nvPr/>
        </p:nvSpPr>
        <p:spPr>
          <a:xfrm>
            <a:off x="2884707" y="3638098"/>
            <a:ext cx="1823771" cy="276999"/>
          </a:xfrm>
          <a:prstGeom prst="rect">
            <a:avLst/>
          </a:prstGeom>
          <a:noFill/>
          <a:ln>
            <a:noFill/>
          </a:ln>
        </p:spPr>
        <p:txBody>
          <a:bodyPr wrap="square" rtlCol="0">
            <a:spAutoFit/>
          </a:bodyPr>
          <a:lstStyle/>
          <a:p>
            <a:r>
              <a:rPr lang="id-ID" sz="1200" b="1" dirty="0">
                <a:solidFill>
                  <a:schemeClr val="tx1">
                    <a:lumMod val="75000"/>
                    <a:lumOff val="25000"/>
                  </a:schemeClr>
                </a:solidFill>
              </a:rPr>
              <a:t>FIRST STRATEGY</a:t>
            </a:r>
            <a:endParaRPr lang="en-US" sz="1200" b="1" dirty="0">
              <a:solidFill>
                <a:schemeClr val="tx1">
                  <a:lumMod val="75000"/>
                  <a:lumOff val="25000"/>
                </a:schemeClr>
              </a:solidFill>
            </a:endParaRPr>
          </a:p>
        </p:txBody>
      </p:sp>
      <p:grpSp>
        <p:nvGrpSpPr>
          <p:cNvPr id="39" name="Group 321"/>
          <p:cNvGrpSpPr>
            <a:grpSpLocks noChangeAspect="1"/>
          </p:cNvGrpSpPr>
          <p:nvPr/>
        </p:nvGrpSpPr>
        <p:grpSpPr bwMode="auto">
          <a:xfrm>
            <a:off x="2483637" y="3650983"/>
            <a:ext cx="309052" cy="309052"/>
            <a:chOff x="6287" y="2961"/>
            <a:chExt cx="220" cy="220"/>
          </a:xfrm>
          <a:solidFill>
            <a:schemeClr val="accent4"/>
          </a:solidFill>
        </p:grpSpPr>
        <p:sp>
          <p:nvSpPr>
            <p:cNvPr id="40" name="Freeform 323"/>
            <p:cNvSpPr>
              <a:spLocks noEditPoints="1"/>
            </p:cNvSpPr>
            <p:nvPr/>
          </p:nvSpPr>
          <p:spPr bwMode="auto">
            <a:xfrm>
              <a:off x="6287" y="2961"/>
              <a:ext cx="220" cy="220"/>
            </a:xfrm>
            <a:custGeom>
              <a:avLst/>
              <a:gdLst>
                <a:gd name="T0" fmla="*/ 1216 w 3294"/>
                <a:gd name="T1" fmla="*/ 572 h 3286"/>
                <a:gd name="T2" fmla="*/ 886 w 3294"/>
                <a:gd name="T3" fmla="*/ 774 h 3286"/>
                <a:gd name="T4" fmla="*/ 642 w 3294"/>
                <a:gd name="T5" fmla="*/ 1073 h 3286"/>
                <a:gd name="T6" fmla="*/ 508 w 3294"/>
                <a:gd name="T7" fmla="*/ 1442 h 3286"/>
                <a:gd name="T8" fmla="*/ 709 w 3294"/>
                <a:gd name="T9" fmla="*/ 1543 h 3286"/>
                <a:gd name="T10" fmla="*/ 761 w 3294"/>
                <a:gd name="T11" fmla="*/ 1642 h 3286"/>
                <a:gd name="T12" fmla="*/ 709 w 3294"/>
                <a:gd name="T13" fmla="*/ 1743 h 3286"/>
                <a:gd name="T14" fmla="*/ 508 w 3294"/>
                <a:gd name="T15" fmla="*/ 1844 h 3286"/>
                <a:gd name="T16" fmla="*/ 642 w 3294"/>
                <a:gd name="T17" fmla="*/ 2213 h 3286"/>
                <a:gd name="T18" fmla="*/ 886 w 3294"/>
                <a:gd name="T19" fmla="*/ 2511 h 3286"/>
                <a:gd name="T20" fmla="*/ 1216 w 3294"/>
                <a:gd name="T21" fmla="*/ 2714 h 3286"/>
                <a:gd name="T22" fmla="*/ 1527 w 3294"/>
                <a:gd name="T23" fmla="*/ 2646 h 3286"/>
                <a:gd name="T24" fmla="*/ 1579 w 3294"/>
                <a:gd name="T25" fmla="*/ 2547 h 3286"/>
                <a:gd name="T26" fmla="*/ 1694 w 3294"/>
                <a:gd name="T27" fmla="*/ 2536 h 3286"/>
                <a:gd name="T28" fmla="*/ 1765 w 3294"/>
                <a:gd name="T29" fmla="*/ 2622 h 3286"/>
                <a:gd name="T30" fmla="*/ 2002 w 3294"/>
                <a:gd name="T31" fmla="*/ 2740 h 3286"/>
                <a:gd name="T32" fmla="*/ 2347 w 3294"/>
                <a:gd name="T33" fmla="*/ 2560 h 3286"/>
                <a:gd name="T34" fmla="*/ 2611 w 3294"/>
                <a:gd name="T35" fmla="*/ 2279 h 3286"/>
                <a:gd name="T36" fmla="*/ 2769 w 3294"/>
                <a:gd name="T37" fmla="*/ 1922 h 3286"/>
                <a:gd name="T38" fmla="*/ 2606 w 3294"/>
                <a:gd name="T39" fmla="*/ 1754 h 3286"/>
                <a:gd name="T40" fmla="*/ 2535 w 3294"/>
                <a:gd name="T41" fmla="*/ 1668 h 3286"/>
                <a:gd name="T42" fmla="*/ 2568 w 3294"/>
                <a:gd name="T43" fmla="*/ 1557 h 3286"/>
                <a:gd name="T44" fmla="*/ 2797 w 3294"/>
                <a:gd name="T45" fmla="*/ 1522 h 3286"/>
                <a:gd name="T46" fmla="*/ 2688 w 3294"/>
                <a:gd name="T47" fmla="*/ 1142 h 3286"/>
                <a:gd name="T48" fmla="*/ 2465 w 3294"/>
                <a:gd name="T49" fmla="*/ 827 h 3286"/>
                <a:gd name="T50" fmla="*/ 2149 w 3294"/>
                <a:gd name="T51" fmla="*/ 604 h 3286"/>
                <a:gd name="T52" fmla="*/ 1767 w 3294"/>
                <a:gd name="T53" fmla="*/ 496 h 3286"/>
                <a:gd name="T54" fmla="*/ 1732 w 3294"/>
                <a:gd name="T55" fmla="*/ 724 h 3286"/>
                <a:gd name="T56" fmla="*/ 1622 w 3294"/>
                <a:gd name="T57" fmla="*/ 757 h 3286"/>
                <a:gd name="T58" fmla="*/ 1536 w 3294"/>
                <a:gd name="T59" fmla="*/ 686 h 3286"/>
                <a:gd name="T60" fmla="*/ 1672 w 3294"/>
                <a:gd name="T61" fmla="*/ 2 h 3286"/>
                <a:gd name="T62" fmla="*/ 1758 w 3294"/>
                <a:gd name="T63" fmla="*/ 73 h 3286"/>
                <a:gd name="T64" fmla="*/ 1946 w 3294"/>
                <a:gd name="T65" fmla="*/ 291 h 3286"/>
                <a:gd name="T66" fmla="*/ 2354 w 3294"/>
                <a:gd name="T67" fmla="*/ 452 h 3286"/>
                <a:gd name="T68" fmla="*/ 2687 w 3294"/>
                <a:gd name="T69" fmla="*/ 727 h 3286"/>
                <a:gd name="T70" fmla="*/ 2921 w 3294"/>
                <a:gd name="T71" fmla="*/ 1092 h 3286"/>
                <a:gd name="T72" fmla="*/ 3029 w 3294"/>
                <a:gd name="T73" fmla="*/ 1522 h 3286"/>
                <a:gd name="T74" fmla="*/ 3258 w 3294"/>
                <a:gd name="T75" fmla="*/ 1557 h 3286"/>
                <a:gd name="T76" fmla="*/ 3291 w 3294"/>
                <a:gd name="T77" fmla="*/ 1668 h 3286"/>
                <a:gd name="T78" fmla="*/ 3221 w 3294"/>
                <a:gd name="T79" fmla="*/ 1754 h 3286"/>
                <a:gd name="T80" fmla="*/ 3002 w 3294"/>
                <a:gd name="T81" fmla="*/ 1942 h 3286"/>
                <a:gd name="T82" fmla="*/ 2841 w 3294"/>
                <a:gd name="T83" fmla="*/ 2349 h 3286"/>
                <a:gd name="T84" fmla="*/ 2565 w 3294"/>
                <a:gd name="T85" fmla="*/ 2681 h 3286"/>
                <a:gd name="T86" fmla="*/ 2199 w 3294"/>
                <a:gd name="T87" fmla="*/ 2913 h 3286"/>
                <a:gd name="T88" fmla="*/ 1767 w 3294"/>
                <a:gd name="T89" fmla="*/ 3022 h 3286"/>
                <a:gd name="T90" fmla="*/ 1732 w 3294"/>
                <a:gd name="T91" fmla="*/ 3251 h 3286"/>
                <a:gd name="T92" fmla="*/ 1622 w 3294"/>
                <a:gd name="T93" fmla="*/ 3283 h 3286"/>
                <a:gd name="T94" fmla="*/ 1536 w 3294"/>
                <a:gd name="T95" fmla="*/ 3212 h 3286"/>
                <a:gd name="T96" fmla="*/ 1348 w 3294"/>
                <a:gd name="T97" fmla="*/ 2995 h 3286"/>
                <a:gd name="T98" fmla="*/ 939 w 3294"/>
                <a:gd name="T99" fmla="*/ 2834 h 3286"/>
                <a:gd name="T100" fmla="*/ 607 w 3294"/>
                <a:gd name="T101" fmla="*/ 2559 h 3286"/>
                <a:gd name="T102" fmla="*/ 373 w 3294"/>
                <a:gd name="T103" fmla="*/ 2194 h 3286"/>
                <a:gd name="T104" fmla="*/ 265 w 3294"/>
                <a:gd name="T105" fmla="*/ 1763 h 3286"/>
                <a:gd name="T106" fmla="*/ 35 w 3294"/>
                <a:gd name="T107" fmla="*/ 1728 h 3286"/>
                <a:gd name="T108" fmla="*/ 0 w 3294"/>
                <a:gd name="T109" fmla="*/ 1642 h 3286"/>
                <a:gd name="T110" fmla="*/ 53 w 3294"/>
                <a:gd name="T111" fmla="*/ 1543 h 3286"/>
                <a:gd name="T112" fmla="*/ 275 w 3294"/>
                <a:gd name="T113" fmla="*/ 1432 h 3286"/>
                <a:gd name="T114" fmla="*/ 411 w 3294"/>
                <a:gd name="T115" fmla="*/ 1013 h 3286"/>
                <a:gd name="T116" fmla="*/ 666 w 3294"/>
                <a:gd name="T117" fmla="*/ 664 h 3286"/>
                <a:gd name="T118" fmla="*/ 1016 w 3294"/>
                <a:gd name="T119" fmla="*/ 410 h 3286"/>
                <a:gd name="T120" fmla="*/ 1436 w 3294"/>
                <a:gd name="T121" fmla="*/ 274 h 3286"/>
                <a:gd name="T122" fmla="*/ 1547 w 3294"/>
                <a:gd name="T123" fmla="*/ 53 h 3286"/>
                <a:gd name="T124" fmla="*/ 1646 w 3294"/>
                <a:gd name="T125" fmla="*/ 0 h 3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4" h="3286">
                  <a:moveTo>
                    <a:pt x="1527" y="496"/>
                  </a:moveTo>
                  <a:lnTo>
                    <a:pt x="1446" y="507"/>
                  </a:lnTo>
                  <a:lnTo>
                    <a:pt x="1368" y="524"/>
                  </a:lnTo>
                  <a:lnTo>
                    <a:pt x="1292" y="545"/>
                  </a:lnTo>
                  <a:lnTo>
                    <a:pt x="1216" y="572"/>
                  </a:lnTo>
                  <a:lnTo>
                    <a:pt x="1145" y="604"/>
                  </a:lnTo>
                  <a:lnTo>
                    <a:pt x="1076" y="640"/>
                  </a:lnTo>
                  <a:lnTo>
                    <a:pt x="1010" y="681"/>
                  </a:lnTo>
                  <a:lnTo>
                    <a:pt x="947" y="725"/>
                  </a:lnTo>
                  <a:lnTo>
                    <a:pt x="886" y="774"/>
                  </a:lnTo>
                  <a:lnTo>
                    <a:pt x="829" y="827"/>
                  </a:lnTo>
                  <a:lnTo>
                    <a:pt x="777" y="884"/>
                  </a:lnTo>
                  <a:lnTo>
                    <a:pt x="728" y="943"/>
                  </a:lnTo>
                  <a:lnTo>
                    <a:pt x="683" y="1007"/>
                  </a:lnTo>
                  <a:lnTo>
                    <a:pt x="642" y="1073"/>
                  </a:lnTo>
                  <a:lnTo>
                    <a:pt x="606" y="1142"/>
                  </a:lnTo>
                  <a:lnTo>
                    <a:pt x="574" y="1213"/>
                  </a:lnTo>
                  <a:lnTo>
                    <a:pt x="546" y="1287"/>
                  </a:lnTo>
                  <a:lnTo>
                    <a:pt x="525" y="1364"/>
                  </a:lnTo>
                  <a:lnTo>
                    <a:pt x="508" y="1442"/>
                  </a:lnTo>
                  <a:lnTo>
                    <a:pt x="497" y="1522"/>
                  </a:lnTo>
                  <a:lnTo>
                    <a:pt x="641" y="1522"/>
                  </a:lnTo>
                  <a:lnTo>
                    <a:pt x="666" y="1525"/>
                  </a:lnTo>
                  <a:lnTo>
                    <a:pt x="688" y="1532"/>
                  </a:lnTo>
                  <a:lnTo>
                    <a:pt x="709" y="1543"/>
                  </a:lnTo>
                  <a:lnTo>
                    <a:pt x="726" y="1557"/>
                  </a:lnTo>
                  <a:lnTo>
                    <a:pt x="741" y="1575"/>
                  </a:lnTo>
                  <a:lnTo>
                    <a:pt x="752" y="1596"/>
                  </a:lnTo>
                  <a:lnTo>
                    <a:pt x="759" y="1618"/>
                  </a:lnTo>
                  <a:lnTo>
                    <a:pt x="761" y="1642"/>
                  </a:lnTo>
                  <a:lnTo>
                    <a:pt x="759" y="1668"/>
                  </a:lnTo>
                  <a:lnTo>
                    <a:pt x="752" y="1690"/>
                  </a:lnTo>
                  <a:lnTo>
                    <a:pt x="741" y="1710"/>
                  </a:lnTo>
                  <a:lnTo>
                    <a:pt x="726" y="1728"/>
                  </a:lnTo>
                  <a:lnTo>
                    <a:pt x="709" y="1743"/>
                  </a:lnTo>
                  <a:lnTo>
                    <a:pt x="688" y="1754"/>
                  </a:lnTo>
                  <a:lnTo>
                    <a:pt x="666" y="1761"/>
                  </a:lnTo>
                  <a:lnTo>
                    <a:pt x="641" y="1763"/>
                  </a:lnTo>
                  <a:lnTo>
                    <a:pt x="497" y="1763"/>
                  </a:lnTo>
                  <a:lnTo>
                    <a:pt x="508" y="1844"/>
                  </a:lnTo>
                  <a:lnTo>
                    <a:pt x="525" y="1922"/>
                  </a:lnTo>
                  <a:lnTo>
                    <a:pt x="546" y="1998"/>
                  </a:lnTo>
                  <a:lnTo>
                    <a:pt x="574" y="2072"/>
                  </a:lnTo>
                  <a:lnTo>
                    <a:pt x="606" y="2144"/>
                  </a:lnTo>
                  <a:lnTo>
                    <a:pt x="642" y="2213"/>
                  </a:lnTo>
                  <a:lnTo>
                    <a:pt x="683" y="2279"/>
                  </a:lnTo>
                  <a:lnTo>
                    <a:pt x="728" y="2342"/>
                  </a:lnTo>
                  <a:lnTo>
                    <a:pt x="777" y="2402"/>
                  </a:lnTo>
                  <a:lnTo>
                    <a:pt x="829" y="2458"/>
                  </a:lnTo>
                  <a:lnTo>
                    <a:pt x="886" y="2511"/>
                  </a:lnTo>
                  <a:lnTo>
                    <a:pt x="947" y="2560"/>
                  </a:lnTo>
                  <a:lnTo>
                    <a:pt x="1010" y="2605"/>
                  </a:lnTo>
                  <a:lnTo>
                    <a:pt x="1076" y="2646"/>
                  </a:lnTo>
                  <a:lnTo>
                    <a:pt x="1145" y="2682"/>
                  </a:lnTo>
                  <a:lnTo>
                    <a:pt x="1216" y="2714"/>
                  </a:lnTo>
                  <a:lnTo>
                    <a:pt x="1292" y="2740"/>
                  </a:lnTo>
                  <a:lnTo>
                    <a:pt x="1368" y="2762"/>
                  </a:lnTo>
                  <a:lnTo>
                    <a:pt x="1446" y="2779"/>
                  </a:lnTo>
                  <a:lnTo>
                    <a:pt x="1527" y="2790"/>
                  </a:lnTo>
                  <a:lnTo>
                    <a:pt x="1527" y="2646"/>
                  </a:lnTo>
                  <a:lnTo>
                    <a:pt x="1529" y="2622"/>
                  </a:lnTo>
                  <a:lnTo>
                    <a:pt x="1536" y="2600"/>
                  </a:lnTo>
                  <a:lnTo>
                    <a:pt x="1547" y="2579"/>
                  </a:lnTo>
                  <a:lnTo>
                    <a:pt x="1562" y="2562"/>
                  </a:lnTo>
                  <a:lnTo>
                    <a:pt x="1579" y="2547"/>
                  </a:lnTo>
                  <a:lnTo>
                    <a:pt x="1600" y="2536"/>
                  </a:lnTo>
                  <a:lnTo>
                    <a:pt x="1622" y="2529"/>
                  </a:lnTo>
                  <a:lnTo>
                    <a:pt x="1646" y="2526"/>
                  </a:lnTo>
                  <a:lnTo>
                    <a:pt x="1672" y="2529"/>
                  </a:lnTo>
                  <a:lnTo>
                    <a:pt x="1694" y="2536"/>
                  </a:lnTo>
                  <a:lnTo>
                    <a:pt x="1715" y="2547"/>
                  </a:lnTo>
                  <a:lnTo>
                    <a:pt x="1732" y="2562"/>
                  </a:lnTo>
                  <a:lnTo>
                    <a:pt x="1747" y="2579"/>
                  </a:lnTo>
                  <a:lnTo>
                    <a:pt x="1758" y="2600"/>
                  </a:lnTo>
                  <a:lnTo>
                    <a:pt x="1765" y="2622"/>
                  </a:lnTo>
                  <a:lnTo>
                    <a:pt x="1767" y="2646"/>
                  </a:lnTo>
                  <a:lnTo>
                    <a:pt x="1767" y="2790"/>
                  </a:lnTo>
                  <a:lnTo>
                    <a:pt x="1848" y="2779"/>
                  </a:lnTo>
                  <a:lnTo>
                    <a:pt x="1926" y="2762"/>
                  </a:lnTo>
                  <a:lnTo>
                    <a:pt x="2002" y="2740"/>
                  </a:lnTo>
                  <a:lnTo>
                    <a:pt x="2077" y="2714"/>
                  </a:lnTo>
                  <a:lnTo>
                    <a:pt x="2149" y="2682"/>
                  </a:lnTo>
                  <a:lnTo>
                    <a:pt x="2218" y="2646"/>
                  </a:lnTo>
                  <a:lnTo>
                    <a:pt x="2284" y="2605"/>
                  </a:lnTo>
                  <a:lnTo>
                    <a:pt x="2347" y="2560"/>
                  </a:lnTo>
                  <a:lnTo>
                    <a:pt x="2408" y="2511"/>
                  </a:lnTo>
                  <a:lnTo>
                    <a:pt x="2465" y="2458"/>
                  </a:lnTo>
                  <a:lnTo>
                    <a:pt x="2517" y="2402"/>
                  </a:lnTo>
                  <a:lnTo>
                    <a:pt x="2566" y="2342"/>
                  </a:lnTo>
                  <a:lnTo>
                    <a:pt x="2611" y="2279"/>
                  </a:lnTo>
                  <a:lnTo>
                    <a:pt x="2652" y="2213"/>
                  </a:lnTo>
                  <a:lnTo>
                    <a:pt x="2688" y="2144"/>
                  </a:lnTo>
                  <a:lnTo>
                    <a:pt x="2720" y="2072"/>
                  </a:lnTo>
                  <a:lnTo>
                    <a:pt x="2747" y="1998"/>
                  </a:lnTo>
                  <a:lnTo>
                    <a:pt x="2769" y="1922"/>
                  </a:lnTo>
                  <a:lnTo>
                    <a:pt x="2786" y="1844"/>
                  </a:lnTo>
                  <a:lnTo>
                    <a:pt x="2797" y="1763"/>
                  </a:lnTo>
                  <a:lnTo>
                    <a:pt x="2653" y="1763"/>
                  </a:lnTo>
                  <a:lnTo>
                    <a:pt x="2628" y="1761"/>
                  </a:lnTo>
                  <a:lnTo>
                    <a:pt x="2606" y="1754"/>
                  </a:lnTo>
                  <a:lnTo>
                    <a:pt x="2585" y="1743"/>
                  </a:lnTo>
                  <a:lnTo>
                    <a:pt x="2568" y="1728"/>
                  </a:lnTo>
                  <a:lnTo>
                    <a:pt x="2553" y="1710"/>
                  </a:lnTo>
                  <a:lnTo>
                    <a:pt x="2542" y="1690"/>
                  </a:lnTo>
                  <a:lnTo>
                    <a:pt x="2535" y="1668"/>
                  </a:lnTo>
                  <a:lnTo>
                    <a:pt x="2533" y="1642"/>
                  </a:lnTo>
                  <a:lnTo>
                    <a:pt x="2535" y="1618"/>
                  </a:lnTo>
                  <a:lnTo>
                    <a:pt x="2542" y="1596"/>
                  </a:lnTo>
                  <a:lnTo>
                    <a:pt x="2553" y="1575"/>
                  </a:lnTo>
                  <a:lnTo>
                    <a:pt x="2568" y="1557"/>
                  </a:lnTo>
                  <a:lnTo>
                    <a:pt x="2585" y="1543"/>
                  </a:lnTo>
                  <a:lnTo>
                    <a:pt x="2606" y="1532"/>
                  </a:lnTo>
                  <a:lnTo>
                    <a:pt x="2628" y="1525"/>
                  </a:lnTo>
                  <a:lnTo>
                    <a:pt x="2653" y="1522"/>
                  </a:lnTo>
                  <a:lnTo>
                    <a:pt x="2797" y="1522"/>
                  </a:lnTo>
                  <a:lnTo>
                    <a:pt x="2786" y="1442"/>
                  </a:lnTo>
                  <a:lnTo>
                    <a:pt x="2769" y="1364"/>
                  </a:lnTo>
                  <a:lnTo>
                    <a:pt x="2747" y="1287"/>
                  </a:lnTo>
                  <a:lnTo>
                    <a:pt x="2720" y="1213"/>
                  </a:lnTo>
                  <a:lnTo>
                    <a:pt x="2688" y="1142"/>
                  </a:lnTo>
                  <a:lnTo>
                    <a:pt x="2652" y="1073"/>
                  </a:lnTo>
                  <a:lnTo>
                    <a:pt x="2611" y="1007"/>
                  </a:lnTo>
                  <a:lnTo>
                    <a:pt x="2566" y="943"/>
                  </a:lnTo>
                  <a:lnTo>
                    <a:pt x="2517" y="884"/>
                  </a:lnTo>
                  <a:lnTo>
                    <a:pt x="2465" y="827"/>
                  </a:lnTo>
                  <a:lnTo>
                    <a:pt x="2408" y="774"/>
                  </a:lnTo>
                  <a:lnTo>
                    <a:pt x="2347" y="725"/>
                  </a:lnTo>
                  <a:lnTo>
                    <a:pt x="2284" y="681"/>
                  </a:lnTo>
                  <a:lnTo>
                    <a:pt x="2218" y="640"/>
                  </a:lnTo>
                  <a:lnTo>
                    <a:pt x="2149" y="604"/>
                  </a:lnTo>
                  <a:lnTo>
                    <a:pt x="2077" y="572"/>
                  </a:lnTo>
                  <a:lnTo>
                    <a:pt x="2002" y="545"/>
                  </a:lnTo>
                  <a:lnTo>
                    <a:pt x="1926" y="524"/>
                  </a:lnTo>
                  <a:lnTo>
                    <a:pt x="1848" y="507"/>
                  </a:lnTo>
                  <a:lnTo>
                    <a:pt x="1767" y="496"/>
                  </a:lnTo>
                  <a:lnTo>
                    <a:pt x="1767" y="639"/>
                  </a:lnTo>
                  <a:lnTo>
                    <a:pt x="1765" y="663"/>
                  </a:lnTo>
                  <a:lnTo>
                    <a:pt x="1758" y="686"/>
                  </a:lnTo>
                  <a:lnTo>
                    <a:pt x="1747" y="706"/>
                  </a:lnTo>
                  <a:lnTo>
                    <a:pt x="1732" y="724"/>
                  </a:lnTo>
                  <a:lnTo>
                    <a:pt x="1715" y="739"/>
                  </a:lnTo>
                  <a:lnTo>
                    <a:pt x="1694" y="750"/>
                  </a:lnTo>
                  <a:lnTo>
                    <a:pt x="1672" y="757"/>
                  </a:lnTo>
                  <a:lnTo>
                    <a:pt x="1646" y="759"/>
                  </a:lnTo>
                  <a:lnTo>
                    <a:pt x="1622" y="757"/>
                  </a:lnTo>
                  <a:lnTo>
                    <a:pt x="1600" y="750"/>
                  </a:lnTo>
                  <a:lnTo>
                    <a:pt x="1579" y="739"/>
                  </a:lnTo>
                  <a:lnTo>
                    <a:pt x="1562" y="724"/>
                  </a:lnTo>
                  <a:lnTo>
                    <a:pt x="1547" y="706"/>
                  </a:lnTo>
                  <a:lnTo>
                    <a:pt x="1536" y="686"/>
                  </a:lnTo>
                  <a:lnTo>
                    <a:pt x="1529" y="663"/>
                  </a:lnTo>
                  <a:lnTo>
                    <a:pt x="1527" y="639"/>
                  </a:lnTo>
                  <a:lnTo>
                    <a:pt x="1527" y="496"/>
                  </a:lnTo>
                  <a:close/>
                  <a:moveTo>
                    <a:pt x="1646" y="0"/>
                  </a:moveTo>
                  <a:lnTo>
                    <a:pt x="1672" y="2"/>
                  </a:lnTo>
                  <a:lnTo>
                    <a:pt x="1694" y="9"/>
                  </a:lnTo>
                  <a:lnTo>
                    <a:pt x="1715" y="20"/>
                  </a:lnTo>
                  <a:lnTo>
                    <a:pt x="1732" y="35"/>
                  </a:lnTo>
                  <a:lnTo>
                    <a:pt x="1747" y="53"/>
                  </a:lnTo>
                  <a:lnTo>
                    <a:pt x="1758" y="73"/>
                  </a:lnTo>
                  <a:lnTo>
                    <a:pt x="1765" y="96"/>
                  </a:lnTo>
                  <a:lnTo>
                    <a:pt x="1767" y="120"/>
                  </a:lnTo>
                  <a:lnTo>
                    <a:pt x="1767" y="263"/>
                  </a:lnTo>
                  <a:lnTo>
                    <a:pt x="1858" y="274"/>
                  </a:lnTo>
                  <a:lnTo>
                    <a:pt x="1946" y="291"/>
                  </a:lnTo>
                  <a:lnTo>
                    <a:pt x="2034" y="313"/>
                  </a:lnTo>
                  <a:lnTo>
                    <a:pt x="2118" y="340"/>
                  </a:lnTo>
                  <a:lnTo>
                    <a:pt x="2199" y="372"/>
                  </a:lnTo>
                  <a:lnTo>
                    <a:pt x="2278" y="410"/>
                  </a:lnTo>
                  <a:lnTo>
                    <a:pt x="2354" y="452"/>
                  </a:lnTo>
                  <a:lnTo>
                    <a:pt x="2429" y="498"/>
                  </a:lnTo>
                  <a:lnTo>
                    <a:pt x="2499" y="549"/>
                  </a:lnTo>
                  <a:lnTo>
                    <a:pt x="2565" y="605"/>
                  </a:lnTo>
                  <a:lnTo>
                    <a:pt x="2628" y="664"/>
                  </a:lnTo>
                  <a:lnTo>
                    <a:pt x="2687" y="727"/>
                  </a:lnTo>
                  <a:lnTo>
                    <a:pt x="2742" y="793"/>
                  </a:lnTo>
                  <a:lnTo>
                    <a:pt x="2794" y="863"/>
                  </a:lnTo>
                  <a:lnTo>
                    <a:pt x="2841" y="936"/>
                  </a:lnTo>
                  <a:lnTo>
                    <a:pt x="2883" y="1013"/>
                  </a:lnTo>
                  <a:lnTo>
                    <a:pt x="2921" y="1092"/>
                  </a:lnTo>
                  <a:lnTo>
                    <a:pt x="2953" y="1173"/>
                  </a:lnTo>
                  <a:lnTo>
                    <a:pt x="2980" y="1257"/>
                  </a:lnTo>
                  <a:lnTo>
                    <a:pt x="3002" y="1344"/>
                  </a:lnTo>
                  <a:lnTo>
                    <a:pt x="3019" y="1432"/>
                  </a:lnTo>
                  <a:lnTo>
                    <a:pt x="3029" y="1522"/>
                  </a:lnTo>
                  <a:lnTo>
                    <a:pt x="3174" y="1522"/>
                  </a:lnTo>
                  <a:lnTo>
                    <a:pt x="3198" y="1525"/>
                  </a:lnTo>
                  <a:lnTo>
                    <a:pt x="3220" y="1532"/>
                  </a:lnTo>
                  <a:lnTo>
                    <a:pt x="3241" y="1543"/>
                  </a:lnTo>
                  <a:lnTo>
                    <a:pt x="3258" y="1557"/>
                  </a:lnTo>
                  <a:lnTo>
                    <a:pt x="3273" y="1575"/>
                  </a:lnTo>
                  <a:lnTo>
                    <a:pt x="3284" y="1596"/>
                  </a:lnTo>
                  <a:lnTo>
                    <a:pt x="3291" y="1618"/>
                  </a:lnTo>
                  <a:lnTo>
                    <a:pt x="3294" y="1642"/>
                  </a:lnTo>
                  <a:lnTo>
                    <a:pt x="3291" y="1668"/>
                  </a:lnTo>
                  <a:lnTo>
                    <a:pt x="3284" y="1690"/>
                  </a:lnTo>
                  <a:lnTo>
                    <a:pt x="3273" y="1710"/>
                  </a:lnTo>
                  <a:lnTo>
                    <a:pt x="3259" y="1728"/>
                  </a:lnTo>
                  <a:lnTo>
                    <a:pt x="3241" y="1743"/>
                  </a:lnTo>
                  <a:lnTo>
                    <a:pt x="3221" y="1754"/>
                  </a:lnTo>
                  <a:lnTo>
                    <a:pt x="3198" y="1761"/>
                  </a:lnTo>
                  <a:lnTo>
                    <a:pt x="3174" y="1763"/>
                  </a:lnTo>
                  <a:lnTo>
                    <a:pt x="3029" y="1763"/>
                  </a:lnTo>
                  <a:lnTo>
                    <a:pt x="3019" y="1854"/>
                  </a:lnTo>
                  <a:lnTo>
                    <a:pt x="3002" y="1942"/>
                  </a:lnTo>
                  <a:lnTo>
                    <a:pt x="2980" y="2028"/>
                  </a:lnTo>
                  <a:lnTo>
                    <a:pt x="2953" y="2112"/>
                  </a:lnTo>
                  <a:lnTo>
                    <a:pt x="2921" y="2194"/>
                  </a:lnTo>
                  <a:lnTo>
                    <a:pt x="2883" y="2273"/>
                  </a:lnTo>
                  <a:lnTo>
                    <a:pt x="2841" y="2349"/>
                  </a:lnTo>
                  <a:lnTo>
                    <a:pt x="2794" y="2422"/>
                  </a:lnTo>
                  <a:lnTo>
                    <a:pt x="2742" y="2492"/>
                  </a:lnTo>
                  <a:lnTo>
                    <a:pt x="2687" y="2559"/>
                  </a:lnTo>
                  <a:lnTo>
                    <a:pt x="2628" y="2622"/>
                  </a:lnTo>
                  <a:lnTo>
                    <a:pt x="2565" y="2681"/>
                  </a:lnTo>
                  <a:lnTo>
                    <a:pt x="2499" y="2736"/>
                  </a:lnTo>
                  <a:lnTo>
                    <a:pt x="2429" y="2787"/>
                  </a:lnTo>
                  <a:lnTo>
                    <a:pt x="2354" y="2834"/>
                  </a:lnTo>
                  <a:lnTo>
                    <a:pt x="2278" y="2876"/>
                  </a:lnTo>
                  <a:lnTo>
                    <a:pt x="2199" y="2913"/>
                  </a:lnTo>
                  <a:lnTo>
                    <a:pt x="2118" y="2946"/>
                  </a:lnTo>
                  <a:lnTo>
                    <a:pt x="2034" y="2973"/>
                  </a:lnTo>
                  <a:lnTo>
                    <a:pt x="1946" y="2995"/>
                  </a:lnTo>
                  <a:lnTo>
                    <a:pt x="1858" y="3012"/>
                  </a:lnTo>
                  <a:lnTo>
                    <a:pt x="1767" y="3022"/>
                  </a:lnTo>
                  <a:lnTo>
                    <a:pt x="1767" y="3166"/>
                  </a:lnTo>
                  <a:lnTo>
                    <a:pt x="1765" y="3190"/>
                  </a:lnTo>
                  <a:lnTo>
                    <a:pt x="1758" y="3212"/>
                  </a:lnTo>
                  <a:lnTo>
                    <a:pt x="1747" y="3233"/>
                  </a:lnTo>
                  <a:lnTo>
                    <a:pt x="1732" y="3251"/>
                  </a:lnTo>
                  <a:lnTo>
                    <a:pt x="1715" y="3265"/>
                  </a:lnTo>
                  <a:lnTo>
                    <a:pt x="1694" y="3276"/>
                  </a:lnTo>
                  <a:lnTo>
                    <a:pt x="1672" y="3283"/>
                  </a:lnTo>
                  <a:lnTo>
                    <a:pt x="1646" y="3286"/>
                  </a:lnTo>
                  <a:lnTo>
                    <a:pt x="1622" y="3283"/>
                  </a:lnTo>
                  <a:lnTo>
                    <a:pt x="1600" y="3276"/>
                  </a:lnTo>
                  <a:lnTo>
                    <a:pt x="1579" y="3265"/>
                  </a:lnTo>
                  <a:lnTo>
                    <a:pt x="1562" y="3251"/>
                  </a:lnTo>
                  <a:lnTo>
                    <a:pt x="1547" y="3233"/>
                  </a:lnTo>
                  <a:lnTo>
                    <a:pt x="1536" y="3212"/>
                  </a:lnTo>
                  <a:lnTo>
                    <a:pt x="1529" y="3190"/>
                  </a:lnTo>
                  <a:lnTo>
                    <a:pt x="1527" y="3166"/>
                  </a:lnTo>
                  <a:lnTo>
                    <a:pt x="1527" y="3022"/>
                  </a:lnTo>
                  <a:lnTo>
                    <a:pt x="1436" y="3012"/>
                  </a:lnTo>
                  <a:lnTo>
                    <a:pt x="1348" y="2995"/>
                  </a:lnTo>
                  <a:lnTo>
                    <a:pt x="1260" y="2973"/>
                  </a:lnTo>
                  <a:lnTo>
                    <a:pt x="1176" y="2946"/>
                  </a:lnTo>
                  <a:lnTo>
                    <a:pt x="1095" y="2913"/>
                  </a:lnTo>
                  <a:lnTo>
                    <a:pt x="1016" y="2876"/>
                  </a:lnTo>
                  <a:lnTo>
                    <a:pt x="939" y="2834"/>
                  </a:lnTo>
                  <a:lnTo>
                    <a:pt x="865" y="2787"/>
                  </a:lnTo>
                  <a:lnTo>
                    <a:pt x="795" y="2736"/>
                  </a:lnTo>
                  <a:lnTo>
                    <a:pt x="729" y="2681"/>
                  </a:lnTo>
                  <a:lnTo>
                    <a:pt x="666" y="2622"/>
                  </a:lnTo>
                  <a:lnTo>
                    <a:pt x="607" y="2559"/>
                  </a:lnTo>
                  <a:lnTo>
                    <a:pt x="552" y="2492"/>
                  </a:lnTo>
                  <a:lnTo>
                    <a:pt x="500" y="2422"/>
                  </a:lnTo>
                  <a:lnTo>
                    <a:pt x="453" y="2349"/>
                  </a:lnTo>
                  <a:lnTo>
                    <a:pt x="411" y="2273"/>
                  </a:lnTo>
                  <a:lnTo>
                    <a:pt x="373" y="2194"/>
                  </a:lnTo>
                  <a:lnTo>
                    <a:pt x="341" y="2112"/>
                  </a:lnTo>
                  <a:lnTo>
                    <a:pt x="314" y="2028"/>
                  </a:lnTo>
                  <a:lnTo>
                    <a:pt x="292" y="1942"/>
                  </a:lnTo>
                  <a:lnTo>
                    <a:pt x="275" y="1854"/>
                  </a:lnTo>
                  <a:lnTo>
                    <a:pt x="265" y="1763"/>
                  </a:lnTo>
                  <a:lnTo>
                    <a:pt x="120" y="1763"/>
                  </a:lnTo>
                  <a:lnTo>
                    <a:pt x="96" y="1761"/>
                  </a:lnTo>
                  <a:lnTo>
                    <a:pt x="73" y="1754"/>
                  </a:lnTo>
                  <a:lnTo>
                    <a:pt x="53" y="1743"/>
                  </a:lnTo>
                  <a:lnTo>
                    <a:pt x="35" y="1728"/>
                  </a:lnTo>
                  <a:lnTo>
                    <a:pt x="21" y="1710"/>
                  </a:lnTo>
                  <a:lnTo>
                    <a:pt x="10" y="1690"/>
                  </a:lnTo>
                  <a:lnTo>
                    <a:pt x="3" y="1668"/>
                  </a:lnTo>
                  <a:lnTo>
                    <a:pt x="0" y="1642"/>
                  </a:lnTo>
                  <a:lnTo>
                    <a:pt x="0" y="1642"/>
                  </a:lnTo>
                  <a:lnTo>
                    <a:pt x="3" y="1618"/>
                  </a:lnTo>
                  <a:lnTo>
                    <a:pt x="10" y="1596"/>
                  </a:lnTo>
                  <a:lnTo>
                    <a:pt x="21" y="1575"/>
                  </a:lnTo>
                  <a:lnTo>
                    <a:pt x="35" y="1557"/>
                  </a:lnTo>
                  <a:lnTo>
                    <a:pt x="53" y="1543"/>
                  </a:lnTo>
                  <a:lnTo>
                    <a:pt x="73" y="1532"/>
                  </a:lnTo>
                  <a:lnTo>
                    <a:pt x="96" y="1525"/>
                  </a:lnTo>
                  <a:lnTo>
                    <a:pt x="120" y="1522"/>
                  </a:lnTo>
                  <a:lnTo>
                    <a:pt x="265" y="1522"/>
                  </a:lnTo>
                  <a:lnTo>
                    <a:pt x="275" y="1432"/>
                  </a:lnTo>
                  <a:lnTo>
                    <a:pt x="292" y="1344"/>
                  </a:lnTo>
                  <a:lnTo>
                    <a:pt x="314" y="1257"/>
                  </a:lnTo>
                  <a:lnTo>
                    <a:pt x="341" y="1173"/>
                  </a:lnTo>
                  <a:lnTo>
                    <a:pt x="373" y="1092"/>
                  </a:lnTo>
                  <a:lnTo>
                    <a:pt x="411" y="1013"/>
                  </a:lnTo>
                  <a:lnTo>
                    <a:pt x="453" y="936"/>
                  </a:lnTo>
                  <a:lnTo>
                    <a:pt x="500" y="863"/>
                  </a:lnTo>
                  <a:lnTo>
                    <a:pt x="552" y="793"/>
                  </a:lnTo>
                  <a:lnTo>
                    <a:pt x="607" y="727"/>
                  </a:lnTo>
                  <a:lnTo>
                    <a:pt x="666" y="664"/>
                  </a:lnTo>
                  <a:lnTo>
                    <a:pt x="729" y="605"/>
                  </a:lnTo>
                  <a:lnTo>
                    <a:pt x="795" y="549"/>
                  </a:lnTo>
                  <a:lnTo>
                    <a:pt x="865" y="498"/>
                  </a:lnTo>
                  <a:lnTo>
                    <a:pt x="939" y="452"/>
                  </a:lnTo>
                  <a:lnTo>
                    <a:pt x="1016" y="410"/>
                  </a:lnTo>
                  <a:lnTo>
                    <a:pt x="1095" y="372"/>
                  </a:lnTo>
                  <a:lnTo>
                    <a:pt x="1176" y="340"/>
                  </a:lnTo>
                  <a:lnTo>
                    <a:pt x="1260" y="313"/>
                  </a:lnTo>
                  <a:lnTo>
                    <a:pt x="1348" y="291"/>
                  </a:lnTo>
                  <a:lnTo>
                    <a:pt x="1436" y="274"/>
                  </a:lnTo>
                  <a:lnTo>
                    <a:pt x="1527" y="263"/>
                  </a:lnTo>
                  <a:lnTo>
                    <a:pt x="1527" y="120"/>
                  </a:lnTo>
                  <a:lnTo>
                    <a:pt x="1529" y="96"/>
                  </a:lnTo>
                  <a:lnTo>
                    <a:pt x="1536" y="73"/>
                  </a:lnTo>
                  <a:lnTo>
                    <a:pt x="1547" y="53"/>
                  </a:lnTo>
                  <a:lnTo>
                    <a:pt x="1562" y="35"/>
                  </a:lnTo>
                  <a:lnTo>
                    <a:pt x="1579" y="20"/>
                  </a:lnTo>
                  <a:lnTo>
                    <a:pt x="1600" y="9"/>
                  </a:lnTo>
                  <a:lnTo>
                    <a:pt x="1622" y="2"/>
                  </a:lnTo>
                  <a:lnTo>
                    <a:pt x="16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1" name="Freeform 324"/>
            <p:cNvSpPr>
              <a:spLocks noEditPoints="1"/>
            </p:cNvSpPr>
            <p:nvPr/>
          </p:nvSpPr>
          <p:spPr bwMode="auto">
            <a:xfrm>
              <a:off x="6351" y="3025"/>
              <a:ext cx="92" cy="92"/>
            </a:xfrm>
            <a:custGeom>
              <a:avLst/>
              <a:gdLst>
                <a:gd name="T0" fmla="*/ 633 w 1376"/>
                <a:gd name="T1" fmla="*/ 225 h 1374"/>
                <a:gd name="T2" fmla="*/ 629 w 1376"/>
                <a:gd name="T3" fmla="*/ 300 h 1374"/>
                <a:gd name="T4" fmla="*/ 616 w 1376"/>
                <a:gd name="T5" fmla="*/ 326 h 1374"/>
                <a:gd name="T6" fmla="*/ 536 w 1376"/>
                <a:gd name="T7" fmla="*/ 364 h 1374"/>
                <a:gd name="T8" fmla="*/ 462 w 1376"/>
                <a:gd name="T9" fmla="*/ 455 h 1374"/>
                <a:gd name="T10" fmla="*/ 455 w 1376"/>
                <a:gd name="T11" fmla="*/ 575 h 1374"/>
                <a:gd name="T12" fmla="*/ 510 w 1376"/>
                <a:gd name="T13" fmla="*/ 663 h 1374"/>
                <a:gd name="T14" fmla="*/ 620 w 1376"/>
                <a:gd name="T15" fmla="*/ 730 h 1374"/>
                <a:gd name="T16" fmla="*/ 737 w 1376"/>
                <a:gd name="T17" fmla="*/ 786 h 1374"/>
                <a:gd name="T18" fmla="*/ 764 w 1376"/>
                <a:gd name="T19" fmla="*/ 849 h 1374"/>
                <a:gd name="T20" fmla="*/ 721 w 1376"/>
                <a:gd name="T21" fmla="*/ 902 h 1374"/>
                <a:gd name="T22" fmla="*/ 602 w 1376"/>
                <a:gd name="T23" fmla="*/ 908 h 1374"/>
                <a:gd name="T24" fmla="*/ 494 w 1376"/>
                <a:gd name="T25" fmla="*/ 869 h 1374"/>
                <a:gd name="T26" fmla="*/ 467 w 1376"/>
                <a:gd name="T27" fmla="*/ 891 h 1374"/>
                <a:gd name="T28" fmla="*/ 443 w 1376"/>
                <a:gd name="T29" fmla="*/ 982 h 1374"/>
                <a:gd name="T30" fmla="*/ 471 w 1376"/>
                <a:gd name="T31" fmla="*/ 1010 h 1374"/>
                <a:gd name="T32" fmla="*/ 588 w 1376"/>
                <a:gd name="T33" fmla="*/ 1044 h 1374"/>
                <a:gd name="T34" fmla="*/ 619 w 1376"/>
                <a:gd name="T35" fmla="*/ 1059 h 1374"/>
                <a:gd name="T36" fmla="*/ 623 w 1376"/>
                <a:gd name="T37" fmla="*/ 1139 h 1374"/>
                <a:gd name="T38" fmla="*/ 716 w 1376"/>
                <a:gd name="T39" fmla="*/ 1157 h 1374"/>
                <a:gd name="T40" fmla="*/ 743 w 1376"/>
                <a:gd name="T41" fmla="*/ 1129 h 1374"/>
                <a:gd name="T42" fmla="*/ 749 w 1376"/>
                <a:gd name="T43" fmla="*/ 1044 h 1374"/>
                <a:gd name="T44" fmla="*/ 834 w 1376"/>
                <a:gd name="T45" fmla="*/ 1004 h 1374"/>
                <a:gd name="T46" fmla="*/ 918 w 1376"/>
                <a:gd name="T47" fmla="*/ 904 h 1374"/>
                <a:gd name="T48" fmla="*/ 928 w 1376"/>
                <a:gd name="T49" fmla="*/ 788 h 1374"/>
                <a:gd name="T50" fmla="*/ 870 w 1376"/>
                <a:gd name="T51" fmla="*/ 682 h 1374"/>
                <a:gd name="T52" fmla="*/ 742 w 1376"/>
                <a:gd name="T53" fmla="*/ 607 h 1374"/>
                <a:gd name="T54" fmla="*/ 639 w 1376"/>
                <a:gd name="T55" fmla="*/ 555 h 1374"/>
                <a:gd name="T56" fmla="*/ 615 w 1376"/>
                <a:gd name="T57" fmla="*/ 502 h 1374"/>
                <a:gd name="T58" fmla="*/ 652 w 1376"/>
                <a:gd name="T59" fmla="*/ 457 h 1374"/>
                <a:gd name="T60" fmla="*/ 766 w 1376"/>
                <a:gd name="T61" fmla="*/ 454 h 1374"/>
                <a:gd name="T62" fmla="*/ 858 w 1376"/>
                <a:gd name="T63" fmla="*/ 484 h 1374"/>
                <a:gd name="T64" fmla="*/ 887 w 1376"/>
                <a:gd name="T65" fmla="*/ 424 h 1374"/>
                <a:gd name="T66" fmla="*/ 891 w 1376"/>
                <a:gd name="T67" fmla="*/ 356 h 1374"/>
                <a:gd name="T68" fmla="*/ 789 w 1376"/>
                <a:gd name="T69" fmla="*/ 323 h 1374"/>
                <a:gd name="T70" fmla="*/ 749 w 1376"/>
                <a:gd name="T71" fmla="*/ 304 h 1374"/>
                <a:gd name="T72" fmla="*/ 746 w 1376"/>
                <a:gd name="T73" fmla="*/ 237 h 1374"/>
                <a:gd name="T74" fmla="*/ 710 w 1376"/>
                <a:gd name="T75" fmla="*/ 215 h 1374"/>
                <a:gd name="T76" fmla="*/ 755 w 1376"/>
                <a:gd name="T77" fmla="*/ 3 h 1374"/>
                <a:gd name="T78" fmla="*/ 998 w 1376"/>
                <a:gd name="T79" fmla="*/ 73 h 1374"/>
                <a:gd name="T80" fmla="*/ 1197 w 1376"/>
                <a:gd name="T81" fmla="*/ 223 h 1374"/>
                <a:gd name="T82" fmla="*/ 1328 w 1376"/>
                <a:gd name="T83" fmla="*/ 434 h 1374"/>
                <a:gd name="T84" fmla="*/ 1376 w 1376"/>
                <a:gd name="T85" fmla="*/ 686 h 1374"/>
                <a:gd name="T86" fmla="*/ 1328 w 1376"/>
                <a:gd name="T87" fmla="*/ 940 h 1374"/>
                <a:gd name="T88" fmla="*/ 1197 w 1376"/>
                <a:gd name="T89" fmla="*/ 1151 h 1374"/>
                <a:gd name="T90" fmla="*/ 998 w 1376"/>
                <a:gd name="T91" fmla="*/ 1300 h 1374"/>
                <a:gd name="T92" fmla="*/ 755 w 1376"/>
                <a:gd name="T93" fmla="*/ 1371 h 1374"/>
                <a:gd name="T94" fmla="*/ 495 w 1376"/>
                <a:gd name="T95" fmla="*/ 1347 h 1374"/>
                <a:gd name="T96" fmla="*/ 271 w 1376"/>
                <a:gd name="T97" fmla="*/ 1234 h 1374"/>
                <a:gd name="T98" fmla="*/ 104 w 1376"/>
                <a:gd name="T99" fmla="*/ 1052 h 1374"/>
                <a:gd name="T100" fmla="*/ 12 w 1376"/>
                <a:gd name="T101" fmla="*/ 818 h 1374"/>
                <a:gd name="T102" fmla="*/ 12 w 1376"/>
                <a:gd name="T103" fmla="*/ 556 h 1374"/>
                <a:gd name="T104" fmla="*/ 104 w 1376"/>
                <a:gd name="T105" fmla="*/ 322 h 1374"/>
                <a:gd name="T106" fmla="*/ 271 w 1376"/>
                <a:gd name="T107" fmla="*/ 139 h 1374"/>
                <a:gd name="T108" fmla="*/ 495 w 1376"/>
                <a:gd name="T109" fmla="*/ 27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6" h="1374">
                  <a:moveTo>
                    <a:pt x="662" y="215"/>
                  </a:moveTo>
                  <a:lnTo>
                    <a:pt x="648" y="216"/>
                  </a:lnTo>
                  <a:lnTo>
                    <a:pt x="639" y="219"/>
                  </a:lnTo>
                  <a:lnTo>
                    <a:pt x="633" y="225"/>
                  </a:lnTo>
                  <a:lnTo>
                    <a:pt x="630" y="235"/>
                  </a:lnTo>
                  <a:lnTo>
                    <a:pt x="629" y="249"/>
                  </a:lnTo>
                  <a:lnTo>
                    <a:pt x="629" y="286"/>
                  </a:lnTo>
                  <a:lnTo>
                    <a:pt x="629" y="300"/>
                  </a:lnTo>
                  <a:lnTo>
                    <a:pt x="628" y="310"/>
                  </a:lnTo>
                  <a:lnTo>
                    <a:pt x="626" y="317"/>
                  </a:lnTo>
                  <a:lnTo>
                    <a:pt x="623" y="322"/>
                  </a:lnTo>
                  <a:lnTo>
                    <a:pt x="616" y="326"/>
                  </a:lnTo>
                  <a:lnTo>
                    <a:pt x="607" y="330"/>
                  </a:lnTo>
                  <a:lnTo>
                    <a:pt x="594" y="335"/>
                  </a:lnTo>
                  <a:lnTo>
                    <a:pt x="563" y="348"/>
                  </a:lnTo>
                  <a:lnTo>
                    <a:pt x="536" y="364"/>
                  </a:lnTo>
                  <a:lnTo>
                    <a:pt x="512" y="382"/>
                  </a:lnTo>
                  <a:lnTo>
                    <a:pt x="491" y="404"/>
                  </a:lnTo>
                  <a:lnTo>
                    <a:pt x="475" y="428"/>
                  </a:lnTo>
                  <a:lnTo>
                    <a:pt x="462" y="455"/>
                  </a:lnTo>
                  <a:lnTo>
                    <a:pt x="454" y="485"/>
                  </a:lnTo>
                  <a:lnTo>
                    <a:pt x="450" y="518"/>
                  </a:lnTo>
                  <a:lnTo>
                    <a:pt x="450" y="548"/>
                  </a:lnTo>
                  <a:lnTo>
                    <a:pt x="455" y="575"/>
                  </a:lnTo>
                  <a:lnTo>
                    <a:pt x="463" y="600"/>
                  </a:lnTo>
                  <a:lnTo>
                    <a:pt x="475" y="623"/>
                  </a:lnTo>
                  <a:lnTo>
                    <a:pt x="491" y="644"/>
                  </a:lnTo>
                  <a:lnTo>
                    <a:pt x="510" y="663"/>
                  </a:lnTo>
                  <a:lnTo>
                    <a:pt x="531" y="681"/>
                  </a:lnTo>
                  <a:lnTo>
                    <a:pt x="555" y="698"/>
                  </a:lnTo>
                  <a:lnTo>
                    <a:pt x="587" y="715"/>
                  </a:lnTo>
                  <a:lnTo>
                    <a:pt x="620" y="730"/>
                  </a:lnTo>
                  <a:lnTo>
                    <a:pt x="654" y="744"/>
                  </a:lnTo>
                  <a:lnTo>
                    <a:pt x="687" y="758"/>
                  </a:lnTo>
                  <a:lnTo>
                    <a:pt x="714" y="770"/>
                  </a:lnTo>
                  <a:lnTo>
                    <a:pt x="737" y="786"/>
                  </a:lnTo>
                  <a:lnTo>
                    <a:pt x="750" y="800"/>
                  </a:lnTo>
                  <a:lnTo>
                    <a:pt x="759" y="816"/>
                  </a:lnTo>
                  <a:lnTo>
                    <a:pt x="764" y="832"/>
                  </a:lnTo>
                  <a:lnTo>
                    <a:pt x="764" y="849"/>
                  </a:lnTo>
                  <a:lnTo>
                    <a:pt x="760" y="865"/>
                  </a:lnTo>
                  <a:lnTo>
                    <a:pt x="751" y="879"/>
                  </a:lnTo>
                  <a:lnTo>
                    <a:pt x="738" y="892"/>
                  </a:lnTo>
                  <a:lnTo>
                    <a:pt x="721" y="902"/>
                  </a:lnTo>
                  <a:lnTo>
                    <a:pt x="694" y="911"/>
                  </a:lnTo>
                  <a:lnTo>
                    <a:pt x="664" y="914"/>
                  </a:lnTo>
                  <a:lnTo>
                    <a:pt x="635" y="913"/>
                  </a:lnTo>
                  <a:lnTo>
                    <a:pt x="602" y="908"/>
                  </a:lnTo>
                  <a:lnTo>
                    <a:pt x="569" y="899"/>
                  </a:lnTo>
                  <a:lnTo>
                    <a:pt x="537" y="889"/>
                  </a:lnTo>
                  <a:lnTo>
                    <a:pt x="506" y="874"/>
                  </a:lnTo>
                  <a:lnTo>
                    <a:pt x="494" y="869"/>
                  </a:lnTo>
                  <a:lnTo>
                    <a:pt x="484" y="867"/>
                  </a:lnTo>
                  <a:lnTo>
                    <a:pt x="477" y="870"/>
                  </a:lnTo>
                  <a:lnTo>
                    <a:pt x="472" y="878"/>
                  </a:lnTo>
                  <a:lnTo>
                    <a:pt x="467" y="891"/>
                  </a:lnTo>
                  <a:lnTo>
                    <a:pt x="457" y="925"/>
                  </a:lnTo>
                  <a:lnTo>
                    <a:pt x="448" y="959"/>
                  </a:lnTo>
                  <a:lnTo>
                    <a:pt x="444" y="972"/>
                  </a:lnTo>
                  <a:lnTo>
                    <a:pt x="443" y="982"/>
                  </a:lnTo>
                  <a:lnTo>
                    <a:pt x="445" y="991"/>
                  </a:lnTo>
                  <a:lnTo>
                    <a:pt x="450" y="997"/>
                  </a:lnTo>
                  <a:lnTo>
                    <a:pt x="459" y="1004"/>
                  </a:lnTo>
                  <a:lnTo>
                    <a:pt x="471" y="1010"/>
                  </a:lnTo>
                  <a:lnTo>
                    <a:pt x="499" y="1022"/>
                  </a:lnTo>
                  <a:lnTo>
                    <a:pt x="528" y="1031"/>
                  </a:lnTo>
                  <a:lnTo>
                    <a:pt x="558" y="1038"/>
                  </a:lnTo>
                  <a:lnTo>
                    <a:pt x="588" y="1044"/>
                  </a:lnTo>
                  <a:lnTo>
                    <a:pt x="601" y="1046"/>
                  </a:lnTo>
                  <a:lnTo>
                    <a:pt x="610" y="1049"/>
                  </a:lnTo>
                  <a:lnTo>
                    <a:pt x="616" y="1053"/>
                  </a:lnTo>
                  <a:lnTo>
                    <a:pt x="619" y="1059"/>
                  </a:lnTo>
                  <a:lnTo>
                    <a:pt x="620" y="1069"/>
                  </a:lnTo>
                  <a:lnTo>
                    <a:pt x="620" y="1083"/>
                  </a:lnTo>
                  <a:lnTo>
                    <a:pt x="621" y="1127"/>
                  </a:lnTo>
                  <a:lnTo>
                    <a:pt x="623" y="1139"/>
                  </a:lnTo>
                  <a:lnTo>
                    <a:pt x="628" y="1149"/>
                  </a:lnTo>
                  <a:lnTo>
                    <a:pt x="637" y="1155"/>
                  </a:lnTo>
                  <a:lnTo>
                    <a:pt x="649" y="1157"/>
                  </a:lnTo>
                  <a:lnTo>
                    <a:pt x="716" y="1157"/>
                  </a:lnTo>
                  <a:lnTo>
                    <a:pt x="727" y="1155"/>
                  </a:lnTo>
                  <a:lnTo>
                    <a:pt x="736" y="1149"/>
                  </a:lnTo>
                  <a:lnTo>
                    <a:pt x="741" y="1141"/>
                  </a:lnTo>
                  <a:lnTo>
                    <a:pt x="743" y="1129"/>
                  </a:lnTo>
                  <a:lnTo>
                    <a:pt x="743" y="1098"/>
                  </a:lnTo>
                  <a:lnTo>
                    <a:pt x="743" y="1068"/>
                  </a:lnTo>
                  <a:lnTo>
                    <a:pt x="744" y="1055"/>
                  </a:lnTo>
                  <a:lnTo>
                    <a:pt x="749" y="1044"/>
                  </a:lnTo>
                  <a:lnTo>
                    <a:pt x="758" y="1037"/>
                  </a:lnTo>
                  <a:lnTo>
                    <a:pt x="771" y="1032"/>
                  </a:lnTo>
                  <a:lnTo>
                    <a:pt x="804" y="1020"/>
                  </a:lnTo>
                  <a:lnTo>
                    <a:pt x="834" y="1004"/>
                  </a:lnTo>
                  <a:lnTo>
                    <a:pt x="861" y="983"/>
                  </a:lnTo>
                  <a:lnTo>
                    <a:pt x="885" y="958"/>
                  </a:lnTo>
                  <a:lnTo>
                    <a:pt x="904" y="932"/>
                  </a:lnTo>
                  <a:lnTo>
                    <a:pt x="918" y="904"/>
                  </a:lnTo>
                  <a:lnTo>
                    <a:pt x="927" y="876"/>
                  </a:lnTo>
                  <a:lnTo>
                    <a:pt x="931" y="846"/>
                  </a:lnTo>
                  <a:lnTo>
                    <a:pt x="932" y="817"/>
                  </a:lnTo>
                  <a:lnTo>
                    <a:pt x="928" y="788"/>
                  </a:lnTo>
                  <a:lnTo>
                    <a:pt x="919" y="759"/>
                  </a:lnTo>
                  <a:lnTo>
                    <a:pt x="907" y="732"/>
                  </a:lnTo>
                  <a:lnTo>
                    <a:pt x="890" y="706"/>
                  </a:lnTo>
                  <a:lnTo>
                    <a:pt x="870" y="682"/>
                  </a:lnTo>
                  <a:lnTo>
                    <a:pt x="846" y="661"/>
                  </a:lnTo>
                  <a:lnTo>
                    <a:pt x="818" y="643"/>
                  </a:lnTo>
                  <a:lnTo>
                    <a:pt x="780" y="624"/>
                  </a:lnTo>
                  <a:lnTo>
                    <a:pt x="742" y="607"/>
                  </a:lnTo>
                  <a:lnTo>
                    <a:pt x="703" y="591"/>
                  </a:lnTo>
                  <a:lnTo>
                    <a:pt x="680" y="581"/>
                  </a:lnTo>
                  <a:lnTo>
                    <a:pt x="658" y="569"/>
                  </a:lnTo>
                  <a:lnTo>
                    <a:pt x="639" y="555"/>
                  </a:lnTo>
                  <a:lnTo>
                    <a:pt x="627" y="543"/>
                  </a:lnTo>
                  <a:lnTo>
                    <a:pt x="619" y="530"/>
                  </a:lnTo>
                  <a:lnTo>
                    <a:pt x="615" y="516"/>
                  </a:lnTo>
                  <a:lnTo>
                    <a:pt x="615" y="502"/>
                  </a:lnTo>
                  <a:lnTo>
                    <a:pt x="618" y="489"/>
                  </a:lnTo>
                  <a:lnTo>
                    <a:pt x="626" y="476"/>
                  </a:lnTo>
                  <a:lnTo>
                    <a:pt x="637" y="466"/>
                  </a:lnTo>
                  <a:lnTo>
                    <a:pt x="652" y="457"/>
                  </a:lnTo>
                  <a:lnTo>
                    <a:pt x="671" y="451"/>
                  </a:lnTo>
                  <a:lnTo>
                    <a:pt x="690" y="449"/>
                  </a:lnTo>
                  <a:lnTo>
                    <a:pt x="730" y="449"/>
                  </a:lnTo>
                  <a:lnTo>
                    <a:pt x="766" y="454"/>
                  </a:lnTo>
                  <a:lnTo>
                    <a:pt x="802" y="464"/>
                  </a:lnTo>
                  <a:lnTo>
                    <a:pt x="837" y="478"/>
                  </a:lnTo>
                  <a:lnTo>
                    <a:pt x="849" y="483"/>
                  </a:lnTo>
                  <a:lnTo>
                    <a:pt x="858" y="484"/>
                  </a:lnTo>
                  <a:lnTo>
                    <a:pt x="865" y="481"/>
                  </a:lnTo>
                  <a:lnTo>
                    <a:pt x="871" y="474"/>
                  </a:lnTo>
                  <a:lnTo>
                    <a:pt x="875" y="462"/>
                  </a:lnTo>
                  <a:lnTo>
                    <a:pt x="887" y="424"/>
                  </a:lnTo>
                  <a:lnTo>
                    <a:pt x="898" y="385"/>
                  </a:lnTo>
                  <a:lnTo>
                    <a:pt x="900" y="374"/>
                  </a:lnTo>
                  <a:lnTo>
                    <a:pt x="897" y="364"/>
                  </a:lnTo>
                  <a:lnTo>
                    <a:pt x="891" y="356"/>
                  </a:lnTo>
                  <a:lnTo>
                    <a:pt x="881" y="350"/>
                  </a:lnTo>
                  <a:lnTo>
                    <a:pt x="851" y="338"/>
                  </a:lnTo>
                  <a:lnTo>
                    <a:pt x="820" y="329"/>
                  </a:lnTo>
                  <a:lnTo>
                    <a:pt x="789" y="323"/>
                  </a:lnTo>
                  <a:lnTo>
                    <a:pt x="771" y="320"/>
                  </a:lnTo>
                  <a:lnTo>
                    <a:pt x="760" y="317"/>
                  </a:lnTo>
                  <a:lnTo>
                    <a:pt x="753" y="312"/>
                  </a:lnTo>
                  <a:lnTo>
                    <a:pt x="749" y="304"/>
                  </a:lnTo>
                  <a:lnTo>
                    <a:pt x="748" y="292"/>
                  </a:lnTo>
                  <a:lnTo>
                    <a:pt x="747" y="274"/>
                  </a:lnTo>
                  <a:lnTo>
                    <a:pt x="747" y="252"/>
                  </a:lnTo>
                  <a:lnTo>
                    <a:pt x="746" y="237"/>
                  </a:lnTo>
                  <a:lnTo>
                    <a:pt x="743" y="226"/>
                  </a:lnTo>
                  <a:lnTo>
                    <a:pt x="736" y="220"/>
                  </a:lnTo>
                  <a:lnTo>
                    <a:pt x="726" y="217"/>
                  </a:lnTo>
                  <a:lnTo>
                    <a:pt x="710" y="215"/>
                  </a:lnTo>
                  <a:lnTo>
                    <a:pt x="687" y="215"/>
                  </a:lnTo>
                  <a:lnTo>
                    <a:pt x="662" y="215"/>
                  </a:lnTo>
                  <a:close/>
                  <a:moveTo>
                    <a:pt x="687" y="0"/>
                  </a:moveTo>
                  <a:lnTo>
                    <a:pt x="755" y="3"/>
                  </a:lnTo>
                  <a:lnTo>
                    <a:pt x="819" y="12"/>
                  </a:lnTo>
                  <a:lnTo>
                    <a:pt x="881" y="27"/>
                  </a:lnTo>
                  <a:lnTo>
                    <a:pt x="941" y="48"/>
                  </a:lnTo>
                  <a:lnTo>
                    <a:pt x="998" y="73"/>
                  </a:lnTo>
                  <a:lnTo>
                    <a:pt x="1053" y="104"/>
                  </a:lnTo>
                  <a:lnTo>
                    <a:pt x="1105" y="139"/>
                  </a:lnTo>
                  <a:lnTo>
                    <a:pt x="1153" y="179"/>
                  </a:lnTo>
                  <a:lnTo>
                    <a:pt x="1197" y="223"/>
                  </a:lnTo>
                  <a:lnTo>
                    <a:pt x="1236" y="271"/>
                  </a:lnTo>
                  <a:lnTo>
                    <a:pt x="1272" y="322"/>
                  </a:lnTo>
                  <a:lnTo>
                    <a:pt x="1302" y="376"/>
                  </a:lnTo>
                  <a:lnTo>
                    <a:pt x="1328" y="434"/>
                  </a:lnTo>
                  <a:lnTo>
                    <a:pt x="1349" y="494"/>
                  </a:lnTo>
                  <a:lnTo>
                    <a:pt x="1364" y="556"/>
                  </a:lnTo>
                  <a:lnTo>
                    <a:pt x="1373" y="620"/>
                  </a:lnTo>
                  <a:lnTo>
                    <a:pt x="1376" y="686"/>
                  </a:lnTo>
                  <a:lnTo>
                    <a:pt x="1373" y="753"/>
                  </a:lnTo>
                  <a:lnTo>
                    <a:pt x="1364" y="818"/>
                  </a:lnTo>
                  <a:lnTo>
                    <a:pt x="1349" y="880"/>
                  </a:lnTo>
                  <a:lnTo>
                    <a:pt x="1328" y="940"/>
                  </a:lnTo>
                  <a:lnTo>
                    <a:pt x="1302" y="997"/>
                  </a:lnTo>
                  <a:lnTo>
                    <a:pt x="1272" y="1052"/>
                  </a:lnTo>
                  <a:lnTo>
                    <a:pt x="1236" y="1103"/>
                  </a:lnTo>
                  <a:lnTo>
                    <a:pt x="1197" y="1151"/>
                  </a:lnTo>
                  <a:lnTo>
                    <a:pt x="1153" y="1194"/>
                  </a:lnTo>
                  <a:lnTo>
                    <a:pt x="1105" y="1234"/>
                  </a:lnTo>
                  <a:lnTo>
                    <a:pt x="1053" y="1270"/>
                  </a:lnTo>
                  <a:lnTo>
                    <a:pt x="998" y="1300"/>
                  </a:lnTo>
                  <a:lnTo>
                    <a:pt x="941" y="1326"/>
                  </a:lnTo>
                  <a:lnTo>
                    <a:pt x="881" y="1347"/>
                  </a:lnTo>
                  <a:lnTo>
                    <a:pt x="819" y="1362"/>
                  </a:lnTo>
                  <a:lnTo>
                    <a:pt x="755" y="1371"/>
                  </a:lnTo>
                  <a:lnTo>
                    <a:pt x="687" y="1374"/>
                  </a:lnTo>
                  <a:lnTo>
                    <a:pt x="621" y="1371"/>
                  </a:lnTo>
                  <a:lnTo>
                    <a:pt x="557" y="1362"/>
                  </a:lnTo>
                  <a:lnTo>
                    <a:pt x="495" y="1347"/>
                  </a:lnTo>
                  <a:lnTo>
                    <a:pt x="435" y="1326"/>
                  </a:lnTo>
                  <a:lnTo>
                    <a:pt x="377" y="1300"/>
                  </a:lnTo>
                  <a:lnTo>
                    <a:pt x="322" y="1270"/>
                  </a:lnTo>
                  <a:lnTo>
                    <a:pt x="271" y="1234"/>
                  </a:lnTo>
                  <a:lnTo>
                    <a:pt x="223" y="1194"/>
                  </a:lnTo>
                  <a:lnTo>
                    <a:pt x="179" y="1151"/>
                  </a:lnTo>
                  <a:lnTo>
                    <a:pt x="140" y="1103"/>
                  </a:lnTo>
                  <a:lnTo>
                    <a:pt x="104" y="1052"/>
                  </a:lnTo>
                  <a:lnTo>
                    <a:pt x="73" y="997"/>
                  </a:lnTo>
                  <a:lnTo>
                    <a:pt x="48" y="940"/>
                  </a:lnTo>
                  <a:lnTo>
                    <a:pt x="27" y="880"/>
                  </a:lnTo>
                  <a:lnTo>
                    <a:pt x="12" y="818"/>
                  </a:lnTo>
                  <a:lnTo>
                    <a:pt x="3" y="753"/>
                  </a:lnTo>
                  <a:lnTo>
                    <a:pt x="0" y="686"/>
                  </a:lnTo>
                  <a:lnTo>
                    <a:pt x="3" y="620"/>
                  </a:lnTo>
                  <a:lnTo>
                    <a:pt x="12" y="556"/>
                  </a:lnTo>
                  <a:lnTo>
                    <a:pt x="27" y="494"/>
                  </a:lnTo>
                  <a:lnTo>
                    <a:pt x="48" y="434"/>
                  </a:lnTo>
                  <a:lnTo>
                    <a:pt x="73" y="376"/>
                  </a:lnTo>
                  <a:lnTo>
                    <a:pt x="104" y="322"/>
                  </a:lnTo>
                  <a:lnTo>
                    <a:pt x="140" y="271"/>
                  </a:lnTo>
                  <a:lnTo>
                    <a:pt x="179" y="223"/>
                  </a:lnTo>
                  <a:lnTo>
                    <a:pt x="223" y="179"/>
                  </a:lnTo>
                  <a:lnTo>
                    <a:pt x="271" y="139"/>
                  </a:lnTo>
                  <a:lnTo>
                    <a:pt x="322" y="104"/>
                  </a:lnTo>
                  <a:lnTo>
                    <a:pt x="377" y="73"/>
                  </a:lnTo>
                  <a:lnTo>
                    <a:pt x="435" y="48"/>
                  </a:lnTo>
                  <a:lnTo>
                    <a:pt x="495" y="27"/>
                  </a:lnTo>
                  <a:lnTo>
                    <a:pt x="557" y="12"/>
                  </a:lnTo>
                  <a:lnTo>
                    <a:pt x="621" y="3"/>
                  </a:lnTo>
                  <a:lnTo>
                    <a:pt x="6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grpSp>
      <p:grpSp>
        <p:nvGrpSpPr>
          <p:cNvPr id="42" name="Group 4"/>
          <p:cNvGrpSpPr>
            <a:grpSpLocks noChangeAspect="1"/>
          </p:cNvGrpSpPr>
          <p:nvPr/>
        </p:nvGrpSpPr>
        <p:grpSpPr bwMode="auto">
          <a:xfrm>
            <a:off x="2501482" y="5104263"/>
            <a:ext cx="291207" cy="291844"/>
            <a:chOff x="2803" y="828"/>
            <a:chExt cx="1372" cy="1375"/>
          </a:xfrm>
          <a:solidFill>
            <a:schemeClr val="accent4"/>
          </a:solidFill>
        </p:grpSpPr>
        <p:sp>
          <p:nvSpPr>
            <p:cNvPr id="43" name="Freeform 6"/>
            <p:cNvSpPr>
              <a:spLocks/>
            </p:cNvSpPr>
            <p:nvPr/>
          </p:nvSpPr>
          <p:spPr bwMode="auto">
            <a:xfrm>
              <a:off x="2826" y="828"/>
              <a:ext cx="1038" cy="562"/>
            </a:xfrm>
            <a:custGeom>
              <a:avLst/>
              <a:gdLst>
                <a:gd name="T0" fmla="*/ 2023 w 3115"/>
                <a:gd name="T1" fmla="*/ 0 h 1686"/>
                <a:gd name="T2" fmla="*/ 3087 w 3115"/>
                <a:gd name="T3" fmla="*/ 3 h 1686"/>
                <a:gd name="T4" fmla="*/ 3098 w 3115"/>
                <a:gd name="T5" fmla="*/ 4 h 1686"/>
                <a:gd name="T6" fmla="*/ 3105 w 3115"/>
                <a:gd name="T7" fmla="*/ 10 h 1686"/>
                <a:gd name="T8" fmla="*/ 3112 w 3115"/>
                <a:gd name="T9" fmla="*/ 18 h 1686"/>
                <a:gd name="T10" fmla="*/ 3115 w 3115"/>
                <a:gd name="T11" fmla="*/ 28 h 1686"/>
                <a:gd name="T12" fmla="*/ 3114 w 3115"/>
                <a:gd name="T13" fmla="*/ 38 h 1686"/>
                <a:gd name="T14" fmla="*/ 3109 w 3115"/>
                <a:gd name="T15" fmla="*/ 48 h 1686"/>
                <a:gd name="T16" fmla="*/ 2462 w 3115"/>
                <a:gd name="T17" fmla="*/ 891 h 1686"/>
                <a:gd name="T18" fmla="*/ 2455 w 3115"/>
                <a:gd name="T19" fmla="*/ 897 h 1686"/>
                <a:gd name="T20" fmla="*/ 2445 w 3115"/>
                <a:gd name="T21" fmla="*/ 901 h 1686"/>
                <a:gd name="T22" fmla="*/ 2435 w 3115"/>
                <a:gd name="T23" fmla="*/ 899 h 1686"/>
                <a:gd name="T24" fmla="*/ 2426 w 3115"/>
                <a:gd name="T25" fmla="*/ 894 h 1686"/>
                <a:gd name="T26" fmla="*/ 2420 w 3115"/>
                <a:gd name="T27" fmla="*/ 887 h 1686"/>
                <a:gd name="T28" fmla="*/ 2417 w 3115"/>
                <a:gd name="T29" fmla="*/ 877 h 1686"/>
                <a:gd name="T30" fmla="*/ 2393 w 3115"/>
                <a:gd name="T31" fmla="*/ 526 h 1686"/>
                <a:gd name="T32" fmla="*/ 1620 w 3115"/>
                <a:gd name="T33" fmla="*/ 906 h 1686"/>
                <a:gd name="T34" fmla="*/ 1197 w 3115"/>
                <a:gd name="T35" fmla="*/ 1619 h 1686"/>
                <a:gd name="T36" fmla="*/ 1180 w 3115"/>
                <a:gd name="T37" fmla="*/ 1641 h 1686"/>
                <a:gd name="T38" fmla="*/ 1157 w 3115"/>
                <a:gd name="T39" fmla="*/ 1661 h 1686"/>
                <a:gd name="T40" fmla="*/ 1133 w 3115"/>
                <a:gd name="T41" fmla="*/ 1675 h 1686"/>
                <a:gd name="T42" fmla="*/ 1106 w 3115"/>
                <a:gd name="T43" fmla="*/ 1682 h 1686"/>
                <a:gd name="T44" fmla="*/ 1078 w 3115"/>
                <a:gd name="T45" fmla="*/ 1686 h 1686"/>
                <a:gd name="T46" fmla="*/ 1051 w 3115"/>
                <a:gd name="T47" fmla="*/ 1684 h 1686"/>
                <a:gd name="T48" fmla="*/ 1024 w 3115"/>
                <a:gd name="T49" fmla="*/ 1675 h 1686"/>
                <a:gd name="T50" fmla="*/ 85 w 3115"/>
                <a:gd name="T51" fmla="*/ 1288 h 1686"/>
                <a:gd name="T52" fmla="*/ 60 w 3115"/>
                <a:gd name="T53" fmla="*/ 1275 h 1686"/>
                <a:gd name="T54" fmla="*/ 40 w 3115"/>
                <a:gd name="T55" fmla="*/ 1258 h 1686"/>
                <a:gd name="T56" fmla="*/ 23 w 3115"/>
                <a:gd name="T57" fmla="*/ 1236 h 1686"/>
                <a:gd name="T58" fmla="*/ 10 w 3115"/>
                <a:gd name="T59" fmla="*/ 1214 h 1686"/>
                <a:gd name="T60" fmla="*/ 2 w 3115"/>
                <a:gd name="T61" fmla="*/ 1188 h 1686"/>
                <a:gd name="T62" fmla="*/ 0 w 3115"/>
                <a:gd name="T63" fmla="*/ 1161 h 1686"/>
                <a:gd name="T64" fmla="*/ 2 w 3115"/>
                <a:gd name="T65" fmla="*/ 1134 h 1686"/>
                <a:gd name="T66" fmla="*/ 10 w 3115"/>
                <a:gd name="T67" fmla="*/ 1107 h 1686"/>
                <a:gd name="T68" fmla="*/ 24 w 3115"/>
                <a:gd name="T69" fmla="*/ 1082 h 1686"/>
                <a:gd name="T70" fmla="*/ 40 w 3115"/>
                <a:gd name="T71" fmla="*/ 1061 h 1686"/>
                <a:gd name="T72" fmla="*/ 61 w 3115"/>
                <a:gd name="T73" fmla="*/ 1045 h 1686"/>
                <a:gd name="T74" fmla="*/ 85 w 3115"/>
                <a:gd name="T75" fmla="*/ 1032 h 1686"/>
                <a:gd name="T76" fmla="*/ 110 w 3115"/>
                <a:gd name="T77" fmla="*/ 1025 h 1686"/>
                <a:gd name="T78" fmla="*/ 137 w 3115"/>
                <a:gd name="T79" fmla="*/ 1021 h 1686"/>
                <a:gd name="T80" fmla="*/ 164 w 3115"/>
                <a:gd name="T81" fmla="*/ 1023 h 1686"/>
                <a:gd name="T82" fmla="*/ 192 w 3115"/>
                <a:gd name="T83" fmla="*/ 1032 h 1686"/>
                <a:gd name="T84" fmla="*/ 1019 w 3115"/>
                <a:gd name="T85" fmla="*/ 1373 h 1686"/>
                <a:gd name="T86" fmla="*/ 1403 w 3115"/>
                <a:gd name="T87" fmla="*/ 729 h 1686"/>
                <a:gd name="T88" fmla="*/ 1418 w 3115"/>
                <a:gd name="T89" fmla="*/ 708 h 1686"/>
                <a:gd name="T90" fmla="*/ 1438 w 3115"/>
                <a:gd name="T91" fmla="*/ 690 h 1686"/>
                <a:gd name="T92" fmla="*/ 1461 w 3115"/>
                <a:gd name="T93" fmla="*/ 675 h 1686"/>
                <a:gd name="T94" fmla="*/ 2270 w 3115"/>
                <a:gd name="T95" fmla="*/ 277 h 1686"/>
                <a:gd name="T96" fmla="*/ 2007 w 3115"/>
                <a:gd name="T97" fmla="*/ 44 h 1686"/>
                <a:gd name="T98" fmla="*/ 2001 w 3115"/>
                <a:gd name="T99" fmla="*/ 36 h 1686"/>
                <a:gd name="T100" fmla="*/ 1998 w 3115"/>
                <a:gd name="T101" fmla="*/ 26 h 1686"/>
                <a:gd name="T102" fmla="*/ 2000 w 3115"/>
                <a:gd name="T103" fmla="*/ 16 h 1686"/>
                <a:gd name="T104" fmla="*/ 2006 w 3115"/>
                <a:gd name="T105" fmla="*/ 8 h 1686"/>
                <a:gd name="T106" fmla="*/ 2013 w 3115"/>
                <a:gd name="T107" fmla="*/ 3 h 1686"/>
                <a:gd name="T108" fmla="*/ 2023 w 3115"/>
                <a:gd name="T109" fmla="*/ 0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15" h="1686">
                  <a:moveTo>
                    <a:pt x="2023" y="0"/>
                  </a:moveTo>
                  <a:lnTo>
                    <a:pt x="3087" y="3"/>
                  </a:lnTo>
                  <a:lnTo>
                    <a:pt x="3098" y="4"/>
                  </a:lnTo>
                  <a:lnTo>
                    <a:pt x="3105" y="10"/>
                  </a:lnTo>
                  <a:lnTo>
                    <a:pt x="3112" y="18"/>
                  </a:lnTo>
                  <a:lnTo>
                    <a:pt x="3115" y="28"/>
                  </a:lnTo>
                  <a:lnTo>
                    <a:pt x="3114" y="38"/>
                  </a:lnTo>
                  <a:lnTo>
                    <a:pt x="3109" y="48"/>
                  </a:lnTo>
                  <a:lnTo>
                    <a:pt x="2462" y="891"/>
                  </a:lnTo>
                  <a:lnTo>
                    <a:pt x="2455" y="897"/>
                  </a:lnTo>
                  <a:lnTo>
                    <a:pt x="2445" y="901"/>
                  </a:lnTo>
                  <a:lnTo>
                    <a:pt x="2435" y="899"/>
                  </a:lnTo>
                  <a:lnTo>
                    <a:pt x="2426" y="894"/>
                  </a:lnTo>
                  <a:lnTo>
                    <a:pt x="2420" y="887"/>
                  </a:lnTo>
                  <a:lnTo>
                    <a:pt x="2417" y="877"/>
                  </a:lnTo>
                  <a:lnTo>
                    <a:pt x="2393" y="526"/>
                  </a:lnTo>
                  <a:lnTo>
                    <a:pt x="1620" y="906"/>
                  </a:lnTo>
                  <a:lnTo>
                    <a:pt x="1197" y="1619"/>
                  </a:lnTo>
                  <a:lnTo>
                    <a:pt x="1180" y="1641"/>
                  </a:lnTo>
                  <a:lnTo>
                    <a:pt x="1157" y="1661"/>
                  </a:lnTo>
                  <a:lnTo>
                    <a:pt x="1133" y="1675"/>
                  </a:lnTo>
                  <a:lnTo>
                    <a:pt x="1106" y="1682"/>
                  </a:lnTo>
                  <a:lnTo>
                    <a:pt x="1078" y="1686"/>
                  </a:lnTo>
                  <a:lnTo>
                    <a:pt x="1051" y="1684"/>
                  </a:lnTo>
                  <a:lnTo>
                    <a:pt x="1024" y="1675"/>
                  </a:lnTo>
                  <a:lnTo>
                    <a:pt x="85" y="1288"/>
                  </a:lnTo>
                  <a:lnTo>
                    <a:pt x="60" y="1275"/>
                  </a:lnTo>
                  <a:lnTo>
                    <a:pt x="40" y="1258"/>
                  </a:lnTo>
                  <a:lnTo>
                    <a:pt x="23" y="1236"/>
                  </a:lnTo>
                  <a:lnTo>
                    <a:pt x="10" y="1214"/>
                  </a:lnTo>
                  <a:lnTo>
                    <a:pt x="2" y="1188"/>
                  </a:lnTo>
                  <a:lnTo>
                    <a:pt x="0" y="1161"/>
                  </a:lnTo>
                  <a:lnTo>
                    <a:pt x="2" y="1134"/>
                  </a:lnTo>
                  <a:lnTo>
                    <a:pt x="10" y="1107"/>
                  </a:lnTo>
                  <a:lnTo>
                    <a:pt x="24" y="1082"/>
                  </a:lnTo>
                  <a:lnTo>
                    <a:pt x="40" y="1061"/>
                  </a:lnTo>
                  <a:lnTo>
                    <a:pt x="61" y="1045"/>
                  </a:lnTo>
                  <a:lnTo>
                    <a:pt x="85" y="1032"/>
                  </a:lnTo>
                  <a:lnTo>
                    <a:pt x="110" y="1025"/>
                  </a:lnTo>
                  <a:lnTo>
                    <a:pt x="137" y="1021"/>
                  </a:lnTo>
                  <a:lnTo>
                    <a:pt x="164" y="1023"/>
                  </a:lnTo>
                  <a:lnTo>
                    <a:pt x="192" y="1032"/>
                  </a:lnTo>
                  <a:lnTo>
                    <a:pt x="1019" y="1373"/>
                  </a:lnTo>
                  <a:lnTo>
                    <a:pt x="1403" y="729"/>
                  </a:lnTo>
                  <a:lnTo>
                    <a:pt x="1418" y="708"/>
                  </a:lnTo>
                  <a:lnTo>
                    <a:pt x="1438" y="690"/>
                  </a:lnTo>
                  <a:lnTo>
                    <a:pt x="1461" y="675"/>
                  </a:lnTo>
                  <a:lnTo>
                    <a:pt x="2270" y="277"/>
                  </a:lnTo>
                  <a:lnTo>
                    <a:pt x="2007" y="44"/>
                  </a:lnTo>
                  <a:lnTo>
                    <a:pt x="2001" y="36"/>
                  </a:lnTo>
                  <a:lnTo>
                    <a:pt x="1998" y="26"/>
                  </a:lnTo>
                  <a:lnTo>
                    <a:pt x="2000" y="16"/>
                  </a:lnTo>
                  <a:lnTo>
                    <a:pt x="2006" y="8"/>
                  </a:lnTo>
                  <a:lnTo>
                    <a:pt x="2013" y="3"/>
                  </a:lnTo>
                  <a:lnTo>
                    <a:pt x="20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4" name="Freeform 7"/>
            <p:cNvSpPr>
              <a:spLocks/>
            </p:cNvSpPr>
            <p:nvPr/>
          </p:nvSpPr>
          <p:spPr bwMode="auto">
            <a:xfrm>
              <a:off x="2803" y="2064"/>
              <a:ext cx="1372" cy="139"/>
            </a:xfrm>
            <a:custGeom>
              <a:avLst/>
              <a:gdLst>
                <a:gd name="T0" fmla="*/ 208 w 4117"/>
                <a:gd name="T1" fmla="*/ 0 h 416"/>
                <a:gd name="T2" fmla="*/ 3909 w 4117"/>
                <a:gd name="T3" fmla="*/ 0 h 416"/>
                <a:gd name="T4" fmla="*/ 3945 w 4117"/>
                <a:gd name="T5" fmla="*/ 3 h 416"/>
                <a:gd name="T6" fmla="*/ 3982 w 4117"/>
                <a:gd name="T7" fmla="*/ 13 h 416"/>
                <a:gd name="T8" fmla="*/ 4013 w 4117"/>
                <a:gd name="T9" fmla="*/ 28 h 416"/>
                <a:gd name="T10" fmla="*/ 4043 w 4117"/>
                <a:gd name="T11" fmla="*/ 49 h 416"/>
                <a:gd name="T12" fmla="*/ 4068 w 4117"/>
                <a:gd name="T13" fmla="*/ 74 h 416"/>
                <a:gd name="T14" fmla="*/ 4088 w 4117"/>
                <a:gd name="T15" fmla="*/ 103 h 416"/>
                <a:gd name="T16" fmla="*/ 4103 w 4117"/>
                <a:gd name="T17" fmla="*/ 135 h 416"/>
                <a:gd name="T18" fmla="*/ 4113 w 4117"/>
                <a:gd name="T19" fmla="*/ 170 h 416"/>
                <a:gd name="T20" fmla="*/ 4117 w 4117"/>
                <a:gd name="T21" fmla="*/ 208 h 416"/>
                <a:gd name="T22" fmla="*/ 4113 w 4117"/>
                <a:gd name="T23" fmla="*/ 246 h 416"/>
                <a:gd name="T24" fmla="*/ 4103 w 4117"/>
                <a:gd name="T25" fmla="*/ 281 h 416"/>
                <a:gd name="T26" fmla="*/ 4088 w 4117"/>
                <a:gd name="T27" fmla="*/ 312 h 416"/>
                <a:gd name="T28" fmla="*/ 4068 w 4117"/>
                <a:gd name="T29" fmla="*/ 342 h 416"/>
                <a:gd name="T30" fmla="*/ 4043 w 4117"/>
                <a:gd name="T31" fmla="*/ 367 h 416"/>
                <a:gd name="T32" fmla="*/ 4013 w 4117"/>
                <a:gd name="T33" fmla="*/ 387 h 416"/>
                <a:gd name="T34" fmla="*/ 3982 w 4117"/>
                <a:gd name="T35" fmla="*/ 402 h 416"/>
                <a:gd name="T36" fmla="*/ 3945 w 4117"/>
                <a:gd name="T37" fmla="*/ 412 h 416"/>
                <a:gd name="T38" fmla="*/ 3909 w 4117"/>
                <a:gd name="T39" fmla="*/ 416 h 416"/>
                <a:gd name="T40" fmla="*/ 208 w 4117"/>
                <a:gd name="T41" fmla="*/ 416 h 416"/>
                <a:gd name="T42" fmla="*/ 170 w 4117"/>
                <a:gd name="T43" fmla="*/ 412 h 416"/>
                <a:gd name="T44" fmla="*/ 135 w 4117"/>
                <a:gd name="T45" fmla="*/ 402 h 416"/>
                <a:gd name="T46" fmla="*/ 104 w 4117"/>
                <a:gd name="T47" fmla="*/ 387 h 416"/>
                <a:gd name="T48" fmla="*/ 74 w 4117"/>
                <a:gd name="T49" fmla="*/ 367 h 416"/>
                <a:gd name="T50" fmla="*/ 49 w 4117"/>
                <a:gd name="T51" fmla="*/ 342 h 416"/>
                <a:gd name="T52" fmla="*/ 29 w 4117"/>
                <a:gd name="T53" fmla="*/ 312 h 416"/>
                <a:gd name="T54" fmla="*/ 14 w 4117"/>
                <a:gd name="T55" fmla="*/ 281 h 416"/>
                <a:gd name="T56" fmla="*/ 4 w 4117"/>
                <a:gd name="T57" fmla="*/ 246 h 416"/>
                <a:gd name="T58" fmla="*/ 0 w 4117"/>
                <a:gd name="T59" fmla="*/ 208 h 416"/>
                <a:gd name="T60" fmla="*/ 4 w 4117"/>
                <a:gd name="T61" fmla="*/ 170 h 416"/>
                <a:gd name="T62" fmla="*/ 14 w 4117"/>
                <a:gd name="T63" fmla="*/ 135 h 416"/>
                <a:gd name="T64" fmla="*/ 29 w 4117"/>
                <a:gd name="T65" fmla="*/ 103 h 416"/>
                <a:gd name="T66" fmla="*/ 49 w 4117"/>
                <a:gd name="T67" fmla="*/ 74 h 416"/>
                <a:gd name="T68" fmla="*/ 74 w 4117"/>
                <a:gd name="T69" fmla="*/ 49 h 416"/>
                <a:gd name="T70" fmla="*/ 104 w 4117"/>
                <a:gd name="T71" fmla="*/ 28 h 416"/>
                <a:gd name="T72" fmla="*/ 135 w 4117"/>
                <a:gd name="T73" fmla="*/ 13 h 416"/>
                <a:gd name="T74" fmla="*/ 170 w 4117"/>
                <a:gd name="T75" fmla="*/ 3 h 416"/>
                <a:gd name="T76" fmla="*/ 208 w 4117"/>
                <a:gd name="T7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17" h="416">
                  <a:moveTo>
                    <a:pt x="208" y="0"/>
                  </a:moveTo>
                  <a:lnTo>
                    <a:pt x="3909" y="0"/>
                  </a:lnTo>
                  <a:lnTo>
                    <a:pt x="3945" y="3"/>
                  </a:lnTo>
                  <a:lnTo>
                    <a:pt x="3982" y="13"/>
                  </a:lnTo>
                  <a:lnTo>
                    <a:pt x="4013" y="28"/>
                  </a:lnTo>
                  <a:lnTo>
                    <a:pt x="4043" y="49"/>
                  </a:lnTo>
                  <a:lnTo>
                    <a:pt x="4068" y="74"/>
                  </a:lnTo>
                  <a:lnTo>
                    <a:pt x="4088" y="103"/>
                  </a:lnTo>
                  <a:lnTo>
                    <a:pt x="4103" y="135"/>
                  </a:lnTo>
                  <a:lnTo>
                    <a:pt x="4113" y="170"/>
                  </a:lnTo>
                  <a:lnTo>
                    <a:pt x="4117" y="208"/>
                  </a:lnTo>
                  <a:lnTo>
                    <a:pt x="4113" y="246"/>
                  </a:lnTo>
                  <a:lnTo>
                    <a:pt x="4103" y="281"/>
                  </a:lnTo>
                  <a:lnTo>
                    <a:pt x="4088" y="312"/>
                  </a:lnTo>
                  <a:lnTo>
                    <a:pt x="4068" y="342"/>
                  </a:lnTo>
                  <a:lnTo>
                    <a:pt x="4043" y="367"/>
                  </a:lnTo>
                  <a:lnTo>
                    <a:pt x="4013" y="387"/>
                  </a:lnTo>
                  <a:lnTo>
                    <a:pt x="3982" y="402"/>
                  </a:lnTo>
                  <a:lnTo>
                    <a:pt x="3945" y="412"/>
                  </a:lnTo>
                  <a:lnTo>
                    <a:pt x="3909" y="416"/>
                  </a:lnTo>
                  <a:lnTo>
                    <a:pt x="208" y="416"/>
                  </a:lnTo>
                  <a:lnTo>
                    <a:pt x="170" y="412"/>
                  </a:lnTo>
                  <a:lnTo>
                    <a:pt x="135" y="402"/>
                  </a:lnTo>
                  <a:lnTo>
                    <a:pt x="104" y="387"/>
                  </a:lnTo>
                  <a:lnTo>
                    <a:pt x="74" y="367"/>
                  </a:lnTo>
                  <a:lnTo>
                    <a:pt x="49" y="342"/>
                  </a:lnTo>
                  <a:lnTo>
                    <a:pt x="29" y="312"/>
                  </a:lnTo>
                  <a:lnTo>
                    <a:pt x="14" y="281"/>
                  </a:lnTo>
                  <a:lnTo>
                    <a:pt x="4" y="246"/>
                  </a:lnTo>
                  <a:lnTo>
                    <a:pt x="0" y="208"/>
                  </a:lnTo>
                  <a:lnTo>
                    <a:pt x="4" y="170"/>
                  </a:lnTo>
                  <a:lnTo>
                    <a:pt x="14" y="135"/>
                  </a:lnTo>
                  <a:lnTo>
                    <a:pt x="29" y="103"/>
                  </a:lnTo>
                  <a:lnTo>
                    <a:pt x="49" y="74"/>
                  </a:lnTo>
                  <a:lnTo>
                    <a:pt x="74" y="49"/>
                  </a:lnTo>
                  <a:lnTo>
                    <a:pt x="104" y="28"/>
                  </a:lnTo>
                  <a:lnTo>
                    <a:pt x="135" y="13"/>
                  </a:lnTo>
                  <a:lnTo>
                    <a:pt x="170" y="3"/>
                  </a:lnTo>
                  <a:lnTo>
                    <a:pt x="2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5" name="Freeform 8"/>
            <p:cNvSpPr>
              <a:spLocks/>
            </p:cNvSpPr>
            <p:nvPr/>
          </p:nvSpPr>
          <p:spPr bwMode="auto">
            <a:xfrm>
              <a:off x="2912" y="1500"/>
              <a:ext cx="220" cy="471"/>
            </a:xfrm>
            <a:custGeom>
              <a:avLst/>
              <a:gdLst>
                <a:gd name="T0" fmla="*/ 84 w 660"/>
                <a:gd name="T1" fmla="*/ 0 h 1414"/>
                <a:gd name="T2" fmla="*/ 576 w 660"/>
                <a:gd name="T3" fmla="*/ 0 h 1414"/>
                <a:gd name="T4" fmla="*/ 599 w 660"/>
                <a:gd name="T5" fmla="*/ 2 h 1414"/>
                <a:gd name="T6" fmla="*/ 619 w 660"/>
                <a:gd name="T7" fmla="*/ 11 h 1414"/>
                <a:gd name="T8" fmla="*/ 635 w 660"/>
                <a:gd name="T9" fmla="*/ 23 h 1414"/>
                <a:gd name="T10" fmla="*/ 649 w 660"/>
                <a:gd name="T11" fmla="*/ 41 h 1414"/>
                <a:gd name="T12" fmla="*/ 657 w 660"/>
                <a:gd name="T13" fmla="*/ 61 h 1414"/>
                <a:gd name="T14" fmla="*/ 660 w 660"/>
                <a:gd name="T15" fmla="*/ 84 h 1414"/>
                <a:gd name="T16" fmla="*/ 660 w 660"/>
                <a:gd name="T17" fmla="*/ 1330 h 1414"/>
                <a:gd name="T18" fmla="*/ 657 w 660"/>
                <a:gd name="T19" fmla="*/ 1353 h 1414"/>
                <a:gd name="T20" fmla="*/ 649 w 660"/>
                <a:gd name="T21" fmla="*/ 1373 h 1414"/>
                <a:gd name="T22" fmla="*/ 635 w 660"/>
                <a:gd name="T23" fmla="*/ 1390 h 1414"/>
                <a:gd name="T24" fmla="*/ 619 w 660"/>
                <a:gd name="T25" fmla="*/ 1403 h 1414"/>
                <a:gd name="T26" fmla="*/ 599 w 660"/>
                <a:gd name="T27" fmla="*/ 1411 h 1414"/>
                <a:gd name="T28" fmla="*/ 576 w 660"/>
                <a:gd name="T29" fmla="*/ 1414 h 1414"/>
                <a:gd name="T30" fmla="*/ 84 w 660"/>
                <a:gd name="T31" fmla="*/ 1414 h 1414"/>
                <a:gd name="T32" fmla="*/ 62 w 660"/>
                <a:gd name="T33" fmla="*/ 1411 h 1414"/>
                <a:gd name="T34" fmla="*/ 42 w 660"/>
                <a:gd name="T35" fmla="*/ 1403 h 1414"/>
                <a:gd name="T36" fmla="*/ 26 w 660"/>
                <a:gd name="T37" fmla="*/ 1390 h 1414"/>
                <a:gd name="T38" fmla="*/ 12 w 660"/>
                <a:gd name="T39" fmla="*/ 1373 h 1414"/>
                <a:gd name="T40" fmla="*/ 4 w 660"/>
                <a:gd name="T41" fmla="*/ 1353 h 1414"/>
                <a:gd name="T42" fmla="*/ 0 w 660"/>
                <a:gd name="T43" fmla="*/ 1330 h 1414"/>
                <a:gd name="T44" fmla="*/ 0 w 660"/>
                <a:gd name="T45" fmla="*/ 84 h 1414"/>
                <a:gd name="T46" fmla="*/ 4 w 660"/>
                <a:gd name="T47" fmla="*/ 61 h 1414"/>
                <a:gd name="T48" fmla="*/ 12 w 660"/>
                <a:gd name="T49" fmla="*/ 41 h 1414"/>
                <a:gd name="T50" fmla="*/ 26 w 660"/>
                <a:gd name="T51" fmla="*/ 23 h 1414"/>
                <a:gd name="T52" fmla="*/ 42 w 660"/>
                <a:gd name="T53" fmla="*/ 11 h 1414"/>
                <a:gd name="T54" fmla="*/ 62 w 660"/>
                <a:gd name="T55" fmla="*/ 2 h 1414"/>
                <a:gd name="T56" fmla="*/ 84 w 660"/>
                <a:gd name="T57" fmla="*/ 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0" h="1414">
                  <a:moveTo>
                    <a:pt x="84" y="0"/>
                  </a:moveTo>
                  <a:lnTo>
                    <a:pt x="576" y="0"/>
                  </a:lnTo>
                  <a:lnTo>
                    <a:pt x="599" y="2"/>
                  </a:lnTo>
                  <a:lnTo>
                    <a:pt x="619" y="11"/>
                  </a:lnTo>
                  <a:lnTo>
                    <a:pt x="635" y="23"/>
                  </a:lnTo>
                  <a:lnTo>
                    <a:pt x="649" y="41"/>
                  </a:lnTo>
                  <a:lnTo>
                    <a:pt x="657" y="61"/>
                  </a:lnTo>
                  <a:lnTo>
                    <a:pt x="660" y="84"/>
                  </a:lnTo>
                  <a:lnTo>
                    <a:pt x="660" y="1330"/>
                  </a:lnTo>
                  <a:lnTo>
                    <a:pt x="657" y="1353"/>
                  </a:lnTo>
                  <a:lnTo>
                    <a:pt x="649" y="1373"/>
                  </a:lnTo>
                  <a:lnTo>
                    <a:pt x="635" y="1390"/>
                  </a:lnTo>
                  <a:lnTo>
                    <a:pt x="619" y="1403"/>
                  </a:lnTo>
                  <a:lnTo>
                    <a:pt x="599" y="1411"/>
                  </a:lnTo>
                  <a:lnTo>
                    <a:pt x="576" y="1414"/>
                  </a:lnTo>
                  <a:lnTo>
                    <a:pt x="84" y="1414"/>
                  </a:lnTo>
                  <a:lnTo>
                    <a:pt x="62" y="1411"/>
                  </a:lnTo>
                  <a:lnTo>
                    <a:pt x="42" y="1403"/>
                  </a:lnTo>
                  <a:lnTo>
                    <a:pt x="26" y="1390"/>
                  </a:lnTo>
                  <a:lnTo>
                    <a:pt x="12" y="1373"/>
                  </a:lnTo>
                  <a:lnTo>
                    <a:pt x="4" y="1353"/>
                  </a:lnTo>
                  <a:lnTo>
                    <a:pt x="0" y="1330"/>
                  </a:lnTo>
                  <a:lnTo>
                    <a:pt x="0" y="84"/>
                  </a:lnTo>
                  <a:lnTo>
                    <a:pt x="4" y="61"/>
                  </a:lnTo>
                  <a:lnTo>
                    <a:pt x="12" y="41"/>
                  </a:lnTo>
                  <a:lnTo>
                    <a:pt x="26" y="23"/>
                  </a:lnTo>
                  <a:lnTo>
                    <a:pt x="42" y="11"/>
                  </a:lnTo>
                  <a:lnTo>
                    <a:pt x="62" y="2"/>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6" name="Freeform 9"/>
            <p:cNvSpPr>
              <a:spLocks/>
            </p:cNvSpPr>
            <p:nvPr/>
          </p:nvSpPr>
          <p:spPr bwMode="auto">
            <a:xfrm>
              <a:off x="3845" y="1028"/>
              <a:ext cx="220" cy="943"/>
            </a:xfrm>
            <a:custGeom>
              <a:avLst/>
              <a:gdLst>
                <a:gd name="T0" fmla="*/ 84 w 659"/>
                <a:gd name="T1" fmla="*/ 0 h 2830"/>
                <a:gd name="T2" fmla="*/ 575 w 659"/>
                <a:gd name="T3" fmla="*/ 0 h 2830"/>
                <a:gd name="T4" fmla="*/ 598 w 659"/>
                <a:gd name="T5" fmla="*/ 3 h 2830"/>
                <a:gd name="T6" fmla="*/ 618 w 659"/>
                <a:gd name="T7" fmla="*/ 11 h 2830"/>
                <a:gd name="T8" fmla="*/ 634 w 659"/>
                <a:gd name="T9" fmla="*/ 24 h 2830"/>
                <a:gd name="T10" fmla="*/ 648 w 659"/>
                <a:gd name="T11" fmla="*/ 41 h 2830"/>
                <a:gd name="T12" fmla="*/ 656 w 659"/>
                <a:gd name="T13" fmla="*/ 61 h 2830"/>
                <a:gd name="T14" fmla="*/ 659 w 659"/>
                <a:gd name="T15" fmla="*/ 84 h 2830"/>
                <a:gd name="T16" fmla="*/ 659 w 659"/>
                <a:gd name="T17" fmla="*/ 2746 h 2830"/>
                <a:gd name="T18" fmla="*/ 656 w 659"/>
                <a:gd name="T19" fmla="*/ 2769 h 2830"/>
                <a:gd name="T20" fmla="*/ 648 w 659"/>
                <a:gd name="T21" fmla="*/ 2789 h 2830"/>
                <a:gd name="T22" fmla="*/ 634 w 659"/>
                <a:gd name="T23" fmla="*/ 2806 h 2830"/>
                <a:gd name="T24" fmla="*/ 618 w 659"/>
                <a:gd name="T25" fmla="*/ 2819 h 2830"/>
                <a:gd name="T26" fmla="*/ 598 w 659"/>
                <a:gd name="T27" fmla="*/ 2827 h 2830"/>
                <a:gd name="T28" fmla="*/ 575 w 659"/>
                <a:gd name="T29" fmla="*/ 2830 h 2830"/>
                <a:gd name="T30" fmla="*/ 84 w 659"/>
                <a:gd name="T31" fmla="*/ 2830 h 2830"/>
                <a:gd name="T32" fmla="*/ 61 w 659"/>
                <a:gd name="T33" fmla="*/ 2827 h 2830"/>
                <a:gd name="T34" fmla="*/ 41 w 659"/>
                <a:gd name="T35" fmla="*/ 2819 h 2830"/>
                <a:gd name="T36" fmla="*/ 25 w 659"/>
                <a:gd name="T37" fmla="*/ 2806 h 2830"/>
                <a:gd name="T38" fmla="*/ 11 w 659"/>
                <a:gd name="T39" fmla="*/ 2789 h 2830"/>
                <a:gd name="T40" fmla="*/ 2 w 659"/>
                <a:gd name="T41" fmla="*/ 2769 h 2830"/>
                <a:gd name="T42" fmla="*/ 0 w 659"/>
                <a:gd name="T43" fmla="*/ 2746 h 2830"/>
                <a:gd name="T44" fmla="*/ 0 w 659"/>
                <a:gd name="T45" fmla="*/ 84 h 2830"/>
                <a:gd name="T46" fmla="*/ 2 w 659"/>
                <a:gd name="T47" fmla="*/ 61 h 2830"/>
                <a:gd name="T48" fmla="*/ 11 w 659"/>
                <a:gd name="T49" fmla="*/ 41 h 2830"/>
                <a:gd name="T50" fmla="*/ 25 w 659"/>
                <a:gd name="T51" fmla="*/ 24 h 2830"/>
                <a:gd name="T52" fmla="*/ 41 w 659"/>
                <a:gd name="T53" fmla="*/ 11 h 2830"/>
                <a:gd name="T54" fmla="*/ 61 w 659"/>
                <a:gd name="T55" fmla="*/ 3 h 2830"/>
                <a:gd name="T56" fmla="*/ 84 w 659"/>
                <a:gd name="T57"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9" h="2830">
                  <a:moveTo>
                    <a:pt x="84" y="0"/>
                  </a:moveTo>
                  <a:lnTo>
                    <a:pt x="575" y="0"/>
                  </a:lnTo>
                  <a:lnTo>
                    <a:pt x="598" y="3"/>
                  </a:lnTo>
                  <a:lnTo>
                    <a:pt x="618" y="11"/>
                  </a:lnTo>
                  <a:lnTo>
                    <a:pt x="634" y="24"/>
                  </a:lnTo>
                  <a:lnTo>
                    <a:pt x="648" y="41"/>
                  </a:lnTo>
                  <a:lnTo>
                    <a:pt x="656" y="61"/>
                  </a:lnTo>
                  <a:lnTo>
                    <a:pt x="659" y="84"/>
                  </a:lnTo>
                  <a:lnTo>
                    <a:pt x="659" y="2746"/>
                  </a:lnTo>
                  <a:lnTo>
                    <a:pt x="656" y="2769"/>
                  </a:lnTo>
                  <a:lnTo>
                    <a:pt x="648" y="2789"/>
                  </a:lnTo>
                  <a:lnTo>
                    <a:pt x="634" y="2806"/>
                  </a:lnTo>
                  <a:lnTo>
                    <a:pt x="618" y="2819"/>
                  </a:lnTo>
                  <a:lnTo>
                    <a:pt x="598" y="2827"/>
                  </a:lnTo>
                  <a:lnTo>
                    <a:pt x="575" y="2830"/>
                  </a:lnTo>
                  <a:lnTo>
                    <a:pt x="84" y="2830"/>
                  </a:lnTo>
                  <a:lnTo>
                    <a:pt x="61" y="2827"/>
                  </a:lnTo>
                  <a:lnTo>
                    <a:pt x="41" y="2819"/>
                  </a:lnTo>
                  <a:lnTo>
                    <a:pt x="25" y="2806"/>
                  </a:lnTo>
                  <a:lnTo>
                    <a:pt x="11" y="2789"/>
                  </a:lnTo>
                  <a:lnTo>
                    <a:pt x="2" y="2769"/>
                  </a:lnTo>
                  <a:lnTo>
                    <a:pt x="0" y="2746"/>
                  </a:lnTo>
                  <a:lnTo>
                    <a:pt x="0" y="84"/>
                  </a:lnTo>
                  <a:lnTo>
                    <a:pt x="2" y="61"/>
                  </a:lnTo>
                  <a:lnTo>
                    <a:pt x="11" y="41"/>
                  </a:lnTo>
                  <a:lnTo>
                    <a:pt x="25" y="24"/>
                  </a:lnTo>
                  <a:lnTo>
                    <a:pt x="41" y="11"/>
                  </a:lnTo>
                  <a:lnTo>
                    <a:pt x="61" y="3"/>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7" name="Freeform 10"/>
            <p:cNvSpPr>
              <a:spLocks/>
            </p:cNvSpPr>
            <p:nvPr/>
          </p:nvSpPr>
          <p:spPr bwMode="auto">
            <a:xfrm>
              <a:off x="3534" y="1275"/>
              <a:ext cx="220" cy="696"/>
            </a:xfrm>
            <a:custGeom>
              <a:avLst/>
              <a:gdLst>
                <a:gd name="T0" fmla="*/ 84 w 659"/>
                <a:gd name="T1" fmla="*/ 0 h 2088"/>
                <a:gd name="T2" fmla="*/ 575 w 659"/>
                <a:gd name="T3" fmla="*/ 0 h 2088"/>
                <a:gd name="T4" fmla="*/ 598 w 659"/>
                <a:gd name="T5" fmla="*/ 3 h 2088"/>
                <a:gd name="T6" fmla="*/ 618 w 659"/>
                <a:gd name="T7" fmla="*/ 12 h 2088"/>
                <a:gd name="T8" fmla="*/ 634 w 659"/>
                <a:gd name="T9" fmla="*/ 25 h 2088"/>
                <a:gd name="T10" fmla="*/ 648 w 659"/>
                <a:gd name="T11" fmla="*/ 42 h 2088"/>
                <a:gd name="T12" fmla="*/ 656 w 659"/>
                <a:gd name="T13" fmla="*/ 62 h 2088"/>
                <a:gd name="T14" fmla="*/ 659 w 659"/>
                <a:gd name="T15" fmla="*/ 84 h 2088"/>
                <a:gd name="T16" fmla="*/ 659 w 659"/>
                <a:gd name="T17" fmla="*/ 2004 h 2088"/>
                <a:gd name="T18" fmla="*/ 656 w 659"/>
                <a:gd name="T19" fmla="*/ 2027 h 2088"/>
                <a:gd name="T20" fmla="*/ 648 w 659"/>
                <a:gd name="T21" fmla="*/ 2047 h 2088"/>
                <a:gd name="T22" fmla="*/ 634 w 659"/>
                <a:gd name="T23" fmla="*/ 2064 h 2088"/>
                <a:gd name="T24" fmla="*/ 618 w 659"/>
                <a:gd name="T25" fmla="*/ 2077 h 2088"/>
                <a:gd name="T26" fmla="*/ 598 w 659"/>
                <a:gd name="T27" fmla="*/ 2085 h 2088"/>
                <a:gd name="T28" fmla="*/ 575 w 659"/>
                <a:gd name="T29" fmla="*/ 2088 h 2088"/>
                <a:gd name="T30" fmla="*/ 84 w 659"/>
                <a:gd name="T31" fmla="*/ 2088 h 2088"/>
                <a:gd name="T32" fmla="*/ 61 w 659"/>
                <a:gd name="T33" fmla="*/ 2085 h 2088"/>
                <a:gd name="T34" fmla="*/ 41 w 659"/>
                <a:gd name="T35" fmla="*/ 2077 h 2088"/>
                <a:gd name="T36" fmla="*/ 25 w 659"/>
                <a:gd name="T37" fmla="*/ 2064 h 2088"/>
                <a:gd name="T38" fmla="*/ 11 w 659"/>
                <a:gd name="T39" fmla="*/ 2047 h 2088"/>
                <a:gd name="T40" fmla="*/ 3 w 659"/>
                <a:gd name="T41" fmla="*/ 2027 h 2088"/>
                <a:gd name="T42" fmla="*/ 0 w 659"/>
                <a:gd name="T43" fmla="*/ 2004 h 2088"/>
                <a:gd name="T44" fmla="*/ 0 w 659"/>
                <a:gd name="T45" fmla="*/ 84 h 2088"/>
                <a:gd name="T46" fmla="*/ 3 w 659"/>
                <a:gd name="T47" fmla="*/ 62 h 2088"/>
                <a:gd name="T48" fmla="*/ 11 w 659"/>
                <a:gd name="T49" fmla="*/ 42 h 2088"/>
                <a:gd name="T50" fmla="*/ 25 w 659"/>
                <a:gd name="T51" fmla="*/ 25 h 2088"/>
                <a:gd name="T52" fmla="*/ 41 w 659"/>
                <a:gd name="T53" fmla="*/ 12 h 2088"/>
                <a:gd name="T54" fmla="*/ 61 w 659"/>
                <a:gd name="T55" fmla="*/ 3 h 2088"/>
                <a:gd name="T56" fmla="*/ 84 w 659"/>
                <a:gd name="T57" fmla="*/ 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9" h="2088">
                  <a:moveTo>
                    <a:pt x="84" y="0"/>
                  </a:moveTo>
                  <a:lnTo>
                    <a:pt x="575" y="0"/>
                  </a:lnTo>
                  <a:lnTo>
                    <a:pt x="598" y="3"/>
                  </a:lnTo>
                  <a:lnTo>
                    <a:pt x="618" y="12"/>
                  </a:lnTo>
                  <a:lnTo>
                    <a:pt x="634" y="25"/>
                  </a:lnTo>
                  <a:lnTo>
                    <a:pt x="648" y="42"/>
                  </a:lnTo>
                  <a:lnTo>
                    <a:pt x="656" y="62"/>
                  </a:lnTo>
                  <a:lnTo>
                    <a:pt x="659" y="84"/>
                  </a:lnTo>
                  <a:lnTo>
                    <a:pt x="659" y="2004"/>
                  </a:lnTo>
                  <a:lnTo>
                    <a:pt x="656" y="2027"/>
                  </a:lnTo>
                  <a:lnTo>
                    <a:pt x="648" y="2047"/>
                  </a:lnTo>
                  <a:lnTo>
                    <a:pt x="634" y="2064"/>
                  </a:lnTo>
                  <a:lnTo>
                    <a:pt x="618" y="2077"/>
                  </a:lnTo>
                  <a:lnTo>
                    <a:pt x="598" y="2085"/>
                  </a:lnTo>
                  <a:lnTo>
                    <a:pt x="575" y="2088"/>
                  </a:lnTo>
                  <a:lnTo>
                    <a:pt x="84" y="2088"/>
                  </a:lnTo>
                  <a:lnTo>
                    <a:pt x="61" y="2085"/>
                  </a:lnTo>
                  <a:lnTo>
                    <a:pt x="41" y="2077"/>
                  </a:lnTo>
                  <a:lnTo>
                    <a:pt x="25" y="2064"/>
                  </a:lnTo>
                  <a:lnTo>
                    <a:pt x="11" y="2047"/>
                  </a:lnTo>
                  <a:lnTo>
                    <a:pt x="3" y="2027"/>
                  </a:lnTo>
                  <a:lnTo>
                    <a:pt x="0" y="2004"/>
                  </a:lnTo>
                  <a:lnTo>
                    <a:pt x="0" y="84"/>
                  </a:lnTo>
                  <a:lnTo>
                    <a:pt x="3" y="62"/>
                  </a:lnTo>
                  <a:lnTo>
                    <a:pt x="11" y="42"/>
                  </a:lnTo>
                  <a:lnTo>
                    <a:pt x="25" y="25"/>
                  </a:lnTo>
                  <a:lnTo>
                    <a:pt x="41" y="12"/>
                  </a:lnTo>
                  <a:lnTo>
                    <a:pt x="61" y="3"/>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sp>
          <p:nvSpPr>
            <p:cNvPr id="48" name="Freeform 11"/>
            <p:cNvSpPr>
              <a:spLocks/>
            </p:cNvSpPr>
            <p:nvPr/>
          </p:nvSpPr>
          <p:spPr bwMode="auto">
            <a:xfrm>
              <a:off x="3223" y="1623"/>
              <a:ext cx="220" cy="348"/>
            </a:xfrm>
            <a:custGeom>
              <a:avLst/>
              <a:gdLst>
                <a:gd name="T0" fmla="*/ 84 w 660"/>
                <a:gd name="T1" fmla="*/ 0 h 1044"/>
                <a:gd name="T2" fmla="*/ 576 w 660"/>
                <a:gd name="T3" fmla="*/ 0 h 1044"/>
                <a:gd name="T4" fmla="*/ 598 w 660"/>
                <a:gd name="T5" fmla="*/ 3 h 1044"/>
                <a:gd name="T6" fmla="*/ 618 w 660"/>
                <a:gd name="T7" fmla="*/ 12 h 1044"/>
                <a:gd name="T8" fmla="*/ 635 w 660"/>
                <a:gd name="T9" fmla="*/ 24 h 1044"/>
                <a:gd name="T10" fmla="*/ 648 w 660"/>
                <a:gd name="T11" fmla="*/ 42 h 1044"/>
                <a:gd name="T12" fmla="*/ 656 w 660"/>
                <a:gd name="T13" fmla="*/ 62 h 1044"/>
                <a:gd name="T14" fmla="*/ 660 w 660"/>
                <a:gd name="T15" fmla="*/ 84 h 1044"/>
                <a:gd name="T16" fmla="*/ 660 w 660"/>
                <a:gd name="T17" fmla="*/ 960 h 1044"/>
                <a:gd name="T18" fmla="*/ 656 w 660"/>
                <a:gd name="T19" fmla="*/ 983 h 1044"/>
                <a:gd name="T20" fmla="*/ 648 w 660"/>
                <a:gd name="T21" fmla="*/ 1003 h 1044"/>
                <a:gd name="T22" fmla="*/ 635 w 660"/>
                <a:gd name="T23" fmla="*/ 1020 h 1044"/>
                <a:gd name="T24" fmla="*/ 618 w 660"/>
                <a:gd name="T25" fmla="*/ 1033 h 1044"/>
                <a:gd name="T26" fmla="*/ 598 w 660"/>
                <a:gd name="T27" fmla="*/ 1041 h 1044"/>
                <a:gd name="T28" fmla="*/ 576 w 660"/>
                <a:gd name="T29" fmla="*/ 1044 h 1044"/>
                <a:gd name="T30" fmla="*/ 84 w 660"/>
                <a:gd name="T31" fmla="*/ 1044 h 1044"/>
                <a:gd name="T32" fmla="*/ 62 w 660"/>
                <a:gd name="T33" fmla="*/ 1041 h 1044"/>
                <a:gd name="T34" fmla="*/ 42 w 660"/>
                <a:gd name="T35" fmla="*/ 1033 h 1044"/>
                <a:gd name="T36" fmla="*/ 25 w 660"/>
                <a:gd name="T37" fmla="*/ 1020 h 1044"/>
                <a:gd name="T38" fmla="*/ 12 w 660"/>
                <a:gd name="T39" fmla="*/ 1003 h 1044"/>
                <a:gd name="T40" fmla="*/ 4 w 660"/>
                <a:gd name="T41" fmla="*/ 983 h 1044"/>
                <a:gd name="T42" fmla="*/ 0 w 660"/>
                <a:gd name="T43" fmla="*/ 960 h 1044"/>
                <a:gd name="T44" fmla="*/ 0 w 660"/>
                <a:gd name="T45" fmla="*/ 84 h 1044"/>
                <a:gd name="T46" fmla="*/ 4 w 660"/>
                <a:gd name="T47" fmla="*/ 62 h 1044"/>
                <a:gd name="T48" fmla="*/ 12 w 660"/>
                <a:gd name="T49" fmla="*/ 42 h 1044"/>
                <a:gd name="T50" fmla="*/ 25 w 660"/>
                <a:gd name="T51" fmla="*/ 24 h 1044"/>
                <a:gd name="T52" fmla="*/ 42 w 660"/>
                <a:gd name="T53" fmla="*/ 12 h 1044"/>
                <a:gd name="T54" fmla="*/ 62 w 660"/>
                <a:gd name="T55" fmla="*/ 3 h 1044"/>
                <a:gd name="T56" fmla="*/ 84 w 660"/>
                <a:gd name="T57" fmla="*/ 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0" h="1044">
                  <a:moveTo>
                    <a:pt x="84" y="0"/>
                  </a:moveTo>
                  <a:lnTo>
                    <a:pt x="576" y="0"/>
                  </a:lnTo>
                  <a:lnTo>
                    <a:pt x="598" y="3"/>
                  </a:lnTo>
                  <a:lnTo>
                    <a:pt x="618" y="12"/>
                  </a:lnTo>
                  <a:lnTo>
                    <a:pt x="635" y="24"/>
                  </a:lnTo>
                  <a:lnTo>
                    <a:pt x="648" y="42"/>
                  </a:lnTo>
                  <a:lnTo>
                    <a:pt x="656" y="62"/>
                  </a:lnTo>
                  <a:lnTo>
                    <a:pt x="660" y="84"/>
                  </a:lnTo>
                  <a:lnTo>
                    <a:pt x="660" y="960"/>
                  </a:lnTo>
                  <a:lnTo>
                    <a:pt x="656" y="983"/>
                  </a:lnTo>
                  <a:lnTo>
                    <a:pt x="648" y="1003"/>
                  </a:lnTo>
                  <a:lnTo>
                    <a:pt x="635" y="1020"/>
                  </a:lnTo>
                  <a:lnTo>
                    <a:pt x="618" y="1033"/>
                  </a:lnTo>
                  <a:lnTo>
                    <a:pt x="598" y="1041"/>
                  </a:lnTo>
                  <a:lnTo>
                    <a:pt x="576" y="1044"/>
                  </a:lnTo>
                  <a:lnTo>
                    <a:pt x="84" y="1044"/>
                  </a:lnTo>
                  <a:lnTo>
                    <a:pt x="62" y="1041"/>
                  </a:lnTo>
                  <a:lnTo>
                    <a:pt x="42" y="1033"/>
                  </a:lnTo>
                  <a:lnTo>
                    <a:pt x="25" y="1020"/>
                  </a:lnTo>
                  <a:lnTo>
                    <a:pt x="12" y="1003"/>
                  </a:lnTo>
                  <a:lnTo>
                    <a:pt x="4" y="983"/>
                  </a:lnTo>
                  <a:lnTo>
                    <a:pt x="0" y="960"/>
                  </a:lnTo>
                  <a:lnTo>
                    <a:pt x="0" y="84"/>
                  </a:lnTo>
                  <a:lnTo>
                    <a:pt x="4" y="62"/>
                  </a:lnTo>
                  <a:lnTo>
                    <a:pt x="12" y="42"/>
                  </a:lnTo>
                  <a:lnTo>
                    <a:pt x="25" y="24"/>
                  </a:lnTo>
                  <a:lnTo>
                    <a:pt x="42" y="12"/>
                  </a:lnTo>
                  <a:lnTo>
                    <a:pt x="62" y="3"/>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grpSp>
      <p:sp>
        <p:nvSpPr>
          <p:cNvPr id="49" name="TextBox 48">
            <a:extLst>
              <a:ext uri="{FF2B5EF4-FFF2-40B4-BE49-F238E27FC236}">
                <a16:creationId xmlns:a16="http://schemas.microsoft.com/office/drawing/2014/main" id="{9DF64E2B-0D4E-408E-9291-1CAA3E6B3D63}"/>
              </a:ext>
            </a:extLst>
          </p:cNvPr>
          <p:cNvSpPr txBox="1"/>
          <p:nvPr/>
        </p:nvSpPr>
        <p:spPr>
          <a:xfrm>
            <a:off x="2887933" y="5119114"/>
            <a:ext cx="1820544" cy="276999"/>
          </a:xfrm>
          <a:prstGeom prst="rect">
            <a:avLst/>
          </a:prstGeom>
          <a:noFill/>
          <a:ln>
            <a:noFill/>
          </a:ln>
        </p:spPr>
        <p:txBody>
          <a:bodyPr wrap="square" rtlCol="0">
            <a:spAutoFit/>
          </a:bodyPr>
          <a:lstStyle/>
          <a:p>
            <a:r>
              <a:rPr lang="id-ID" sz="1200" b="1" dirty="0">
                <a:solidFill>
                  <a:schemeClr val="tx1">
                    <a:lumMod val="75000"/>
                    <a:lumOff val="25000"/>
                  </a:schemeClr>
                </a:solidFill>
              </a:rPr>
              <a:t>SECOND STRATEGY</a:t>
            </a:r>
            <a:endParaRPr lang="en-US" sz="1200" b="1" dirty="0">
              <a:solidFill>
                <a:schemeClr val="tx1">
                  <a:lumMod val="75000"/>
                  <a:lumOff val="25000"/>
                </a:schemeClr>
              </a:solidFill>
            </a:endParaRPr>
          </a:p>
        </p:txBody>
      </p:sp>
      <p:sp>
        <p:nvSpPr>
          <p:cNvPr id="50" name="Rectangle 49"/>
          <p:cNvSpPr/>
          <p:nvPr/>
        </p:nvSpPr>
        <p:spPr>
          <a:xfrm>
            <a:off x="1" y="1"/>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52" name="TextBox 51">
            <a:extLst>
              <a:ext uri="{FF2B5EF4-FFF2-40B4-BE49-F238E27FC236}">
                <a16:creationId xmlns:a16="http://schemas.microsoft.com/office/drawing/2014/main" id="{333BCFBF-89BA-400D-B2ED-FA32E0B4C30C}"/>
              </a:ext>
            </a:extLst>
          </p:cNvPr>
          <p:cNvSpPr txBox="1"/>
          <p:nvPr/>
        </p:nvSpPr>
        <p:spPr>
          <a:xfrm>
            <a:off x="2230298" y="1000131"/>
            <a:ext cx="3442789" cy="1323439"/>
          </a:xfrm>
          <a:prstGeom prst="rect">
            <a:avLst/>
          </a:prstGeom>
          <a:noFill/>
        </p:spPr>
        <p:txBody>
          <a:bodyPr wrap="square" rtlCol="0">
            <a:spAutoFit/>
          </a:bodyPr>
          <a:lstStyle/>
          <a:p>
            <a:r>
              <a:rPr lang="id-ID" sz="4000" b="1" dirty="0">
                <a:solidFill>
                  <a:schemeClr val="tx1">
                    <a:lumMod val="75000"/>
                    <a:lumOff val="25000"/>
                  </a:schemeClr>
                </a:solidFill>
                <a:latin typeface="+mj-lt"/>
              </a:rPr>
              <a:t>Exploitation </a:t>
            </a:r>
            <a:r>
              <a:rPr lang="id-ID" sz="4000" b="1" dirty="0">
                <a:solidFill>
                  <a:schemeClr val="accent4"/>
                </a:solidFill>
                <a:latin typeface="+mj-lt"/>
              </a:rPr>
              <a:t>Strategy</a:t>
            </a:r>
            <a:endParaRPr lang="en-US" sz="4000" b="1" dirty="0">
              <a:solidFill>
                <a:schemeClr val="accent4"/>
              </a:solidFill>
              <a:latin typeface="+mj-lt"/>
            </a:endParaRPr>
          </a:p>
        </p:txBody>
      </p:sp>
      <p:sp>
        <p:nvSpPr>
          <p:cNvPr id="55" name="TextBox 54"/>
          <p:cNvSpPr txBox="1"/>
          <p:nvPr/>
        </p:nvSpPr>
        <p:spPr>
          <a:xfrm>
            <a:off x="6587012" y="1133137"/>
            <a:ext cx="4466211" cy="1337930"/>
          </a:xfrm>
          <a:prstGeom prst="rect">
            <a:avLst/>
          </a:prstGeom>
          <a:noFill/>
        </p:spPr>
        <p:txBody>
          <a:bodyPr wrap="square" rtlCol="0">
            <a:spAutoFit/>
          </a:bodyPr>
          <a:lstStyle/>
          <a:p>
            <a:pPr>
              <a:lnSpc>
                <a:spcPct val="150000"/>
              </a:lnSpc>
            </a:pPr>
            <a:r>
              <a:rPr lang="en-US" sz="1100" dirty="0">
                <a:solidFill>
                  <a:schemeClr val="tx1">
                    <a:lumMod val="75000"/>
                    <a:lumOff val="25000"/>
                  </a:schemeClr>
                </a:solidFill>
              </a:rPr>
              <a:t>Sed ut perspiciatis unde omnis iste natus error sit voluptatem accusantium doloremque laudantium, totam rem aperiam, eaque ipsa quai illo inventore veritatis et quasi architecto beatae vitae dicta sunt explicaboue enim ipsim magni dolores eos</a:t>
            </a:r>
          </a:p>
        </p:txBody>
      </p:sp>
      <p:pic>
        <p:nvPicPr>
          <p:cNvPr id="11" name="Picture Placeholder 10">
            <a:extLst>
              <a:ext uri="{FF2B5EF4-FFF2-40B4-BE49-F238E27FC236}">
                <a16:creationId xmlns:a16="http://schemas.microsoft.com/office/drawing/2014/main" id="{2F3DA802-3FE7-4111-90F0-C2E8B8F6E20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844" r="27844"/>
          <a:stretch>
            <a:fillRect/>
          </a:stretch>
        </p:blipFill>
        <p:spPr/>
      </p:pic>
      <p:pic>
        <p:nvPicPr>
          <p:cNvPr id="7" name="Picture Placeholder 6">
            <a:extLst>
              <a:ext uri="{FF2B5EF4-FFF2-40B4-BE49-F238E27FC236}">
                <a16:creationId xmlns:a16="http://schemas.microsoft.com/office/drawing/2014/main" id="{A441EA1E-C926-4EDC-9C3B-81BCB8CF1C6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282" b="10282"/>
          <a:stretch>
            <a:fillRect/>
          </a:stretch>
        </p:blipFill>
        <p:spPr/>
      </p:pic>
    </p:spTree>
    <p:extLst>
      <p:ext uri="{BB962C8B-B14F-4D97-AF65-F5344CB8AC3E}">
        <p14:creationId xmlns:p14="http://schemas.microsoft.com/office/powerpoint/2010/main" val="37294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0134751" y="4381651"/>
            <a:ext cx="299532" cy="29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2" name="TextBox 21">
            <a:extLst>
              <a:ext uri="{FF2B5EF4-FFF2-40B4-BE49-F238E27FC236}">
                <a16:creationId xmlns:a16="http://schemas.microsoft.com/office/drawing/2014/main" id="{E56F1ED3-27F3-4254-BDA9-CC2AE94B8A9C}"/>
              </a:ext>
            </a:extLst>
          </p:cNvPr>
          <p:cNvSpPr txBox="1"/>
          <p:nvPr/>
        </p:nvSpPr>
        <p:spPr>
          <a:xfrm rot="16200000">
            <a:off x="8943330" y="2814212"/>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Perspiciatis unde omnis iste sed</a:t>
            </a:r>
          </a:p>
        </p:txBody>
      </p:sp>
      <p:sp>
        <p:nvSpPr>
          <p:cNvPr id="26" name="Rectangle 25"/>
          <p:cNvSpPr/>
          <p:nvPr/>
        </p:nvSpPr>
        <p:spPr>
          <a:xfrm>
            <a:off x="1" y="6619165"/>
            <a:ext cx="711825"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TextBox 26">
            <a:extLst>
              <a:ext uri="{FF2B5EF4-FFF2-40B4-BE49-F238E27FC236}">
                <a16:creationId xmlns:a16="http://schemas.microsoft.com/office/drawing/2014/main" id="{333BCFBF-89BA-400D-B2ED-FA32E0B4C30C}"/>
              </a:ext>
            </a:extLst>
          </p:cNvPr>
          <p:cNvSpPr txBox="1"/>
          <p:nvPr/>
        </p:nvSpPr>
        <p:spPr>
          <a:xfrm>
            <a:off x="1325473" y="1402120"/>
            <a:ext cx="3528571" cy="1077218"/>
          </a:xfrm>
          <a:prstGeom prst="rect">
            <a:avLst/>
          </a:prstGeom>
          <a:noFill/>
        </p:spPr>
        <p:txBody>
          <a:bodyPr wrap="square" rtlCol="0">
            <a:spAutoFit/>
          </a:bodyPr>
          <a:lstStyle/>
          <a:p>
            <a:r>
              <a:rPr lang="id-ID" sz="3200" b="1" dirty="0">
                <a:solidFill>
                  <a:schemeClr val="bg1"/>
                </a:solidFill>
                <a:latin typeface="+mj-lt"/>
              </a:rPr>
              <a:t>End User Service</a:t>
            </a:r>
            <a:endParaRPr lang="en-US" sz="3200" b="1" dirty="0">
              <a:solidFill>
                <a:schemeClr val="bg1"/>
              </a:solidFill>
              <a:latin typeface="+mj-lt"/>
            </a:endParaRPr>
          </a:p>
        </p:txBody>
      </p:sp>
      <p:sp>
        <p:nvSpPr>
          <p:cNvPr id="29" name="TextBox 28">
            <a:extLst>
              <a:ext uri="{FF2B5EF4-FFF2-40B4-BE49-F238E27FC236}">
                <a16:creationId xmlns:a16="http://schemas.microsoft.com/office/drawing/2014/main" id="{9DF64E2B-0D4E-408E-9291-1CAA3E6B3D63}"/>
              </a:ext>
            </a:extLst>
          </p:cNvPr>
          <p:cNvSpPr txBox="1"/>
          <p:nvPr/>
        </p:nvSpPr>
        <p:spPr>
          <a:xfrm>
            <a:off x="1373824" y="3659235"/>
            <a:ext cx="1750800" cy="276999"/>
          </a:xfrm>
          <a:prstGeom prst="rect">
            <a:avLst/>
          </a:prstGeom>
          <a:noFill/>
          <a:ln>
            <a:noFill/>
          </a:ln>
        </p:spPr>
        <p:txBody>
          <a:bodyPr wrap="none" rtlCol="0">
            <a:spAutoFit/>
          </a:bodyPr>
          <a:lstStyle/>
          <a:p>
            <a:r>
              <a:rPr lang="id-ID" sz="1200" b="1" dirty="0">
                <a:solidFill>
                  <a:schemeClr val="bg1"/>
                </a:solidFill>
              </a:rPr>
              <a:t>YOUR SUBTITLE H</a:t>
            </a:r>
            <a:r>
              <a:rPr lang="en-US" sz="1200" b="1" dirty="0">
                <a:solidFill>
                  <a:schemeClr val="bg1"/>
                </a:solidFill>
              </a:rPr>
              <a:t>ERE</a:t>
            </a:r>
          </a:p>
        </p:txBody>
      </p:sp>
      <p:sp>
        <p:nvSpPr>
          <p:cNvPr id="30" name="TextBox 29">
            <a:extLst>
              <a:ext uri="{FF2B5EF4-FFF2-40B4-BE49-F238E27FC236}">
                <a16:creationId xmlns:a16="http://schemas.microsoft.com/office/drawing/2014/main" id="{DBD68160-B2F6-4EA6-86FF-F51B523F955A}"/>
              </a:ext>
            </a:extLst>
          </p:cNvPr>
          <p:cNvSpPr txBox="1"/>
          <p:nvPr/>
        </p:nvSpPr>
        <p:spPr>
          <a:xfrm>
            <a:off x="1373825" y="4020682"/>
            <a:ext cx="2607267" cy="457689"/>
          </a:xfrm>
          <a:prstGeom prst="rect">
            <a:avLst/>
          </a:prstGeom>
          <a:noFill/>
          <a:ln>
            <a:noFill/>
          </a:ln>
        </p:spPr>
        <p:txBody>
          <a:bodyPr wrap="square" rtlCol="0">
            <a:spAutoFit/>
          </a:bodyPr>
          <a:lstStyle/>
          <a:p>
            <a:pPr>
              <a:lnSpc>
                <a:spcPct val="110000"/>
              </a:lnSpc>
            </a:pPr>
            <a:r>
              <a:rPr lang="en-US" sz="1100" dirty="0">
                <a:solidFill>
                  <a:schemeClr val="bg1"/>
                </a:solidFill>
              </a:rPr>
              <a:t>Perspiciatis unde omnis iste sed volup</a:t>
            </a:r>
            <a:r>
              <a:rPr lang="id-ID" sz="1100" dirty="0">
                <a:solidFill>
                  <a:schemeClr val="bg1"/>
                </a:solidFill>
              </a:rPr>
              <a:t> </a:t>
            </a:r>
            <a:r>
              <a:rPr lang="en-US" sz="1100" dirty="0">
                <a:solidFill>
                  <a:schemeClr val="bg1"/>
                </a:solidFill>
              </a:rPr>
              <a:t>tatem fringilla.</a:t>
            </a:r>
          </a:p>
        </p:txBody>
      </p:sp>
      <p:sp>
        <p:nvSpPr>
          <p:cNvPr id="38" name="TextBox 37">
            <a:extLst>
              <a:ext uri="{FF2B5EF4-FFF2-40B4-BE49-F238E27FC236}">
                <a16:creationId xmlns:a16="http://schemas.microsoft.com/office/drawing/2014/main" id="{9DF64E2B-0D4E-408E-9291-1CAA3E6B3D63}"/>
              </a:ext>
            </a:extLst>
          </p:cNvPr>
          <p:cNvSpPr txBox="1"/>
          <p:nvPr/>
        </p:nvSpPr>
        <p:spPr>
          <a:xfrm>
            <a:off x="1373824" y="4828791"/>
            <a:ext cx="1750800" cy="276999"/>
          </a:xfrm>
          <a:prstGeom prst="rect">
            <a:avLst/>
          </a:prstGeom>
          <a:noFill/>
          <a:ln>
            <a:noFill/>
          </a:ln>
        </p:spPr>
        <p:txBody>
          <a:bodyPr wrap="none" rtlCol="0">
            <a:spAutoFit/>
          </a:bodyPr>
          <a:lstStyle/>
          <a:p>
            <a:r>
              <a:rPr lang="id-ID" sz="1200" b="1" dirty="0">
                <a:solidFill>
                  <a:schemeClr val="bg1"/>
                </a:solidFill>
              </a:rPr>
              <a:t>YOUR SUBTITLE H</a:t>
            </a:r>
            <a:r>
              <a:rPr lang="en-US" sz="1200" b="1" dirty="0">
                <a:solidFill>
                  <a:schemeClr val="bg1"/>
                </a:solidFill>
              </a:rPr>
              <a:t>ERE</a:t>
            </a:r>
          </a:p>
        </p:txBody>
      </p:sp>
      <p:sp>
        <p:nvSpPr>
          <p:cNvPr id="39" name="TextBox 38">
            <a:extLst>
              <a:ext uri="{FF2B5EF4-FFF2-40B4-BE49-F238E27FC236}">
                <a16:creationId xmlns:a16="http://schemas.microsoft.com/office/drawing/2014/main" id="{DBD68160-B2F6-4EA6-86FF-F51B523F955A}"/>
              </a:ext>
            </a:extLst>
          </p:cNvPr>
          <p:cNvSpPr txBox="1"/>
          <p:nvPr/>
        </p:nvSpPr>
        <p:spPr>
          <a:xfrm>
            <a:off x="1373825" y="5190238"/>
            <a:ext cx="2607267" cy="457689"/>
          </a:xfrm>
          <a:prstGeom prst="rect">
            <a:avLst/>
          </a:prstGeom>
          <a:noFill/>
          <a:ln>
            <a:noFill/>
          </a:ln>
        </p:spPr>
        <p:txBody>
          <a:bodyPr wrap="square" rtlCol="0">
            <a:spAutoFit/>
          </a:bodyPr>
          <a:lstStyle/>
          <a:p>
            <a:pPr>
              <a:lnSpc>
                <a:spcPct val="110000"/>
              </a:lnSpc>
            </a:pPr>
            <a:r>
              <a:rPr lang="en-US" sz="1100" dirty="0">
                <a:solidFill>
                  <a:schemeClr val="bg1"/>
                </a:solidFill>
              </a:rPr>
              <a:t>Perspiciatis unde omnis iste sed volup</a:t>
            </a:r>
            <a:r>
              <a:rPr lang="id-ID" sz="1100" dirty="0">
                <a:solidFill>
                  <a:schemeClr val="bg1"/>
                </a:solidFill>
              </a:rPr>
              <a:t> </a:t>
            </a:r>
            <a:r>
              <a:rPr lang="en-US" sz="1100" dirty="0">
                <a:solidFill>
                  <a:schemeClr val="bg1"/>
                </a:solidFill>
              </a:rPr>
              <a:t>tatem fringilla.</a:t>
            </a:r>
          </a:p>
        </p:txBody>
      </p:sp>
      <p:sp>
        <p:nvSpPr>
          <p:cNvPr id="41" name="Rectangle 40"/>
          <p:cNvSpPr/>
          <p:nvPr/>
        </p:nvSpPr>
        <p:spPr>
          <a:xfrm>
            <a:off x="1345023" y="2756278"/>
            <a:ext cx="3431260" cy="576183"/>
          </a:xfrm>
          <a:prstGeom prst="rect">
            <a:avLst/>
          </a:prstGeom>
        </p:spPr>
        <p:txBody>
          <a:bodyPr wrap="square">
            <a:spAutoFit/>
          </a:bodyPr>
          <a:lstStyle/>
          <a:p>
            <a:pPr>
              <a:lnSpc>
                <a:spcPct val="150000"/>
              </a:lnSpc>
            </a:pPr>
            <a:r>
              <a:rPr lang="id-ID" sz="1100" dirty="0">
                <a:solidFill>
                  <a:schemeClr val="bg1"/>
                </a:solidFill>
                <a:ea typeface="Lato" panose="020F0502020204030203" pitchFamily="34" charset="0"/>
                <a:cs typeface="Lato" panose="020F0502020204030203" pitchFamily="34" charset="0"/>
              </a:rPr>
              <a:t>Lorem ipsum dolor sit amet</a:t>
            </a:r>
            <a:r>
              <a:rPr lang="id-ID" sz="1100" b="1" dirty="0">
                <a:solidFill>
                  <a:schemeClr val="bg1"/>
                </a:solidFill>
                <a:ea typeface="Lato" panose="020F0502020204030203" pitchFamily="34" charset="0"/>
                <a:cs typeface="Lato" panose="020F0502020204030203" pitchFamily="34" charset="0"/>
              </a:rPr>
              <a:t>,</a:t>
            </a:r>
            <a:r>
              <a:rPr lang="id-ID" sz="1100" dirty="0">
                <a:solidFill>
                  <a:schemeClr val="bg1"/>
                </a:solidFill>
                <a:ea typeface="Lato" panose="020F0502020204030203" pitchFamily="34" charset="0"/>
                <a:cs typeface="Lato" panose="020F0502020204030203" pitchFamily="34" charset="0"/>
              </a:rPr>
              <a:t> lacus nulla ac netus nibh aliq uet, porttitor ligula justo libero</a:t>
            </a:r>
          </a:p>
        </p:txBody>
      </p:sp>
      <p:pic>
        <p:nvPicPr>
          <p:cNvPr id="11" name="Picture Placeholder 10">
            <a:extLst>
              <a:ext uri="{FF2B5EF4-FFF2-40B4-BE49-F238E27FC236}">
                <a16:creationId xmlns:a16="http://schemas.microsoft.com/office/drawing/2014/main" id="{38179111-0232-428B-8ADF-AB4E1415F7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646" r="14646"/>
          <a:stretch>
            <a:fillRect/>
          </a:stretch>
        </p:blipFill>
        <p:spPr/>
      </p:pic>
      <p:pic>
        <p:nvPicPr>
          <p:cNvPr id="15" name="Picture Placeholder 14">
            <a:extLst>
              <a:ext uri="{FF2B5EF4-FFF2-40B4-BE49-F238E27FC236}">
                <a16:creationId xmlns:a16="http://schemas.microsoft.com/office/drawing/2014/main" id="{51726988-958D-4F46-A283-27D52898904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872" r="18872"/>
          <a:stretch>
            <a:fillRect/>
          </a:stretch>
        </p:blipFill>
        <p:spPr/>
      </p:pic>
      <p:pic>
        <p:nvPicPr>
          <p:cNvPr id="9" name="Picture Placeholder 8">
            <a:extLst>
              <a:ext uri="{FF2B5EF4-FFF2-40B4-BE49-F238E27FC236}">
                <a16:creationId xmlns:a16="http://schemas.microsoft.com/office/drawing/2014/main" id="{EC2D3D2D-4327-467B-8893-214EDC22522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589" r="6589"/>
          <a:stretch>
            <a:fillRect/>
          </a:stretch>
        </p:blipFill>
        <p:spPr/>
      </p:pic>
    </p:spTree>
    <p:extLst>
      <p:ext uri="{BB962C8B-B14F-4D97-AF65-F5344CB8AC3E}">
        <p14:creationId xmlns:p14="http://schemas.microsoft.com/office/powerpoint/2010/main" val="119567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500125" y="5167860"/>
            <a:ext cx="928049" cy="3002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8" name="TextBox 37">
            <a:extLst>
              <a:ext uri="{FF2B5EF4-FFF2-40B4-BE49-F238E27FC236}">
                <a16:creationId xmlns:a16="http://schemas.microsoft.com/office/drawing/2014/main" id="{333BCFBF-89BA-400D-B2ED-FA32E0B4C30C}"/>
              </a:ext>
            </a:extLst>
          </p:cNvPr>
          <p:cNvSpPr txBox="1"/>
          <p:nvPr/>
        </p:nvSpPr>
        <p:spPr>
          <a:xfrm>
            <a:off x="1315035" y="1399768"/>
            <a:ext cx="3442789" cy="1077218"/>
          </a:xfrm>
          <a:prstGeom prst="rect">
            <a:avLst/>
          </a:prstGeom>
          <a:noFill/>
        </p:spPr>
        <p:txBody>
          <a:bodyPr wrap="square" rtlCol="0">
            <a:spAutoFit/>
          </a:bodyPr>
          <a:lstStyle/>
          <a:p>
            <a:r>
              <a:rPr lang="id-ID" sz="3200" b="1" dirty="0">
                <a:solidFill>
                  <a:schemeClr val="tx1">
                    <a:lumMod val="75000"/>
                    <a:lumOff val="25000"/>
                  </a:schemeClr>
                </a:solidFill>
                <a:latin typeface="+mj-lt"/>
              </a:rPr>
              <a:t>Marketing </a:t>
            </a:r>
            <a:r>
              <a:rPr lang="id-ID" sz="3200" b="1" dirty="0">
                <a:solidFill>
                  <a:schemeClr val="accent4"/>
                </a:solidFill>
                <a:latin typeface="+mj-lt"/>
              </a:rPr>
              <a:t>Strategy</a:t>
            </a:r>
            <a:endParaRPr lang="en-US" sz="3200" b="1" dirty="0">
              <a:solidFill>
                <a:schemeClr val="accent4"/>
              </a:solidFill>
              <a:latin typeface="+mj-lt"/>
            </a:endParaRPr>
          </a:p>
        </p:txBody>
      </p:sp>
      <p:sp>
        <p:nvSpPr>
          <p:cNvPr id="40" name="Rectangle 39"/>
          <p:cNvSpPr/>
          <p:nvPr/>
        </p:nvSpPr>
        <p:spPr>
          <a:xfrm>
            <a:off x="1325007" y="3456087"/>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1" name="Rectangle 40"/>
          <p:cNvSpPr/>
          <p:nvPr/>
        </p:nvSpPr>
        <p:spPr>
          <a:xfrm>
            <a:off x="1325007" y="4867947"/>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2" name="TextBox 41">
            <a:extLst>
              <a:ext uri="{FF2B5EF4-FFF2-40B4-BE49-F238E27FC236}">
                <a16:creationId xmlns:a16="http://schemas.microsoft.com/office/drawing/2014/main" id="{9DF64E2B-0D4E-408E-9291-1CAA3E6B3D63}"/>
              </a:ext>
            </a:extLst>
          </p:cNvPr>
          <p:cNvSpPr txBox="1"/>
          <p:nvPr/>
        </p:nvSpPr>
        <p:spPr>
          <a:xfrm>
            <a:off x="1325007" y="3071366"/>
            <a:ext cx="1728236" cy="276999"/>
          </a:xfrm>
          <a:prstGeom prst="rect">
            <a:avLst/>
          </a:prstGeom>
          <a:noFill/>
          <a:ln>
            <a:noFill/>
          </a:ln>
        </p:spPr>
        <p:txBody>
          <a:bodyPr wrap="square" rtlCol="0">
            <a:spAutoFit/>
          </a:bodyPr>
          <a:lstStyle/>
          <a:p>
            <a:r>
              <a:rPr lang="id-ID" sz="1200" b="1" dirty="0">
                <a:solidFill>
                  <a:schemeClr val="tx1">
                    <a:lumMod val="75000"/>
                    <a:lumOff val="25000"/>
                  </a:schemeClr>
                </a:solidFill>
              </a:rPr>
              <a:t>FIRST STEP HERE</a:t>
            </a:r>
            <a:endParaRPr lang="en-US" sz="1200" b="1" dirty="0">
              <a:solidFill>
                <a:schemeClr val="tx1">
                  <a:lumMod val="75000"/>
                  <a:lumOff val="25000"/>
                </a:schemeClr>
              </a:solidFill>
            </a:endParaRPr>
          </a:p>
        </p:txBody>
      </p:sp>
      <p:sp>
        <p:nvSpPr>
          <p:cNvPr id="59" name="TextBox 58">
            <a:extLst>
              <a:ext uri="{FF2B5EF4-FFF2-40B4-BE49-F238E27FC236}">
                <a16:creationId xmlns:a16="http://schemas.microsoft.com/office/drawing/2014/main" id="{9DF64E2B-0D4E-408E-9291-1CAA3E6B3D63}"/>
              </a:ext>
            </a:extLst>
          </p:cNvPr>
          <p:cNvSpPr txBox="1"/>
          <p:nvPr/>
        </p:nvSpPr>
        <p:spPr>
          <a:xfrm>
            <a:off x="1325007" y="4552382"/>
            <a:ext cx="1725011" cy="276999"/>
          </a:xfrm>
          <a:prstGeom prst="rect">
            <a:avLst/>
          </a:prstGeom>
          <a:noFill/>
          <a:ln>
            <a:noFill/>
          </a:ln>
        </p:spPr>
        <p:txBody>
          <a:bodyPr wrap="square" rtlCol="0">
            <a:spAutoFit/>
          </a:bodyPr>
          <a:lstStyle/>
          <a:p>
            <a:r>
              <a:rPr lang="id-ID" sz="1200" b="1" dirty="0">
                <a:solidFill>
                  <a:schemeClr val="tx1">
                    <a:lumMod val="75000"/>
                    <a:lumOff val="25000"/>
                  </a:schemeClr>
                </a:solidFill>
              </a:rPr>
              <a:t>SECOND STEP HERE</a:t>
            </a:r>
            <a:endParaRPr lang="en-US" sz="1200" b="1" dirty="0">
              <a:solidFill>
                <a:schemeClr val="tx1">
                  <a:lumMod val="75000"/>
                  <a:lumOff val="25000"/>
                </a:schemeClr>
              </a:solidFill>
            </a:endParaRPr>
          </a:p>
        </p:txBody>
      </p:sp>
      <p:pic>
        <p:nvPicPr>
          <p:cNvPr id="11" name="Picture Placeholder 10">
            <a:extLst>
              <a:ext uri="{FF2B5EF4-FFF2-40B4-BE49-F238E27FC236}">
                <a16:creationId xmlns:a16="http://schemas.microsoft.com/office/drawing/2014/main" id="{0F10B5D6-B8F7-44D2-9D4E-19BAEA49309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158" r="28158"/>
          <a:stretch>
            <a:fillRect/>
          </a:stretch>
        </p:blipFill>
        <p:spPr/>
      </p:pic>
      <p:pic>
        <p:nvPicPr>
          <p:cNvPr id="8" name="Picture Placeholder 7">
            <a:extLst>
              <a:ext uri="{FF2B5EF4-FFF2-40B4-BE49-F238E27FC236}">
                <a16:creationId xmlns:a16="http://schemas.microsoft.com/office/drawing/2014/main" id="{4207457B-37EA-4F8F-A2B2-772361EFD70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615" r="27615"/>
          <a:stretch>
            <a:fillRect/>
          </a:stretch>
        </p:blipFill>
        <p:spPr/>
      </p:pic>
    </p:spTree>
    <p:extLst>
      <p:ext uri="{BB962C8B-B14F-4D97-AF65-F5344CB8AC3E}">
        <p14:creationId xmlns:p14="http://schemas.microsoft.com/office/powerpoint/2010/main" val="286087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A5D03C-A833-43A2-92DA-249AD9F202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01" r="20201"/>
          <a:stretch>
            <a:fillRect/>
          </a:stretch>
        </p:blipFill>
        <p:spPr/>
      </p:pic>
      <p:sp>
        <p:nvSpPr>
          <p:cNvPr id="8" name="Rectangle 7"/>
          <p:cNvSpPr/>
          <p:nvPr/>
        </p:nvSpPr>
        <p:spPr>
          <a:xfrm>
            <a:off x="7196776" y="3161172"/>
            <a:ext cx="4098753" cy="1569660"/>
          </a:xfrm>
          <a:prstGeom prst="rect">
            <a:avLst/>
          </a:prstGeom>
        </p:spPr>
        <p:txBody>
          <a:bodyPr wrap="square">
            <a:spAutoFit/>
          </a:bodyPr>
          <a:lstStyle/>
          <a:p>
            <a:r>
              <a:rPr lang="en-US" sz="2400" b="1" dirty="0">
                <a:solidFill>
                  <a:schemeClr val="accent3"/>
                </a:solidFill>
                <a:latin typeface="+mj-lt"/>
              </a:rPr>
              <a:t>A thing of beauty is a joy forever: </a:t>
            </a:r>
            <a:r>
              <a:rPr lang="en-US" sz="2400" b="1" dirty="0">
                <a:solidFill>
                  <a:srgbClr val="333333"/>
                </a:solidFill>
                <a:latin typeface="+mj-lt"/>
              </a:rPr>
              <a:t>its loveliness increases; it will never pass into nothingness.</a:t>
            </a:r>
            <a:endParaRPr lang="id-ID" sz="2400" b="1" dirty="0">
              <a:latin typeface="+mj-lt"/>
            </a:endParaRPr>
          </a:p>
        </p:txBody>
      </p:sp>
      <p:sp>
        <p:nvSpPr>
          <p:cNvPr id="9" name="Rectangle 8"/>
          <p:cNvSpPr/>
          <p:nvPr/>
        </p:nvSpPr>
        <p:spPr>
          <a:xfrm>
            <a:off x="7196776" y="5187843"/>
            <a:ext cx="1661032" cy="276999"/>
          </a:xfrm>
          <a:prstGeom prst="rect">
            <a:avLst/>
          </a:prstGeom>
        </p:spPr>
        <p:txBody>
          <a:bodyPr wrap="none">
            <a:spAutoFit/>
          </a:bodyPr>
          <a:lstStyle/>
          <a:p>
            <a:pPr algn="r"/>
            <a:r>
              <a:rPr lang="id-ID" sz="1200" b="1" dirty="0">
                <a:solidFill>
                  <a:srgbClr val="333333"/>
                </a:solidFill>
                <a:latin typeface="+mj-lt"/>
              </a:rPr>
              <a:t>~ LISA MURKOWSKI</a:t>
            </a:r>
            <a:endParaRPr lang="id-ID" sz="1200" b="1" dirty="0">
              <a:latin typeface="+mj-lt"/>
            </a:endParaRPr>
          </a:p>
        </p:txBody>
      </p:sp>
      <p:sp>
        <p:nvSpPr>
          <p:cNvPr id="17" name="Rectangle 16"/>
          <p:cNvSpPr/>
          <p:nvPr/>
        </p:nvSpPr>
        <p:spPr>
          <a:xfrm>
            <a:off x="6612864" y="1477144"/>
            <a:ext cx="1335622" cy="2646878"/>
          </a:xfrm>
          <a:prstGeom prst="rect">
            <a:avLst/>
          </a:prstGeom>
        </p:spPr>
        <p:txBody>
          <a:bodyPr wrap="none">
            <a:spAutoFit/>
          </a:bodyPr>
          <a:lstStyle/>
          <a:p>
            <a:r>
              <a:rPr lang="id-ID" sz="16600" b="1" dirty="0">
                <a:solidFill>
                  <a:schemeClr val="bg1">
                    <a:lumMod val="85000"/>
                  </a:schemeClr>
                </a:solidFill>
                <a:latin typeface="+mj-lt"/>
              </a:rPr>
              <a:t>“</a:t>
            </a:r>
          </a:p>
        </p:txBody>
      </p:sp>
      <p:sp>
        <p:nvSpPr>
          <p:cNvPr id="19" name="TextBox 18">
            <a:extLst>
              <a:ext uri="{FF2B5EF4-FFF2-40B4-BE49-F238E27FC236}">
                <a16:creationId xmlns:a16="http://schemas.microsoft.com/office/drawing/2014/main" id="{93F7E4E5-E8CE-4689-8CEF-E1C5DF683054}"/>
              </a:ext>
            </a:extLst>
          </p:cNvPr>
          <p:cNvSpPr txBox="1"/>
          <p:nvPr/>
        </p:nvSpPr>
        <p:spPr>
          <a:xfrm rot="16200000">
            <a:off x="-676852" y="2731456"/>
            <a:ext cx="4436303" cy="584775"/>
          </a:xfrm>
          <a:prstGeom prst="rect">
            <a:avLst/>
          </a:prstGeom>
          <a:noFill/>
        </p:spPr>
        <p:txBody>
          <a:bodyPr wrap="square" rtlCol="0">
            <a:spAutoFit/>
          </a:bodyPr>
          <a:lstStyle/>
          <a:p>
            <a:pPr algn="ctr"/>
            <a:r>
              <a:rPr lang="id-ID" sz="3200" b="1" dirty="0">
                <a:solidFill>
                  <a:schemeClr val="bg1"/>
                </a:solidFill>
                <a:latin typeface="+mj-lt"/>
                <a:ea typeface="Lato" panose="020F0502020204030203" pitchFamily="34" charset="0"/>
                <a:cs typeface="Lato" panose="020F0502020204030203" pitchFamily="34" charset="0"/>
              </a:rPr>
              <a:t>A Quotation.</a:t>
            </a:r>
            <a:endParaRPr lang="en-US" sz="3200" b="1" dirty="0">
              <a:solidFill>
                <a:schemeClr val="bg1"/>
              </a:solidFill>
              <a:latin typeface="+mj-lt"/>
              <a:ea typeface="Lato" panose="020F0502020204030203" pitchFamily="34" charset="0"/>
              <a:cs typeface="Lato" panose="020F0502020204030203" pitchFamily="34" charset="0"/>
            </a:endParaRPr>
          </a:p>
        </p:txBody>
      </p:sp>
      <p:sp>
        <p:nvSpPr>
          <p:cNvPr id="22" name="Oval 21"/>
          <p:cNvSpPr/>
          <p:nvPr/>
        </p:nvSpPr>
        <p:spPr>
          <a:xfrm>
            <a:off x="6130597" y="6004657"/>
            <a:ext cx="177779" cy="17777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latin typeface="+mj-lt"/>
            </a:endParaRPr>
          </a:p>
        </p:txBody>
      </p:sp>
      <p:sp>
        <p:nvSpPr>
          <p:cNvPr id="23" name="Oval 22"/>
          <p:cNvSpPr/>
          <p:nvPr/>
        </p:nvSpPr>
        <p:spPr>
          <a:xfrm>
            <a:off x="4875157" y="753533"/>
            <a:ext cx="306443" cy="3064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latin typeface="+mj-lt"/>
            </a:endParaRPr>
          </a:p>
        </p:txBody>
      </p:sp>
    </p:spTree>
    <p:extLst>
      <p:ext uri="{BB962C8B-B14F-4D97-AF65-F5344CB8AC3E}">
        <p14:creationId xmlns:p14="http://schemas.microsoft.com/office/powerpoint/2010/main" val="404207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56F1ED3-27F3-4254-BDA9-CC2AE94B8A9C}"/>
              </a:ext>
            </a:extLst>
          </p:cNvPr>
          <p:cNvSpPr txBox="1"/>
          <p:nvPr/>
        </p:nvSpPr>
        <p:spPr>
          <a:xfrm rot="16200000">
            <a:off x="9808473" y="4535441"/>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unde </a:t>
            </a:r>
            <a:r>
              <a:rPr lang="en-US" sz="1100" dirty="0">
                <a:solidFill>
                  <a:schemeClr val="accent4"/>
                </a:solidFill>
              </a:rPr>
              <a:t>omnis</a:t>
            </a:r>
            <a:r>
              <a:rPr lang="en-US" sz="1100" dirty="0">
                <a:solidFill>
                  <a:schemeClr val="bg1"/>
                </a:solidFill>
              </a:rPr>
              <a:t> iste</a:t>
            </a:r>
          </a:p>
        </p:txBody>
      </p:sp>
      <p:sp>
        <p:nvSpPr>
          <p:cNvPr id="21" name="Oval 20"/>
          <p:cNvSpPr/>
          <p:nvPr/>
        </p:nvSpPr>
        <p:spPr>
          <a:xfrm>
            <a:off x="11063743" y="6194015"/>
            <a:ext cx="178536" cy="1785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7" name="TextBox 16">
            <a:extLst>
              <a:ext uri="{FF2B5EF4-FFF2-40B4-BE49-F238E27FC236}">
                <a16:creationId xmlns:a16="http://schemas.microsoft.com/office/drawing/2014/main" id="{333BCFBF-89BA-400D-B2ED-FA32E0B4C30C}"/>
              </a:ext>
            </a:extLst>
          </p:cNvPr>
          <p:cNvSpPr txBox="1"/>
          <p:nvPr/>
        </p:nvSpPr>
        <p:spPr>
          <a:xfrm>
            <a:off x="1317774" y="1382088"/>
            <a:ext cx="4087767" cy="584775"/>
          </a:xfrm>
          <a:prstGeom prst="rect">
            <a:avLst/>
          </a:prstGeom>
          <a:noFill/>
        </p:spPr>
        <p:txBody>
          <a:bodyPr wrap="square" rtlCol="0">
            <a:spAutoFit/>
          </a:bodyPr>
          <a:lstStyle/>
          <a:p>
            <a:r>
              <a:rPr lang="id-ID" sz="3200" b="1" dirty="0">
                <a:solidFill>
                  <a:schemeClr val="tx1">
                    <a:lumMod val="75000"/>
                    <a:lumOff val="25000"/>
                  </a:schemeClr>
                </a:solidFill>
                <a:latin typeface="+mj-lt"/>
              </a:rPr>
              <a:t>What </a:t>
            </a:r>
            <a:r>
              <a:rPr lang="id-ID" sz="3200" b="1" dirty="0">
                <a:solidFill>
                  <a:schemeClr val="accent4"/>
                </a:solidFill>
                <a:latin typeface="+mj-lt"/>
              </a:rPr>
              <a:t>They</a:t>
            </a:r>
            <a:r>
              <a:rPr lang="id-ID" sz="3200" b="1" dirty="0">
                <a:solidFill>
                  <a:schemeClr val="tx1">
                    <a:lumMod val="75000"/>
                    <a:lumOff val="25000"/>
                  </a:schemeClr>
                </a:solidFill>
                <a:latin typeface="+mj-lt"/>
              </a:rPr>
              <a:t> Say?</a:t>
            </a:r>
            <a:endParaRPr lang="en-US" sz="3200" b="1" dirty="0">
              <a:solidFill>
                <a:schemeClr val="accent4"/>
              </a:solidFill>
              <a:latin typeface="+mj-lt"/>
            </a:endParaRPr>
          </a:p>
        </p:txBody>
      </p:sp>
      <p:sp>
        <p:nvSpPr>
          <p:cNvPr id="22" name="Rectangle 21"/>
          <p:cNvSpPr/>
          <p:nvPr/>
        </p:nvSpPr>
        <p:spPr>
          <a:xfrm>
            <a:off x="1685110" y="2573296"/>
            <a:ext cx="4156591"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 ante tincidunt, eros in auctor fringilla</a:t>
            </a:r>
          </a:p>
        </p:txBody>
      </p:sp>
      <p:sp>
        <p:nvSpPr>
          <p:cNvPr id="24" name="Rectangle 23"/>
          <p:cNvSpPr/>
          <p:nvPr/>
        </p:nvSpPr>
        <p:spPr>
          <a:xfrm>
            <a:off x="960223" y="2284693"/>
            <a:ext cx="739305" cy="1323439"/>
          </a:xfrm>
          <a:prstGeom prst="rect">
            <a:avLst/>
          </a:prstGeom>
        </p:spPr>
        <p:txBody>
          <a:bodyPr wrap="none">
            <a:spAutoFit/>
          </a:bodyPr>
          <a:lstStyle/>
          <a:p>
            <a:r>
              <a:rPr lang="id-ID" sz="8000" b="1" dirty="0">
                <a:solidFill>
                  <a:schemeClr val="bg1">
                    <a:lumMod val="85000"/>
                  </a:schemeClr>
                </a:solidFill>
              </a:rPr>
              <a:t>“</a:t>
            </a:r>
          </a:p>
        </p:txBody>
      </p:sp>
      <p:sp>
        <p:nvSpPr>
          <p:cNvPr id="26" name="Rectangle 25"/>
          <p:cNvSpPr/>
          <p:nvPr/>
        </p:nvSpPr>
        <p:spPr>
          <a:xfrm>
            <a:off x="1685111" y="4236709"/>
            <a:ext cx="3105550" cy="1344705"/>
          </a:xfrm>
          <a:prstGeom prst="rect">
            <a:avLst/>
          </a:prstGeom>
          <a:solidFill>
            <a:schemeClr val="bg1"/>
          </a:solidFill>
          <a:ln>
            <a:noFill/>
          </a:ln>
          <a:effectLst>
            <a:outerShdw blurRad="381000" dist="2286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Rectangle 26">
            <a:extLst>
              <a:ext uri="{FF2B5EF4-FFF2-40B4-BE49-F238E27FC236}">
                <a16:creationId xmlns:a16="http://schemas.microsoft.com/office/drawing/2014/main" id="{02E312CF-94B3-47B9-90FD-B9DC4C86ACD6}"/>
              </a:ext>
            </a:extLst>
          </p:cNvPr>
          <p:cNvSpPr/>
          <p:nvPr/>
        </p:nvSpPr>
        <p:spPr>
          <a:xfrm>
            <a:off x="1983314" y="4405291"/>
            <a:ext cx="2086756" cy="336502"/>
          </a:xfrm>
          <a:prstGeom prst="rect">
            <a:avLst/>
          </a:prstGeom>
        </p:spPr>
        <p:txBody>
          <a:bodyPr wrap="square">
            <a:spAutoFit/>
          </a:bodyPr>
          <a:lstStyle/>
          <a:p>
            <a:pPr>
              <a:lnSpc>
                <a:spcPct val="120000"/>
              </a:lnSpc>
            </a:pPr>
            <a:r>
              <a:rPr lang="id-ID" sz="1400" b="1" dirty="0">
                <a:solidFill>
                  <a:schemeClr val="tx1">
                    <a:lumMod val="75000"/>
                    <a:lumOff val="25000"/>
                  </a:schemeClr>
                </a:solidFill>
                <a:cs typeface="Segoe UI" panose="020B0502040204020203" pitchFamily="34" charset="0"/>
              </a:rPr>
              <a:t>Arthur Ferguson</a:t>
            </a:r>
            <a:endParaRPr lang="en-US" sz="1400" b="1" dirty="0">
              <a:solidFill>
                <a:schemeClr val="tx1">
                  <a:lumMod val="75000"/>
                  <a:lumOff val="25000"/>
                </a:schemeClr>
              </a:solidFill>
              <a:cs typeface="Segoe UI" panose="020B0502040204020203" pitchFamily="34" charset="0"/>
            </a:endParaRPr>
          </a:p>
        </p:txBody>
      </p:sp>
      <p:sp>
        <p:nvSpPr>
          <p:cNvPr id="28" name="TextBox 27">
            <a:extLst>
              <a:ext uri="{FF2B5EF4-FFF2-40B4-BE49-F238E27FC236}">
                <a16:creationId xmlns:a16="http://schemas.microsoft.com/office/drawing/2014/main" id="{E56F1ED3-27F3-4254-BDA9-CC2AE94B8A9C}"/>
              </a:ext>
            </a:extLst>
          </p:cNvPr>
          <p:cNvSpPr txBox="1"/>
          <p:nvPr/>
        </p:nvSpPr>
        <p:spPr>
          <a:xfrm>
            <a:off x="1983313" y="4965709"/>
            <a:ext cx="2310391"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grpSp>
        <p:nvGrpSpPr>
          <p:cNvPr id="31" name="Group 30"/>
          <p:cNvGrpSpPr/>
          <p:nvPr/>
        </p:nvGrpSpPr>
        <p:grpSpPr>
          <a:xfrm>
            <a:off x="2063600" y="4784209"/>
            <a:ext cx="501123" cy="107011"/>
            <a:chOff x="8560990" y="2269860"/>
            <a:chExt cx="1001658" cy="213895"/>
          </a:xfrm>
        </p:grpSpPr>
        <p:sp>
          <p:nvSpPr>
            <p:cNvPr id="32" name="5-Point Star 31"/>
            <p:cNvSpPr/>
            <p:nvPr/>
          </p:nvSpPr>
          <p:spPr>
            <a:xfrm>
              <a:off x="8560990" y="2272836"/>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3" name="5-Point Star 32"/>
            <p:cNvSpPr/>
            <p:nvPr/>
          </p:nvSpPr>
          <p:spPr>
            <a:xfrm>
              <a:off x="8822861" y="2270321"/>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4" name="5-Point Star 33"/>
            <p:cNvSpPr/>
            <p:nvPr/>
          </p:nvSpPr>
          <p:spPr>
            <a:xfrm>
              <a:off x="9089858" y="2269861"/>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5" name="5-Point Star 34"/>
            <p:cNvSpPr/>
            <p:nvPr/>
          </p:nvSpPr>
          <p:spPr>
            <a:xfrm>
              <a:off x="9351729" y="2269860"/>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sp>
        <p:nvSpPr>
          <p:cNvPr id="38" name="Rectangle 37"/>
          <p:cNvSpPr/>
          <p:nvPr/>
        </p:nvSpPr>
        <p:spPr>
          <a:xfrm>
            <a:off x="1" y="6619165"/>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pic>
        <p:nvPicPr>
          <p:cNvPr id="6" name="Picture Placeholder 5">
            <a:extLst>
              <a:ext uri="{FF2B5EF4-FFF2-40B4-BE49-F238E27FC236}">
                <a16:creationId xmlns:a16="http://schemas.microsoft.com/office/drawing/2014/main" id="{681D57DC-B9C6-45FE-8615-45C7523B19D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652" r="27652"/>
          <a:stretch>
            <a:fillRect/>
          </a:stretch>
        </p:blipFill>
        <p:spPr/>
      </p:pic>
    </p:spTree>
    <p:extLst>
      <p:ext uri="{BB962C8B-B14F-4D97-AF65-F5344CB8AC3E}">
        <p14:creationId xmlns:p14="http://schemas.microsoft.com/office/powerpoint/2010/main" val="267606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F3C33E-8E70-4B39-8AA9-81556C1425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42" b="5942"/>
          <a:stretch>
            <a:fillRect/>
          </a:stretch>
        </p:blipFill>
        <p:spPr/>
      </p:pic>
      <p:sp>
        <p:nvSpPr>
          <p:cNvPr id="18" name="Rectangle 17">
            <a:extLst>
              <a:ext uri="{FF2B5EF4-FFF2-40B4-BE49-F238E27FC236}">
                <a16:creationId xmlns:a16="http://schemas.microsoft.com/office/drawing/2014/main" id="{B9C92F8B-C3F4-4508-B15B-A7D3524715A3}"/>
              </a:ext>
            </a:extLst>
          </p:cNvPr>
          <p:cNvSpPr/>
          <p:nvPr/>
        </p:nvSpPr>
        <p:spPr>
          <a:xfrm>
            <a:off x="0" y="0"/>
            <a:ext cx="12192000" cy="68580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8" name="Rectangle 7"/>
          <p:cNvSpPr/>
          <p:nvPr/>
        </p:nvSpPr>
        <p:spPr>
          <a:xfrm>
            <a:off x="6687403" y="0"/>
            <a:ext cx="2524836" cy="495413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9" name="TextBox 8">
            <a:extLst>
              <a:ext uri="{FF2B5EF4-FFF2-40B4-BE49-F238E27FC236}">
                <a16:creationId xmlns:a16="http://schemas.microsoft.com/office/drawing/2014/main" id="{333BCFBF-89BA-400D-B2ED-FA32E0B4C30C}"/>
              </a:ext>
            </a:extLst>
          </p:cNvPr>
          <p:cNvSpPr txBox="1"/>
          <p:nvPr/>
        </p:nvSpPr>
        <p:spPr>
          <a:xfrm>
            <a:off x="7079861" y="4417649"/>
            <a:ext cx="3714033" cy="1323439"/>
          </a:xfrm>
          <a:prstGeom prst="rect">
            <a:avLst/>
          </a:prstGeom>
          <a:noFill/>
        </p:spPr>
        <p:txBody>
          <a:bodyPr wrap="square" rtlCol="0">
            <a:spAutoFit/>
          </a:bodyPr>
          <a:lstStyle/>
          <a:p>
            <a:r>
              <a:rPr lang="id-ID" sz="4000" b="1" dirty="0">
                <a:solidFill>
                  <a:schemeClr val="bg1"/>
                </a:solidFill>
                <a:latin typeface="+mj-lt"/>
              </a:rPr>
              <a:t>Time To Take A Breake</a:t>
            </a:r>
            <a:endParaRPr lang="en-US" sz="4000" b="1" dirty="0">
              <a:solidFill>
                <a:schemeClr val="bg1"/>
              </a:solidFill>
              <a:latin typeface="+mj-lt"/>
            </a:endParaRPr>
          </a:p>
        </p:txBody>
      </p:sp>
      <p:sp>
        <p:nvSpPr>
          <p:cNvPr id="10" name="TextBox 9">
            <a:extLst>
              <a:ext uri="{FF2B5EF4-FFF2-40B4-BE49-F238E27FC236}">
                <a16:creationId xmlns:a16="http://schemas.microsoft.com/office/drawing/2014/main" id="{7B9225AB-2EF0-48E5-BC7D-CFA537171926}"/>
              </a:ext>
            </a:extLst>
          </p:cNvPr>
          <p:cNvSpPr txBox="1"/>
          <p:nvPr/>
        </p:nvSpPr>
        <p:spPr>
          <a:xfrm>
            <a:off x="7120639" y="1336966"/>
            <a:ext cx="1900532" cy="830099"/>
          </a:xfrm>
          <a:prstGeom prst="rect">
            <a:avLst/>
          </a:prstGeom>
          <a:noFill/>
        </p:spPr>
        <p:txBody>
          <a:bodyPr wrap="square" rtlCol="0">
            <a:spAutoFit/>
          </a:bodyPr>
          <a:lstStyle/>
          <a:p>
            <a:pPr>
              <a:lnSpc>
                <a:spcPct val="150000"/>
              </a:lnSpc>
            </a:pPr>
            <a:r>
              <a:rPr lang="en-US" sz="1100" dirty="0">
                <a:solidFill>
                  <a:schemeClr val="bg1"/>
                </a:solidFill>
                <a:ea typeface="Lato Light" charset="0"/>
                <a:cs typeface="Lato Light" charset="0"/>
              </a:rPr>
              <a:t>Entrepreneurial activities differ substantially</a:t>
            </a:r>
          </a:p>
        </p:txBody>
      </p:sp>
      <p:sp>
        <p:nvSpPr>
          <p:cNvPr id="11" name="TextBox 10">
            <a:extLst>
              <a:ext uri="{FF2B5EF4-FFF2-40B4-BE49-F238E27FC236}">
                <a16:creationId xmlns:a16="http://schemas.microsoft.com/office/drawing/2014/main" id="{7B9225AB-2EF0-48E5-BC7D-CFA537171926}"/>
              </a:ext>
            </a:extLst>
          </p:cNvPr>
          <p:cNvSpPr txBox="1"/>
          <p:nvPr/>
        </p:nvSpPr>
        <p:spPr>
          <a:xfrm>
            <a:off x="7120639" y="2797795"/>
            <a:ext cx="1900532" cy="830099"/>
          </a:xfrm>
          <a:prstGeom prst="rect">
            <a:avLst/>
          </a:prstGeom>
          <a:noFill/>
        </p:spPr>
        <p:txBody>
          <a:bodyPr wrap="square" rtlCol="0">
            <a:spAutoFit/>
          </a:bodyPr>
          <a:lstStyle/>
          <a:p>
            <a:pPr>
              <a:lnSpc>
                <a:spcPct val="150000"/>
              </a:lnSpc>
            </a:pPr>
            <a:r>
              <a:rPr lang="en-US" sz="1100" dirty="0">
                <a:solidFill>
                  <a:schemeClr val="bg1"/>
                </a:solidFill>
                <a:ea typeface="Lato Light" charset="0"/>
                <a:cs typeface="Lato Light" charset="0"/>
              </a:rPr>
              <a:t>Entrepreneurial activities differ substantially</a:t>
            </a:r>
          </a:p>
        </p:txBody>
      </p:sp>
      <p:sp>
        <p:nvSpPr>
          <p:cNvPr id="12" name="TextBox 11">
            <a:extLst>
              <a:ext uri="{FF2B5EF4-FFF2-40B4-BE49-F238E27FC236}">
                <a16:creationId xmlns:a16="http://schemas.microsoft.com/office/drawing/2014/main" id="{9DF64E2B-0D4E-408E-9291-1CAA3E6B3D63}"/>
              </a:ext>
            </a:extLst>
          </p:cNvPr>
          <p:cNvSpPr txBox="1"/>
          <p:nvPr/>
        </p:nvSpPr>
        <p:spPr>
          <a:xfrm>
            <a:off x="7120639" y="1029189"/>
            <a:ext cx="1754916" cy="307777"/>
          </a:xfrm>
          <a:prstGeom prst="rect">
            <a:avLst/>
          </a:prstGeom>
          <a:noFill/>
          <a:ln>
            <a:noFill/>
          </a:ln>
        </p:spPr>
        <p:txBody>
          <a:bodyPr wrap="square" rtlCol="0">
            <a:spAutoFit/>
          </a:bodyPr>
          <a:lstStyle/>
          <a:p>
            <a:r>
              <a:rPr lang="id-ID" sz="1400" b="1" dirty="0">
                <a:solidFill>
                  <a:schemeClr val="bg1"/>
                </a:solidFill>
              </a:rPr>
              <a:t>11 AM</a:t>
            </a:r>
            <a:endParaRPr lang="en-US" sz="1400" b="1" dirty="0">
              <a:solidFill>
                <a:schemeClr val="bg1"/>
              </a:solidFill>
            </a:endParaRPr>
          </a:p>
        </p:txBody>
      </p:sp>
      <p:sp>
        <p:nvSpPr>
          <p:cNvPr id="13" name="TextBox 12">
            <a:extLst>
              <a:ext uri="{FF2B5EF4-FFF2-40B4-BE49-F238E27FC236}">
                <a16:creationId xmlns:a16="http://schemas.microsoft.com/office/drawing/2014/main" id="{9DF64E2B-0D4E-408E-9291-1CAA3E6B3D63}"/>
              </a:ext>
            </a:extLst>
          </p:cNvPr>
          <p:cNvSpPr txBox="1"/>
          <p:nvPr/>
        </p:nvSpPr>
        <p:spPr>
          <a:xfrm>
            <a:off x="7120639" y="2477070"/>
            <a:ext cx="1754916" cy="307777"/>
          </a:xfrm>
          <a:prstGeom prst="rect">
            <a:avLst/>
          </a:prstGeom>
          <a:noFill/>
          <a:ln>
            <a:noFill/>
          </a:ln>
        </p:spPr>
        <p:txBody>
          <a:bodyPr wrap="square" rtlCol="0">
            <a:spAutoFit/>
          </a:bodyPr>
          <a:lstStyle/>
          <a:p>
            <a:r>
              <a:rPr lang="id-ID" sz="1400" b="1" dirty="0">
                <a:solidFill>
                  <a:schemeClr val="bg1"/>
                </a:solidFill>
              </a:rPr>
              <a:t>12 PM</a:t>
            </a:r>
            <a:endParaRPr lang="en-US" sz="1400" b="1" dirty="0">
              <a:solidFill>
                <a:schemeClr val="bg1"/>
              </a:solidFill>
            </a:endParaRPr>
          </a:p>
        </p:txBody>
      </p:sp>
      <p:sp>
        <p:nvSpPr>
          <p:cNvPr id="14" name="TextBox 13"/>
          <p:cNvSpPr txBox="1"/>
          <p:nvPr/>
        </p:nvSpPr>
        <p:spPr>
          <a:xfrm>
            <a:off x="1326165" y="2236339"/>
            <a:ext cx="3625251" cy="2005164"/>
          </a:xfrm>
          <a:prstGeom prst="rect">
            <a:avLst/>
          </a:prstGeom>
          <a:noFill/>
        </p:spPr>
        <p:txBody>
          <a:bodyPr wrap="square" rtlCol="0">
            <a:spAutoFit/>
          </a:bodyPr>
          <a:lstStyle/>
          <a:p>
            <a:pPr>
              <a:lnSpc>
                <a:spcPct val="150000"/>
              </a:lnSpc>
            </a:pPr>
            <a:r>
              <a:rPr lang="en-US" sz="1200" dirty="0">
                <a:solidFill>
                  <a:schemeClr val="bg1"/>
                </a:solidFill>
              </a:rPr>
              <a:t>Sed ut perspiciatis unde omnis iste natus error sit voluptatem accusantium doloremque laudantium, totam rem aperiam, eaque ipsa quai illo inventore veritatis et quasi architecto beatae vitae dicta sunt explicaboue enim ipsim magni dolores eos</a:t>
            </a:r>
          </a:p>
        </p:txBody>
      </p:sp>
      <p:sp>
        <p:nvSpPr>
          <p:cNvPr id="15" name="TextBox 14"/>
          <p:cNvSpPr txBox="1"/>
          <p:nvPr/>
        </p:nvSpPr>
        <p:spPr>
          <a:xfrm>
            <a:off x="1340313" y="4258626"/>
            <a:ext cx="3625251" cy="620170"/>
          </a:xfrm>
          <a:prstGeom prst="rect">
            <a:avLst/>
          </a:prstGeom>
          <a:noFill/>
        </p:spPr>
        <p:txBody>
          <a:bodyPr wrap="square" rtlCol="0">
            <a:spAutoFit/>
          </a:bodyPr>
          <a:lstStyle/>
          <a:p>
            <a:pPr>
              <a:lnSpc>
                <a:spcPct val="150000"/>
              </a:lnSpc>
            </a:pPr>
            <a:r>
              <a:rPr lang="en-US" sz="1200" dirty="0">
                <a:solidFill>
                  <a:schemeClr val="bg1"/>
                </a:solidFill>
              </a:rPr>
              <a:t>Sed ut perspiciatis unde omnis iste natus error sit voluptatem accusantium</a:t>
            </a:r>
          </a:p>
        </p:txBody>
      </p:sp>
      <p:sp>
        <p:nvSpPr>
          <p:cNvPr id="17" name="Rectangle 16"/>
          <p:cNvSpPr/>
          <p:nvPr/>
        </p:nvSpPr>
        <p:spPr>
          <a:xfrm>
            <a:off x="1551564" y="6632813"/>
            <a:ext cx="1300819" cy="225188"/>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Tree>
    <p:extLst>
      <p:ext uri="{BB962C8B-B14F-4D97-AF65-F5344CB8AC3E}">
        <p14:creationId xmlns:p14="http://schemas.microsoft.com/office/powerpoint/2010/main" val="3670536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1250064" y="5361500"/>
            <a:ext cx="178536" cy="1785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9" name="TextBox 8">
            <a:extLst>
              <a:ext uri="{FF2B5EF4-FFF2-40B4-BE49-F238E27FC236}">
                <a16:creationId xmlns:a16="http://schemas.microsoft.com/office/drawing/2014/main" id="{E56F1ED3-27F3-4254-BDA9-CC2AE94B8A9C}"/>
              </a:ext>
            </a:extLst>
          </p:cNvPr>
          <p:cNvSpPr txBox="1"/>
          <p:nvPr/>
        </p:nvSpPr>
        <p:spPr>
          <a:xfrm rot="16200000">
            <a:off x="9994792" y="3706341"/>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Perspiciatis unde </a:t>
            </a:r>
            <a:r>
              <a:rPr lang="en-US" sz="1100" dirty="0">
                <a:solidFill>
                  <a:schemeClr val="accent4"/>
                </a:solidFill>
              </a:rPr>
              <a:t>omnis</a:t>
            </a:r>
            <a:r>
              <a:rPr lang="en-US" sz="1100" dirty="0">
                <a:solidFill>
                  <a:schemeClr val="bg1"/>
                </a:solidFill>
              </a:rPr>
              <a:t> iste sed</a:t>
            </a:r>
          </a:p>
        </p:txBody>
      </p:sp>
      <p:sp>
        <p:nvSpPr>
          <p:cNvPr id="5" name="TextBox 4">
            <a:extLst>
              <a:ext uri="{FF2B5EF4-FFF2-40B4-BE49-F238E27FC236}">
                <a16:creationId xmlns:a16="http://schemas.microsoft.com/office/drawing/2014/main" id="{333BCFBF-89BA-400D-B2ED-FA32E0B4C30C}"/>
              </a:ext>
            </a:extLst>
          </p:cNvPr>
          <p:cNvSpPr txBox="1"/>
          <p:nvPr/>
        </p:nvSpPr>
        <p:spPr>
          <a:xfrm>
            <a:off x="1030172" y="1414660"/>
            <a:ext cx="3305713" cy="584775"/>
          </a:xfrm>
          <a:prstGeom prst="rect">
            <a:avLst/>
          </a:prstGeom>
          <a:noFill/>
        </p:spPr>
        <p:txBody>
          <a:bodyPr wrap="square" rtlCol="0">
            <a:spAutoFit/>
          </a:bodyPr>
          <a:lstStyle/>
          <a:p>
            <a:r>
              <a:rPr lang="id-ID" sz="3200" b="1" dirty="0">
                <a:solidFill>
                  <a:schemeClr val="accent4"/>
                </a:solidFill>
                <a:latin typeface="+mj-lt"/>
              </a:rPr>
              <a:t>Next</a:t>
            </a:r>
            <a:r>
              <a:rPr lang="id-ID" sz="3200" b="1" dirty="0">
                <a:solidFill>
                  <a:schemeClr val="tx1">
                    <a:lumMod val="75000"/>
                    <a:lumOff val="25000"/>
                  </a:schemeClr>
                </a:solidFill>
                <a:latin typeface="+mj-lt"/>
              </a:rPr>
              <a:t> Project</a:t>
            </a:r>
            <a:endParaRPr lang="en-US" sz="3200" b="1" dirty="0">
              <a:solidFill>
                <a:schemeClr val="accent4"/>
              </a:solidFill>
              <a:latin typeface="+mj-lt"/>
            </a:endParaRPr>
          </a:p>
        </p:txBody>
      </p:sp>
      <p:sp>
        <p:nvSpPr>
          <p:cNvPr id="11" name="Rectangle 10"/>
          <p:cNvSpPr/>
          <p:nvPr/>
        </p:nvSpPr>
        <p:spPr>
          <a:xfrm>
            <a:off x="1049143" y="3721870"/>
            <a:ext cx="3432675"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12" name="TextBox 11">
            <a:extLst>
              <a:ext uri="{FF2B5EF4-FFF2-40B4-BE49-F238E27FC236}">
                <a16:creationId xmlns:a16="http://schemas.microsoft.com/office/drawing/2014/main" id="{9DF64E2B-0D4E-408E-9291-1CAA3E6B3D63}"/>
              </a:ext>
            </a:extLst>
          </p:cNvPr>
          <p:cNvSpPr txBox="1"/>
          <p:nvPr/>
        </p:nvSpPr>
        <p:spPr>
          <a:xfrm>
            <a:off x="1060564" y="3332082"/>
            <a:ext cx="1754916" cy="276999"/>
          </a:xfrm>
          <a:prstGeom prst="rect">
            <a:avLst/>
          </a:prstGeom>
          <a:noFill/>
          <a:ln>
            <a:noFill/>
          </a:ln>
        </p:spPr>
        <p:txBody>
          <a:bodyPr wrap="square" rtlCol="0">
            <a:spAutoFit/>
          </a:bodyPr>
          <a:lstStyle/>
          <a:p>
            <a:r>
              <a:rPr lang="id-ID" sz="1200" b="1" dirty="0">
                <a:solidFill>
                  <a:schemeClr val="tx1">
                    <a:lumMod val="75000"/>
                    <a:lumOff val="25000"/>
                  </a:schemeClr>
                </a:solidFill>
              </a:rPr>
              <a:t>FIRST PROJECT</a:t>
            </a:r>
            <a:endParaRPr lang="en-US" sz="1200" b="1" dirty="0">
              <a:solidFill>
                <a:schemeClr val="tx1">
                  <a:lumMod val="75000"/>
                  <a:lumOff val="25000"/>
                </a:schemeClr>
              </a:solidFill>
            </a:endParaRPr>
          </a:p>
        </p:txBody>
      </p:sp>
      <p:sp>
        <p:nvSpPr>
          <p:cNvPr id="13" name="Rectangle 12"/>
          <p:cNvSpPr/>
          <p:nvPr/>
        </p:nvSpPr>
        <p:spPr>
          <a:xfrm>
            <a:off x="1085094" y="4978951"/>
            <a:ext cx="3432675"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14" name="TextBox 13">
            <a:extLst>
              <a:ext uri="{FF2B5EF4-FFF2-40B4-BE49-F238E27FC236}">
                <a16:creationId xmlns:a16="http://schemas.microsoft.com/office/drawing/2014/main" id="{9DF64E2B-0D4E-408E-9291-1CAA3E6B3D63}"/>
              </a:ext>
            </a:extLst>
          </p:cNvPr>
          <p:cNvSpPr txBox="1"/>
          <p:nvPr/>
        </p:nvSpPr>
        <p:spPr>
          <a:xfrm>
            <a:off x="1067329" y="4589164"/>
            <a:ext cx="1754916" cy="276999"/>
          </a:xfrm>
          <a:prstGeom prst="rect">
            <a:avLst/>
          </a:prstGeom>
          <a:noFill/>
          <a:ln>
            <a:noFill/>
          </a:ln>
        </p:spPr>
        <p:txBody>
          <a:bodyPr wrap="square" rtlCol="0">
            <a:spAutoFit/>
          </a:bodyPr>
          <a:lstStyle/>
          <a:p>
            <a:r>
              <a:rPr lang="id-ID" sz="1200" b="1" dirty="0">
                <a:solidFill>
                  <a:schemeClr val="tx1">
                    <a:lumMod val="75000"/>
                    <a:lumOff val="25000"/>
                  </a:schemeClr>
                </a:solidFill>
              </a:rPr>
              <a:t>SECOND PROJECT</a:t>
            </a:r>
            <a:endParaRPr lang="en-US" sz="1200" b="1" dirty="0">
              <a:solidFill>
                <a:schemeClr val="tx1">
                  <a:lumMod val="75000"/>
                  <a:lumOff val="25000"/>
                </a:schemeClr>
              </a:solidFill>
            </a:endParaRPr>
          </a:p>
        </p:txBody>
      </p:sp>
      <p:sp>
        <p:nvSpPr>
          <p:cNvPr id="16" name="Rectangle 15"/>
          <p:cNvSpPr/>
          <p:nvPr/>
        </p:nvSpPr>
        <p:spPr>
          <a:xfrm>
            <a:off x="1060564" y="2298271"/>
            <a:ext cx="3571381"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a:t>
            </a:r>
          </a:p>
        </p:txBody>
      </p:sp>
      <p:pic>
        <p:nvPicPr>
          <p:cNvPr id="19" name="Picture Placeholder 18">
            <a:extLst>
              <a:ext uri="{FF2B5EF4-FFF2-40B4-BE49-F238E27FC236}">
                <a16:creationId xmlns:a16="http://schemas.microsoft.com/office/drawing/2014/main" id="{7F3E6135-A071-4BE9-94E2-DCA519D2740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2998" r="32998"/>
          <a:stretch>
            <a:fillRect/>
          </a:stretch>
        </p:blipFill>
        <p:spPr/>
      </p:pic>
      <p:pic>
        <p:nvPicPr>
          <p:cNvPr id="15" name="Picture Placeholder 14">
            <a:extLst>
              <a:ext uri="{FF2B5EF4-FFF2-40B4-BE49-F238E27FC236}">
                <a16:creationId xmlns:a16="http://schemas.microsoft.com/office/drawing/2014/main" id="{8FC86F7E-D9FB-4F51-9687-99974DB230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355" r="13355"/>
          <a:stretch>
            <a:fillRect/>
          </a:stretch>
        </p:blipFill>
        <p:spPr/>
      </p:pic>
    </p:spTree>
    <p:extLst>
      <p:ext uri="{BB962C8B-B14F-4D97-AF65-F5344CB8AC3E}">
        <p14:creationId xmlns:p14="http://schemas.microsoft.com/office/powerpoint/2010/main" val="1613125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33BCFBF-89BA-400D-B2ED-FA32E0B4C30C}"/>
              </a:ext>
            </a:extLst>
          </p:cNvPr>
          <p:cNvSpPr txBox="1"/>
          <p:nvPr/>
        </p:nvSpPr>
        <p:spPr>
          <a:xfrm>
            <a:off x="4052118" y="485297"/>
            <a:ext cx="4087767" cy="584775"/>
          </a:xfrm>
          <a:prstGeom prst="rect">
            <a:avLst/>
          </a:prstGeom>
          <a:noFill/>
        </p:spPr>
        <p:txBody>
          <a:bodyPr wrap="square" rtlCol="0">
            <a:spAutoFit/>
          </a:bodyPr>
          <a:lstStyle/>
          <a:p>
            <a:pPr algn="ctr"/>
            <a:r>
              <a:rPr lang="id-ID" sz="3200" b="1" dirty="0">
                <a:solidFill>
                  <a:schemeClr val="accent4"/>
                </a:solidFill>
                <a:latin typeface="+mj-lt"/>
              </a:rPr>
              <a:t>Project </a:t>
            </a:r>
            <a:r>
              <a:rPr lang="id-ID" sz="3200" b="1" dirty="0">
                <a:solidFill>
                  <a:schemeClr val="tx1">
                    <a:lumMod val="75000"/>
                    <a:lumOff val="25000"/>
                  </a:schemeClr>
                </a:solidFill>
                <a:latin typeface="+mj-lt"/>
              </a:rPr>
              <a:t>Planning</a:t>
            </a:r>
            <a:endParaRPr lang="en-US" sz="3200" b="1" dirty="0">
              <a:solidFill>
                <a:schemeClr val="tx1">
                  <a:lumMod val="75000"/>
                  <a:lumOff val="25000"/>
                </a:schemeClr>
              </a:solidFill>
              <a:latin typeface="+mj-lt"/>
            </a:endParaRPr>
          </a:p>
        </p:txBody>
      </p:sp>
      <p:sp>
        <p:nvSpPr>
          <p:cNvPr id="18" name="Circular Arrow 17"/>
          <p:cNvSpPr/>
          <p:nvPr/>
        </p:nvSpPr>
        <p:spPr>
          <a:xfrm>
            <a:off x="1688829" y="1815574"/>
            <a:ext cx="4216103" cy="4216103"/>
          </a:xfrm>
          <a:prstGeom prst="circularArrow">
            <a:avLst>
              <a:gd name="adj1" fmla="val 5544"/>
              <a:gd name="adj2" fmla="val 330680"/>
              <a:gd name="adj3" fmla="val 13834099"/>
              <a:gd name="adj4" fmla="val 17350661"/>
              <a:gd name="adj5" fmla="val 5757"/>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2834635" y="1816979"/>
            <a:ext cx="1924488" cy="962244"/>
          </a:xfrm>
          <a:custGeom>
            <a:avLst/>
            <a:gdLst>
              <a:gd name="connsiteX0" fmla="*/ 140505 w 1686026"/>
              <a:gd name="connsiteY0" fmla="*/ 0 h 843013"/>
              <a:gd name="connsiteX1" fmla="*/ 1545521 w 1686026"/>
              <a:gd name="connsiteY1" fmla="*/ 0 h 843013"/>
              <a:gd name="connsiteX2" fmla="*/ 1686026 w 1686026"/>
              <a:gd name="connsiteY2" fmla="*/ 140505 h 843013"/>
              <a:gd name="connsiteX3" fmla="*/ 1686026 w 1686026"/>
              <a:gd name="connsiteY3" fmla="*/ 702508 h 843013"/>
              <a:gd name="connsiteX4" fmla="*/ 1545521 w 1686026"/>
              <a:gd name="connsiteY4" fmla="*/ 843013 h 843013"/>
              <a:gd name="connsiteX5" fmla="*/ 140505 w 1686026"/>
              <a:gd name="connsiteY5" fmla="*/ 843013 h 843013"/>
              <a:gd name="connsiteX6" fmla="*/ 0 w 1686026"/>
              <a:gd name="connsiteY6" fmla="*/ 702508 h 843013"/>
              <a:gd name="connsiteX7" fmla="*/ 0 w 1686026"/>
              <a:gd name="connsiteY7" fmla="*/ 140505 h 843013"/>
              <a:gd name="connsiteX8" fmla="*/ 140505 w 1686026"/>
              <a:gd name="connsiteY8" fmla="*/ 0 h 8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026" h="843013">
                <a:moveTo>
                  <a:pt x="140505" y="0"/>
                </a:moveTo>
                <a:lnTo>
                  <a:pt x="1545521" y="0"/>
                </a:lnTo>
                <a:cubicBezTo>
                  <a:pt x="1623120" y="0"/>
                  <a:pt x="1686026" y="62906"/>
                  <a:pt x="1686026" y="140505"/>
                </a:cubicBezTo>
                <a:lnTo>
                  <a:pt x="1686026" y="702508"/>
                </a:lnTo>
                <a:cubicBezTo>
                  <a:pt x="1686026" y="780107"/>
                  <a:pt x="1623120" y="843013"/>
                  <a:pt x="1545521" y="843013"/>
                </a:cubicBezTo>
                <a:lnTo>
                  <a:pt x="140505" y="843013"/>
                </a:lnTo>
                <a:cubicBezTo>
                  <a:pt x="62906" y="843013"/>
                  <a:pt x="0" y="780107"/>
                  <a:pt x="0" y="702508"/>
                </a:cubicBezTo>
                <a:lnTo>
                  <a:pt x="0" y="140505"/>
                </a:lnTo>
                <a:cubicBezTo>
                  <a:pt x="0" y="62906"/>
                  <a:pt x="62906" y="0"/>
                  <a:pt x="1405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0" name="Freeform 19"/>
          <p:cNvSpPr/>
          <p:nvPr/>
        </p:nvSpPr>
        <p:spPr>
          <a:xfrm>
            <a:off x="4544551" y="3059303"/>
            <a:ext cx="1924488" cy="962244"/>
          </a:xfrm>
          <a:custGeom>
            <a:avLst/>
            <a:gdLst>
              <a:gd name="connsiteX0" fmla="*/ 140505 w 1686026"/>
              <a:gd name="connsiteY0" fmla="*/ 0 h 843013"/>
              <a:gd name="connsiteX1" fmla="*/ 1545521 w 1686026"/>
              <a:gd name="connsiteY1" fmla="*/ 0 h 843013"/>
              <a:gd name="connsiteX2" fmla="*/ 1686026 w 1686026"/>
              <a:gd name="connsiteY2" fmla="*/ 140505 h 843013"/>
              <a:gd name="connsiteX3" fmla="*/ 1686026 w 1686026"/>
              <a:gd name="connsiteY3" fmla="*/ 702508 h 843013"/>
              <a:gd name="connsiteX4" fmla="*/ 1545521 w 1686026"/>
              <a:gd name="connsiteY4" fmla="*/ 843013 h 843013"/>
              <a:gd name="connsiteX5" fmla="*/ 140505 w 1686026"/>
              <a:gd name="connsiteY5" fmla="*/ 843013 h 843013"/>
              <a:gd name="connsiteX6" fmla="*/ 0 w 1686026"/>
              <a:gd name="connsiteY6" fmla="*/ 702508 h 843013"/>
              <a:gd name="connsiteX7" fmla="*/ 0 w 1686026"/>
              <a:gd name="connsiteY7" fmla="*/ 140505 h 843013"/>
              <a:gd name="connsiteX8" fmla="*/ 140505 w 1686026"/>
              <a:gd name="connsiteY8" fmla="*/ 0 h 8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026" h="843013">
                <a:moveTo>
                  <a:pt x="140505" y="0"/>
                </a:moveTo>
                <a:lnTo>
                  <a:pt x="1545521" y="0"/>
                </a:lnTo>
                <a:cubicBezTo>
                  <a:pt x="1623120" y="0"/>
                  <a:pt x="1686026" y="62906"/>
                  <a:pt x="1686026" y="140505"/>
                </a:cubicBezTo>
                <a:lnTo>
                  <a:pt x="1686026" y="702508"/>
                </a:lnTo>
                <a:cubicBezTo>
                  <a:pt x="1686026" y="780107"/>
                  <a:pt x="1623120" y="843013"/>
                  <a:pt x="1545521" y="843013"/>
                </a:cubicBezTo>
                <a:lnTo>
                  <a:pt x="140505" y="843013"/>
                </a:lnTo>
                <a:cubicBezTo>
                  <a:pt x="62906" y="843013"/>
                  <a:pt x="0" y="780107"/>
                  <a:pt x="0" y="702508"/>
                </a:cubicBezTo>
                <a:lnTo>
                  <a:pt x="0" y="140505"/>
                </a:lnTo>
                <a:cubicBezTo>
                  <a:pt x="0" y="62906"/>
                  <a:pt x="62906" y="0"/>
                  <a:pt x="1405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1" name="Freeform 20"/>
          <p:cNvSpPr/>
          <p:nvPr/>
        </p:nvSpPr>
        <p:spPr>
          <a:xfrm>
            <a:off x="1124719" y="3059303"/>
            <a:ext cx="1924488" cy="962244"/>
          </a:xfrm>
          <a:custGeom>
            <a:avLst/>
            <a:gdLst>
              <a:gd name="connsiteX0" fmla="*/ 140505 w 1686026"/>
              <a:gd name="connsiteY0" fmla="*/ 0 h 843013"/>
              <a:gd name="connsiteX1" fmla="*/ 1545521 w 1686026"/>
              <a:gd name="connsiteY1" fmla="*/ 0 h 843013"/>
              <a:gd name="connsiteX2" fmla="*/ 1686026 w 1686026"/>
              <a:gd name="connsiteY2" fmla="*/ 140505 h 843013"/>
              <a:gd name="connsiteX3" fmla="*/ 1686026 w 1686026"/>
              <a:gd name="connsiteY3" fmla="*/ 702508 h 843013"/>
              <a:gd name="connsiteX4" fmla="*/ 1545521 w 1686026"/>
              <a:gd name="connsiteY4" fmla="*/ 843013 h 843013"/>
              <a:gd name="connsiteX5" fmla="*/ 140505 w 1686026"/>
              <a:gd name="connsiteY5" fmla="*/ 843013 h 843013"/>
              <a:gd name="connsiteX6" fmla="*/ 0 w 1686026"/>
              <a:gd name="connsiteY6" fmla="*/ 702508 h 843013"/>
              <a:gd name="connsiteX7" fmla="*/ 0 w 1686026"/>
              <a:gd name="connsiteY7" fmla="*/ 140505 h 843013"/>
              <a:gd name="connsiteX8" fmla="*/ 140505 w 1686026"/>
              <a:gd name="connsiteY8" fmla="*/ 0 h 8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026" h="843013">
                <a:moveTo>
                  <a:pt x="140505" y="0"/>
                </a:moveTo>
                <a:lnTo>
                  <a:pt x="1545521" y="0"/>
                </a:lnTo>
                <a:cubicBezTo>
                  <a:pt x="1623120" y="0"/>
                  <a:pt x="1686026" y="62906"/>
                  <a:pt x="1686026" y="140505"/>
                </a:cubicBezTo>
                <a:lnTo>
                  <a:pt x="1686026" y="702508"/>
                </a:lnTo>
                <a:cubicBezTo>
                  <a:pt x="1686026" y="780107"/>
                  <a:pt x="1623120" y="843013"/>
                  <a:pt x="1545521" y="843013"/>
                </a:cubicBezTo>
                <a:lnTo>
                  <a:pt x="140505" y="843013"/>
                </a:lnTo>
                <a:cubicBezTo>
                  <a:pt x="62906" y="843013"/>
                  <a:pt x="0" y="780107"/>
                  <a:pt x="0" y="702508"/>
                </a:cubicBezTo>
                <a:lnTo>
                  <a:pt x="0" y="140505"/>
                </a:lnTo>
                <a:cubicBezTo>
                  <a:pt x="0" y="62906"/>
                  <a:pt x="62906" y="0"/>
                  <a:pt x="1405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2" name="Freeform 21"/>
          <p:cNvSpPr/>
          <p:nvPr/>
        </p:nvSpPr>
        <p:spPr>
          <a:xfrm>
            <a:off x="1777848" y="5065630"/>
            <a:ext cx="1924488" cy="962244"/>
          </a:xfrm>
          <a:custGeom>
            <a:avLst/>
            <a:gdLst>
              <a:gd name="connsiteX0" fmla="*/ 140505 w 1686026"/>
              <a:gd name="connsiteY0" fmla="*/ 0 h 843013"/>
              <a:gd name="connsiteX1" fmla="*/ 1545521 w 1686026"/>
              <a:gd name="connsiteY1" fmla="*/ 0 h 843013"/>
              <a:gd name="connsiteX2" fmla="*/ 1686026 w 1686026"/>
              <a:gd name="connsiteY2" fmla="*/ 140505 h 843013"/>
              <a:gd name="connsiteX3" fmla="*/ 1686026 w 1686026"/>
              <a:gd name="connsiteY3" fmla="*/ 702508 h 843013"/>
              <a:gd name="connsiteX4" fmla="*/ 1545521 w 1686026"/>
              <a:gd name="connsiteY4" fmla="*/ 843013 h 843013"/>
              <a:gd name="connsiteX5" fmla="*/ 140505 w 1686026"/>
              <a:gd name="connsiteY5" fmla="*/ 843013 h 843013"/>
              <a:gd name="connsiteX6" fmla="*/ 0 w 1686026"/>
              <a:gd name="connsiteY6" fmla="*/ 702508 h 843013"/>
              <a:gd name="connsiteX7" fmla="*/ 0 w 1686026"/>
              <a:gd name="connsiteY7" fmla="*/ 140505 h 843013"/>
              <a:gd name="connsiteX8" fmla="*/ 140505 w 1686026"/>
              <a:gd name="connsiteY8" fmla="*/ 0 h 8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026" h="843013">
                <a:moveTo>
                  <a:pt x="140505" y="0"/>
                </a:moveTo>
                <a:lnTo>
                  <a:pt x="1545521" y="0"/>
                </a:lnTo>
                <a:cubicBezTo>
                  <a:pt x="1623120" y="0"/>
                  <a:pt x="1686026" y="62906"/>
                  <a:pt x="1686026" y="140505"/>
                </a:cubicBezTo>
                <a:lnTo>
                  <a:pt x="1686026" y="702508"/>
                </a:lnTo>
                <a:cubicBezTo>
                  <a:pt x="1686026" y="780107"/>
                  <a:pt x="1623120" y="843013"/>
                  <a:pt x="1545521" y="843013"/>
                </a:cubicBezTo>
                <a:lnTo>
                  <a:pt x="140505" y="843013"/>
                </a:lnTo>
                <a:cubicBezTo>
                  <a:pt x="62906" y="843013"/>
                  <a:pt x="0" y="780107"/>
                  <a:pt x="0" y="702508"/>
                </a:cubicBezTo>
                <a:lnTo>
                  <a:pt x="0" y="140505"/>
                </a:lnTo>
                <a:cubicBezTo>
                  <a:pt x="0" y="62906"/>
                  <a:pt x="62906" y="0"/>
                  <a:pt x="1405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3" name="Freeform 22"/>
          <p:cNvSpPr/>
          <p:nvPr/>
        </p:nvSpPr>
        <p:spPr>
          <a:xfrm>
            <a:off x="3891421" y="5065629"/>
            <a:ext cx="1924488" cy="962244"/>
          </a:xfrm>
          <a:custGeom>
            <a:avLst/>
            <a:gdLst>
              <a:gd name="connsiteX0" fmla="*/ 140505 w 1686026"/>
              <a:gd name="connsiteY0" fmla="*/ 0 h 843013"/>
              <a:gd name="connsiteX1" fmla="*/ 1545521 w 1686026"/>
              <a:gd name="connsiteY1" fmla="*/ 0 h 843013"/>
              <a:gd name="connsiteX2" fmla="*/ 1686026 w 1686026"/>
              <a:gd name="connsiteY2" fmla="*/ 140505 h 843013"/>
              <a:gd name="connsiteX3" fmla="*/ 1686026 w 1686026"/>
              <a:gd name="connsiteY3" fmla="*/ 702508 h 843013"/>
              <a:gd name="connsiteX4" fmla="*/ 1545521 w 1686026"/>
              <a:gd name="connsiteY4" fmla="*/ 843013 h 843013"/>
              <a:gd name="connsiteX5" fmla="*/ 140505 w 1686026"/>
              <a:gd name="connsiteY5" fmla="*/ 843013 h 843013"/>
              <a:gd name="connsiteX6" fmla="*/ 0 w 1686026"/>
              <a:gd name="connsiteY6" fmla="*/ 702508 h 843013"/>
              <a:gd name="connsiteX7" fmla="*/ 0 w 1686026"/>
              <a:gd name="connsiteY7" fmla="*/ 140505 h 843013"/>
              <a:gd name="connsiteX8" fmla="*/ 140505 w 1686026"/>
              <a:gd name="connsiteY8" fmla="*/ 0 h 84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026" h="843013">
                <a:moveTo>
                  <a:pt x="140505" y="0"/>
                </a:moveTo>
                <a:lnTo>
                  <a:pt x="1545521" y="0"/>
                </a:lnTo>
                <a:cubicBezTo>
                  <a:pt x="1623120" y="0"/>
                  <a:pt x="1686026" y="62906"/>
                  <a:pt x="1686026" y="140505"/>
                </a:cubicBezTo>
                <a:lnTo>
                  <a:pt x="1686026" y="702508"/>
                </a:lnTo>
                <a:cubicBezTo>
                  <a:pt x="1686026" y="780107"/>
                  <a:pt x="1623120" y="843013"/>
                  <a:pt x="1545521" y="843013"/>
                </a:cubicBezTo>
                <a:lnTo>
                  <a:pt x="140505" y="843013"/>
                </a:lnTo>
                <a:cubicBezTo>
                  <a:pt x="62906" y="843013"/>
                  <a:pt x="0" y="780107"/>
                  <a:pt x="0" y="702508"/>
                </a:cubicBezTo>
                <a:lnTo>
                  <a:pt x="0" y="140505"/>
                </a:lnTo>
                <a:cubicBezTo>
                  <a:pt x="0" y="62906"/>
                  <a:pt x="62906" y="0"/>
                  <a:pt x="1405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endParaRPr>
          </a:p>
        </p:txBody>
      </p:sp>
      <p:sp>
        <p:nvSpPr>
          <p:cNvPr id="25" name="TextBox 24">
            <a:extLst>
              <a:ext uri="{FF2B5EF4-FFF2-40B4-BE49-F238E27FC236}">
                <a16:creationId xmlns:a16="http://schemas.microsoft.com/office/drawing/2014/main" id="{9DF64E2B-0D4E-408E-9291-1CAA3E6B3D63}"/>
              </a:ext>
            </a:extLst>
          </p:cNvPr>
          <p:cNvSpPr txBox="1"/>
          <p:nvPr/>
        </p:nvSpPr>
        <p:spPr>
          <a:xfrm>
            <a:off x="2919421" y="2143573"/>
            <a:ext cx="1754916" cy="307777"/>
          </a:xfrm>
          <a:prstGeom prst="rect">
            <a:avLst/>
          </a:prstGeom>
          <a:noFill/>
          <a:ln>
            <a:noFill/>
          </a:ln>
        </p:spPr>
        <p:txBody>
          <a:bodyPr wrap="square" rtlCol="0">
            <a:spAutoFit/>
          </a:bodyPr>
          <a:lstStyle/>
          <a:p>
            <a:pPr algn="ctr"/>
            <a:r>
              <a:rPr lang="id-ID" sz="1400" b="1" dirty="0">
                <a:solidFill>
                  <a:schemeClr val="bg1"/>
                </a:solidFill>
              </a:rPr>
              <a:t>01. Reviewing</a:t>
            </a:r>
            <a:endParaRPr lang="en-US" sz="1400" b="1" dirty="0">
              <a:solidFill>
                <a:schemeClr val="bg1"/>
              </a:solidFill>
            </a:endParaRPr>
          </a:p>
        </p:txBody>
      </p:sp>
      <p:sp>
        <p:nvSpPr>
          <p:cNvPr id="26" name="TextBox 25">
            <a:extLst>
              <a:ext uri="{FF2B5EF4-FFF2-40B4-BE49-F238E27FC236}">
                <a16:creationId xmlns:a16="http://schemas.microsoft.com/office/drawing/2014/main" id="{9DF64E2B-0D4E-408E-9291-1CAA3E6B3D63}"/>
              </a:ext>
            </a:extLst>
          </p:cNvPr>
          <p:cNvSpPr txBox="1"/>
          <p:nvPr/>
        </p:nvSpPr>
        <p:spPr>
          <a:xfrm>
            <a:off x="4629338" y="3387303"/>
            <a:ext cx="1754916" cy="307777"/>
          </a:xfrm>
          <a:prstGeom prst="rect">
            <a:avLst/>
          </a:prstGeom>
          <a:noFill/>
          <a:ln>
            <a:noFill/>
          </a:ln>
        </p:spPr>
        <p:txBody>
          <a:bodyPr wrap="square" rtlCol="0">
            <a:spAutoFit/>
          </a:bodyPr>
          <a:lstStyle/>
          <a:p>
            <a:pPr algn="ctr"/>
            <a:r>
              <a:rPr lang="id-ID" sz="1400" b="1" dirty="0">
                <a:solidFill>
                  <a:schemeClr val="bg1"/>
                </a:solidFill>
              </a:rPr>
              <a:t>02. Discussing</a:t>
            </a:r>
            <a:endParaRPr lang="en-US" sz="1400" b="1" dirty="0">
              <a:solidFill>
                <a:schemeClr val="bg1"/>
              </a:solidFill>
            </a:endParaRPr>
          </a:p>
        </p:txBody>
      </p:sp>
      <p:sp>
        <p:nvSpPr>
          <p:cNvPr id="27" name="TextBox 26">
            <a:extLst>
              <a:ext uri="{FF2B5EF4-FFF2-40B4-BE49-F238E27FC236}">
                <a16:creationId xmlns:a16="http://schemas.microsoft.com/office/drawing/2014/main" id="{9DF64E2B-0D4E-408E-9291-1CAA3E6B3D63}"/>
              </a:ext>
            </a:extLst>
          </p:cNvPr>
          <p:cNvSpPr txBox="1"/>
          <p:nvPr/>
        </p:nvSpPr>
        <p:spPr>
          <a:xfrm>
            <a:off x="3976207" y="5392861"/>
            <a:ext cx="1754916" cy="307777"/>
          </a:xfrm>
          <a:prstGeom prst="rect">
            <a:avLst/>
          </a:prstGeom>
          <a:noFill/>
          <a:ln>
            <a:noFill/>
          </a:ln>
        </p:spPr>
        <p:txBody>
          <a:bodyPr wrap="square" rtlCol="0">
            <a:spAutoFit/>
          </a:bodyPr>
          <a:lstStyle/>
          <a:p>
            <a:pPr algn="ctr"/>
            <a:r>
              <a:rPr lang="id-ID" sz="1400" b="1" dirty="0">
                <a:solidFill>
                  <a:schemeClr val="bg1"/>
                </a:solidFill>
              </a:rPr>
              <a:t>03. Producing</a:t>
            </a:r>
            <a:endParaRPr lang="en-US" sz="1400" b="1" dirty="0">
              <a:solidFill>
                <a:schemeClr val="bg1"/>
              </a:solidFill>
            </a:endParaRPr>
          </a:p>
        </p:txBody>
      </p:sp>
      <p:sp>
        <p:nvSpPr>
          <p:cNvPr id="28" name="TextBox 27">
            <a:extLst>
              <a:ext uri="{FF2B5EF4-FFF2-40B4-BE49-F238E27FC236}">
                <a16:creationId xmlns:a16="http://schemas.microsoft.com/office/drawing/2014/main" id="{9DF64E2B-0D4E-408E-9291-1CAA3E6B3D63}"/>
              </a:ext>
            </a:extLst>
          </p:cNvPr>
          <p:cNvSpPr txBox="1"/>
          <p:nvPr/>
        </p:nvSpPr>
        <p:spPr>
          <a:xfrm>
            <a:off x="1862635" y="5392862"/>
            <a:ext cx="1754916" cy="307777"/>
          </a:xfrm>
          <a:prstGeom prst="rect">
            <a:avLst/>
          </a:prstGeom>
          <a:noFill/>
          <a:ln>
            <a:noFill/>
          </a:ln>
        </p:spPr>
        <p:txBody>
          <a:bodyPr wrap="square" rtlCol="0">
            <a:spAutoFit/>
          </a:bodyPr>
          <a:lstStyle/>
          <a:p>
            <a:pPr algn="ctr"/>
            <a:r>
              <a:rPr lang="id-ID" sz="1400" b="1" dirty="0">
                <a:solidFill>
                  <a:schemeClr val="bg1"/>
                </a:solidFill>
              </a:rPr>
              <a:t>04. Selling</a:t>
            </a:r>
            <a:endParaRPr lang="en-US" sz="1400" b="1" dirty="0">
              <a:solidFill>
                <a:schemeClr val="bg1"/>
              </a:solidFill>
            </a:endParaRPr>
          </a:p>
        </p:txBody>
      </p:sp>
      <p:sp>
        <p:nvSpPr>
          <p:cNvPr id="29" name="TextBox 28">
            <a:extLst>
              <a:ext uri="{FF2B5EF4-FFF2-40B4-BE49-F238E27FC236}">
                <a16:creationId xmlns:a16="http://schemas.microsoft.com/office/drawing/2014/main" id="{9DF64E2B-0D4E-408E-9291-1CAA3E6B3D63}"/>
              </a:ext>
            </a:extLst>
          </p:cNvPr>
          <p:cNvSpPr txBox="1"/>
          <p:nvPr/>
        </p:nvSpPr>
        <p:spPr>
          <a:xfrm>
            <a:off x="1209662" y="3387303"/>
            <a:ext cx="1754916" cy="307777"/>
          </a:xfrm>
          <a:prstGeom prst="rect">
            <a:avLst/>
          </a:prstGeom>
          <a:noFill/>
          <a:ln>
            <a:noFill/>
          </a:ln>
        </p:spPr>
        <p:txBody>
          <a:bodyPr wrap="square" rtlCol="0">
            <a:spAutoFit/>
          </a:bodyPr>
          <a:lstStyle/>
          <a:p>
            <a:pPr algn="ctr"/>
            <a:r>
              <a:rPr lang="id-ID" sz="1400" b="1" dirty="0">
                <a:solidFill>
                  <a:schemeClr val="bg1"/>
                </a:solidFill>
              </a:rPr>
              <a:t>05. Evaluating</a:t>
            </a:r>
            <a:endParaRPr lang="en-US" sz="1400" b="1" dirty="0">
              <a:solidFill>
                <a:schemeClr val="bg1"/>
              </a:solidFill>
            </a:endParaRPr>
          </a:p>
        </p:txBody>
      </p:sp>
      <p:sp>
        <p:nvSpPr>
          <p:cNvPr id="30" name="Rectangle 29"/>
          <p:cNvSpPr/>
          <p:nvPr/>
        </p:nvSpPr>
        <p:spPr>
          <a:xfrm>
            <a:off x="7186710" y="2004822"/>
            <a:ext cx="4283025"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a:t>
            </a:r>
          </a:p>
        </p:txBody>
      </p:sp>
      <p:sp>
        <p:nvSpPr>
          <p:cNvPr id="31" name="Rectangle 30"/>
          <p:cNvSpPr/>
          <p:nvPr/>
        </p:nvSpPr>
        <p:spPr>
          <a:xfrm>
            <a:off x="7186712" y="3213178"/>
            <a:ext cx="4126772"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2" name="TextBox 31">
            <a:extLst>
              <a:ext uri="{FF2B5EF4-FFF2-40B4-BE49-F238E27FC236}">
                <a16:creationId xmlns:a16="http://schemas.microsoft.com/office/drawing/2014/main" id="{9DF64E2B-0D4E-408E-9291-1CAA3E6B3D63}"/>
              </a:ext>
            </a:extLst>
          </p:cNvPr>
          <p:cNvSpPr txBox="1"/>
          <p:nvPr/>
        </p:nvSpPr>
        <p:spPr>
          <a:xfrm>
            <a:off x="7198131" y="2905179"/>
            <a:ext cx="2721122" cy="307777"/>
          </a:xfrm>
          <a:prstGeom prst="rect">
            <a:avLst/>
          </a:prstGeom>
          <a:noFill/>
          <a:ln>
            <a:noFill/>
          </a:ln>
        </p:spPr>
        <p:txBody>
          <a:bodyPr wrap="square" rtlCol="0">
            <a:spAutoFit/>
          </a:bodyPr>
          <a:lstStyle/>
          <a:p>
            <a:r>
              <a:rPr lang="id-ID" sz="1400" b="1" dirty="0">
                <a:solidFill>
                  <a:schemeClr val="tx1">
                    <a:lumMod val="75000"/>
                    <a:lumOff val="25000"/>
                  </a:schemeClr>
                </a:solidFill>
              </a:rPr>
              <a:t>Reviewing</a:t>
            </a:r>
            <a:r>
              <a:rPr lang="id-ID" sz="1400" b="1" dirty="0">
                <a:solidFill>
                  <a:schemeClr val="accent4"/>
                </a:solidFill>
              </a:rPr>
              <a:t> </a:t>
            </a:r>
            <a:r>
              <a:rPr lang="id-ID" sz="1400" b="1" dirty="0">
                <a:solidFill>
                  <a:schemeClr val="tx1">
                    <a:lumMod val="75000"/>
                    <a:lumOff val="25000"/>
                  </a:schemeClr>
                </a:solidFill>
              </a:rPr>
              <a:t>and</a:t>
            </a:r>
            <a:r>
              <a:rPr lang="id-ID" sz="1400" b="1" dirty="0">
                <a:solidFill>
                  <a:schemeClr val="accent4"/>
                </a:solidFill>
              </a:rPr>
              <a:t> Discussing</a:t>
            </a:r>
            <a:endParaRPr lang="en-US" sz="1400" b="1" dirty="0">
              <a:solidFill>
                <a:schemeClr val="tx1">
                  <a:lumMod val="75000"/>
                  <a:lumOff val="25000"/>
                </a:schemeClr>
              </a:solidFill>
            </a:endParaRPr>
          </a:p>
        </p:txBody>
      </p:sp>
      <p:sp>
        <p:nvSpPr>
          <p:cNvPr id="33" name="Rectangle 32"/>
          <p:cNvSpPr/>
          <p:nvPr/>
        </p:nvSpPr>
        <p:spPr>
          <a:xfrm>
            <a:off x="7186712" y="4303019"/>
            <a:ext cx="4126772"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4" name="TextBox 33">
            <a:extLst>
              <a:ext uri="{FF2B5EF4-FFF2-40B4-BE49-F238E27FC236}">
                <a16:creationId xmlns:a16="http://schemas.microsoft.com/office/drawing/2014/main" id="{9DF64E2B-0D4E-408E-9291-1CAA3E6B3D63}"/>
              </a:ext>
            </a:extLst>
          </p:cNvPr>
          <p:cNvSpPr txBox="1"/>
          <p:nvPr/>
        </p:nvSpPr>
        <p:spPr>
          <a:xfrm>
            <a:off x="7198131" y="3995020"/>
            <a:ext cx="2484832" cy="307777"/>
          </a:xfrm>
          <a:prstGeom prst="rect">
            <a:avLst/>
          </a:prstGeom>
          <a:noFill/>
          <a:ln>
            <a:noFill/>
          </a:ln>
        </p:spPr>
        <p:txBody>
          <a:bodyPr wrap="square" rtlCol="0">
            <a:spAutoFit/>
          </a:bodyPr>
          <a:lstStyle/>
          <a:p>
            <a:r>
              <a:rPr lang="id-ID" sz="1400" b="1" dirty="0">
                <a:solidFill>
                  <a:schemeClr val="accent4"/>
                </a:solidFill>
              </a:rPr>
              <a:t>Producing </a:t>
            </a:r>
            <a:r>
              <a:rPr lang="id-ID" sz="1400" b="1" dirty="0">
                <a:solidFill>
                  <a:schemeClr val="tx1">
                    <a:lumMod val="75000"/>
                    <a:lumOff val="25000"/>
                  </a:schemeClr>
                </a:solidFill>
              </a:rPr>
              <a:t>and Selling</a:t>
            </a:r>
            <a:endParaRPr lang="en-US" sz="1400" b="1" dirty="0">
              <a:solidFill>
                <a:schemeClr val="tx1">
                  <a:lumMod val="75000"/>
                  <a:lumOff val="25000"/>
                </a:schemeClr>
              </a:solidFill>
            </a:endParaRPr>
          </a:p>
        </p:txBody>
      </p:sp>
      <p:sp>
        <p:nvSpPr>
          <p:cNvPr id="35" name="Rectangle 34"/>
          <p:cNvSpPr/>
          <p:nvPr/>
        </p:nvSpPr>
        <p:spPr>
          <a:xfrm>
            <a:off x="7186712" y="5392862"/>
            <a:ext cx="4126772"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36" name="TextBox 35">
            <a:extLst>
              <a:ext uri="{FF2B5EF4-FFF2-40B4-BE49-F238E27FC236}">
                <a16:creationId xmlns:a16="http://schemas.microsoft.com/office/drawing/2014/main" id="{9DF64E2B-0D4E-408E-9291-1CAA3E6B3D63}"/>
              </a:ext>
            </a:extLst>
          </p:cNvPr>
          <p:cNvSpPr txBox="1"/>
          <p:nvPr/>
        </p:nvSpPr>
        <p:spPr>
          <a:xfrm>
            <a:off x="7198130" y="5084864"/>
            <a:ext cx="1898983" cy="307777"/>
          </a:xfrm>
          <a:prstGeom prst="rect">
            <a:avLst/>
          </a:prstGeom>
          <a:noFill/>
          <a:ln>
            <a:noFill/>
          </a:ln>
        </p:spPr>
        <p:txBody>
          <a:bodyPr wrap="square" rtlCol="0">
            <a:spAutoFit/>
          </a:bodyPr>
          <a:lstStyle/>
          <a:p>
            <a:r>
              <a:rPr lang="id-ID" sz="1400" b="1" dirty="0">
                <a:solidFill>
                  <a:schemeClr val="tx1">
                    <a:lumMod val="75000"/>
                    <a:lumOff val="25000"/>
                  </a:schemeClr>
                </a:solidFill>
              </a:rPr>
              <a:t>Evaluating</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764198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D510C0D0-D265-4568-8549-E458C738731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2886" r="32886"/>
          <a:stretch>
            <a:fillRect/>
          </a:stretch>
        </p:blipFill>
        <p:spPr/>
      </p:pic>
      <p:sp>
        <p:nvSpPr>
          <p:cNvPr id="3" name="Rectangle 2">
            <a:extLst>
              <a:ext uri="{FF2B5EF4-FFF2-40B4-BE49-F238E27FC236}">
                <a16:creationId xmlns:a16="http://schemas.microsoft.com/office/drawing/2014/main" id="{DC10B37E-CD26-4ADF-B299-311AB1656CB7}"/>
              </a:ext>
            </a:extLst>
          </p:cNvPr>
          <p:cNvSpPr/>
          <p:nvPr/>
        </p:nvSpPr>
        <p:spPr>
          <a:xfrm>
            <a:off x="6957392" y="4817661"/>
            <a:ext cx="5234610" cy="861611"/>
          </a:xfrm>
          <a:prstGeom prst="rect">
            <a:avLst/>
          </a:prstGeom>
          <a:solidFill>
            <a:schemeClr val="accent4"/>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TextBox 3">
            <a:extLst>
              <a:ext uri="{FF2B5EF4-FFF2-40B4-BE49-F238E27FC236}">
                <a16:creationId xmlns:a16="http://schemas.microsoft.com/office/drawing/2014/main" id="{333BCFBF-89BA-400D-B2ED-FA32E0B4C30C}"/>
              </a:ext>
            </a:extLst>
          </p:cNvPr>
          <p:cNvSpPr txBox="1"/>
          <p:nvPr/>
        </p:nvSpPr>
        <p:spPr>
          <a:xfrm>
            <a:off x="1314538" y="1409681"/>
            <a:ext cx="4087767" cy="584775"/>
          </a:xfrm>
          <a:prstGeom prst="rect">
            <a:avLst/>
          </a:prstGeom>
          <a:noFill/>
        </p:spPr>
        <p:txBody>
          <a:bodyPr wrap="square" rtlCol="0">
            <a:spAutoFit/>
          </a:bodyPr>
          <a:lstStyle/>
          <a:p>
            <a:r>
              <a:rPr lang="id-ID" sz="3200" b="1" dirty="0">
                <a:solidFill>
                  <a:schemeClr val="tx1">
                    <a:lumMod val="75000"/>
                    <a:lumOff val="25000"/>
                  </a:schemeClr>
                </a:solidFill>
                <a:latin typeface="+mj-lt"/>
              </a:rPr>
              <a:t>Contact</a:t>
            </a:r>
            <a:r>
              <a:rPr lang="id-ID" sz="3200" b="1" dirty="0">
                <a:solidFill>
                  <a:schemeClr val="accent4"/>
                </a:solidFill>
                <a:latin typeface="+mj-lt"/>
              </a:rPr>
              <a:t> Us</a:t>
            </a:r>
            <a:endParaRPr lang="en-US" sz="3200" b="1" dirty="0">
              <a:solidFill>
                <a:schemeClr val="accent4"/>
              </a:solidFill>
              <a:latin typeface="+mj-lt"/>
            </a:endParaRPr>
          </a:p>
        </p:txBody>
      </p:sp>
      <p:grpSp>
        <p:nvGrpSpPr>
          <p:cNvPr id="5" name="Group 1584"/>
          <p:cNvGrpSpPr>
            <a:grpSpLocks noChangeAspect="1"/>
          </p:cNvGrpSpPr>
          <p:nvPr/>
        </p:nvGrpSpPr>
        <p:grpSpPr bwMode="auto">
          <a:xfrm>
            <a:off x="1404457" y="5011186"/>
            <a:ext cx="309313" cy="308769"/>
            <a:chOff x="587" y="3409"/>
            <a:chExt cx="569" cy="568"/>
          </a:xfrm>
          <a:solidFill>
            <a:schemeClr val="accent4"/>
          </a:solidFill>
        </p:grpSpPr>
        <p:sp>
          <p:nvSpPr>
            <p:cNvPr id="6" name="Freeform 1586"/>
            <p:cNvSpPr>
              <a:spLocks/>
            </p:cNvSpPr>
            <p:nvPr/>
          </p:nvSpPr>
          <p:spPr bwMode="auto">
            <a:xfrm>
              <a:off x="587" y="3463"/>
              <a:ext cx="514" cy="514"/>
            </a:xfrm>
            <a:custGeom>
              <a:avLst/>
              <a:gdLst>
                <a:gd name="T0" fmla="*/ 641 w 3087"/>
                <a:gd name="T1" fmla="*/ 14 h 3085"/>
                <a:gd name="T2" fmla="*/ 747 w 3087"/>
                <a:gd name="T3" fmla="*/ 82 h 3085"/>
                <a:gd name="T4" fmla="*/ 1052 w 3087"/>
                <a:gd name="T5" fmla="*/ 385 h 3085"/>
                <a:gd name="T6" fmla="*/ 1206 w 3087"/>
                <a:gd name="T7" fmla="*/ 558 h 3085"/>
                <a:gd name="T8" fmla="*/ 1238 w 3087"/>
                <a:gd name="T9" fmla="*/ 671 h 3085"/>
                <a:gd name="T10" fmla="*/ 1206 w 3087"/>
                <a:gd name="T11" fmla="*/ 783 h 3085"/>
                <a:gd name="T12" fmla="*/ 1027 w 3087"/>
                <a:gd name="T13" fmla="*/ 980 h 3085"/>
                <a:gd name="T14" fmla="*/ 884 w 3087"/>
                <a:gd name="T15" fmla="*/ 1130 h 3085"/>
                <a:gd name="T16" fmla="*/ 888 w 3087"/>
                <a:gd name="T17" fmla="*/ 1171 h 3085"/>
                <a:gd name="T18" fmla="*/ 989 w 3087"/>
                <a:gd name="T19" fmla="*/ 1361 h 3085"/>
                <a:gd name="T20" fmla="*/ 1115 w 3087"/>
                <a:gd name="T21" fmla="*/ 1534 h 3085"/>
                <a:gd name="T22" fmla="*/ 1330 w 3087"/>
                <a:gd name="T23" fmla="*/ 1773 h 3085"/>
                <a:gd name="T24" fmla="*/ 1571 w 3087"/>
                <a:gd name="T25" fmla="*/ 1985 h 3085"/>
                <a:gd name="T26" fmla="*/ 1788 w 3087"/>
                <a:gd name="T27" fmla="*/ 2133 h 3085"/>
                <a:gd name="T28" fmla="*/ 1913 w 3087"/>
                <a:gd name="T29" fmla="*/ 2196 h 3085"/>
                <a:gd name="T30" fmla="*/ 1957 w 3087"/>
                <a:gd name="T31" fmla="*/ 2202 h 3085"/>
                <a:gd name="T32" fmla="*/ 2108 w 3087"/>
                <a:gd name="T33" fmla="*/ 2056 h 3085"/>
                <a:gd name="T34" fmla="*/ 2298 w 3087"/>
                <a:gd name="T35" fmla="*/ 1881 h 3085"/>
                <a:gd name="T36" fmla="*/ 2398 w 3087"/>
                <a:gd name="T37" fmla="*/ 1848 h 3085"/>
                <a:gd name="T38" fmla="*/ 2500 w 3087"/>
                <a:gd name="T39" fmla="*/ 1865 h 3085"/>
                <a:gd name="T40" fmla="*/ 2597 w 3087"/>
                <a:gd name="T41" fmla="*/ 1930 h 3085"/>
                <a:gd name="T42" fmla="*/ 3031 w 3087"/>
                <a:gd name="T43" fmla="*/ 2367 h 3085"/>
                <a:gd name="T44" fmla="*/ 3081 w 3087"/>
                <a:gd name="T45" fmla="*/ 2467 h 3085"/>
                <a:gd name="T46" fmla="*/ 3081 w 3087"/>
                <a:gd name="T47" fmla="*/ 2571 h 3085"/>
                <a:gd name="T48" fmla="*/ 3030 w 3087"/>
                <a:gd name="T49" fmla="*/ 2671 h 3085"/>
                <a:gd name="T50" fmla="*/ 2885 w 3087"/>
                <a:gd name="T51" fmla="*/ 2818 h 3085"/>
                <a:gd name="T52" fmla="*/ 2735 w 3087"/>
                <a:gd name="T53" fmla="*/ 2973 h 3085"/>
                <a:gd name="T54" fmla="*/ 2615 w 3087"/>
                <a:gd name="T55" fmla="*/ 3049 h 3085"/>
                <a:gd name="T56" fmla="*/ 2479 w 3087"/>
                <a:gd name="T57" fmla="*/ 3083 h 3085"/>
                <a:gd name="T58" fmla="*/ 2299 w 3087"/>
                <a:gd name="T59" fmla="*/ 3076 h 3085"/>
                <a:gd name="T60" fmla="*/ 2062 w 3087"/>
                <a:gd name="T61" fmla="*/ 3025 h 3085"/>
                <a:gd name="T62" fmla="*/ 1834 w 3087"/>
                <a:gd name="T63" fmla="*/ 2938 h 3085"/>
                <a:gd name="T64" fmla="*/ 1529 w 3087"/>
                <a:gd name="T65" fmla="*/ 2780 h 3085"/>
                <a:gd name="T66" fmla="*/ 1205 w 3087"/>
                <a:gd name="T67" fmla="*/ 2565 h 3085"/>
                <a:gd name="T68" fmla="*/ 909 w 3087"/>
                <a:gd name="T69" fmla="*/ 2314 h 3085"/>
                <a:gd name="T70" fmla="*/ 640 w 3087"/>
                <a:gd name="T71" fmla="*/ 2028 h 3085"/>
                <a:gd name="T72" fmla="*/ 424 w 3087"/>
                <a:gd name="T73" fmla="*/ 1745 h 3085"/>
                <a:gd name="T74" fmla="*/ 240 w 3087"/>
                <a:gd name="T75" fmla="*/ 1443 h 3085"/>
                <a:gd name="T76" fmla="*/ 93 w 3087"/>
                <a:gd name="T77" fmla="*/ 1118 h 3085"/>
                <a:gd name="T78" fmla="*/ 28 w 3087"/>
                <a:gd name="T79" fmla="*/ 907 h 3085"/>
                <a:gd name="T80" fmla="*/ 0 w 3087"/>
                <a:gd name="T81" fmla="*/ 687 h 3085"/>
                <a:gd name="T82" fmla="*/ 18 w 3087"/>
                <a:gd name="T83" fmla="*/ 523 h 3085"/>
                <a:gd name="T84" fmla="*/ 73 w 3087"/>
                <a:gd name="T85" fmla="*/ 404 h 3085"/>
                <a:gd name="T86" fmla="*/ 217 w 3087"/>
                <a:gd name="T87" fmla="*/ 251 h 3085"/>
                <a:gd name="T88" fmla="*/ 420 w 3087"/>
                <a:gd name="T89" fmla="*/ 53 h 3085"/>
                <a:gd name="T90" fmla="*/ 529 w 3087"/>
                <a:gd name="T91" fmla="*/ 3 h 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87" h="3085">
                  <a:moveTo>
                    <a:pt x="566" y="0"/>
                  </a:moveTo>
                  <a:lnTo>
                    <a:pt x="604" y="3"/>
                  </a:lnTo>
                  <a:lnTo>
                    <a:pt x="641" y="14"/>
                  </a:lnTo>
                  <a:lnTo>
                    <a:pt x="678" y="29"/>
                  </a:lnTo>
                  <a:lnTo>
                    <a:pt x="713" y="52"/>
                  </a:lnTo>
                  <a:lnTo>
                    <a:pt x="747" y="82"/>
                  </a:lnTo>
                  <a:lnTo>
                    <a:pt x="850" y="184"/>
                  </a:lnTo>
                  <a:lnTo>
                    <a:pt x="952" y="287"/>
                  </a:lnTo>
                  <a:lnTo>
                    <a:pt x="1052" y="385"/>
                  </a:lnTo>
                  <a:lnTo>
                    <a:pt x="1150" y="485"/>
                  </a:lnTo>
                  <a:lnTo>
                    <a:pt x="1183" y="521"/>
                  </a:lnTo>
                  <a:lnTo>
                    <a:pt x="1206" y="558"/>
                  </a:lnTo>
                  <a:lnTo>
                    <a:pt x="1224" y="595"/>
                  </a:lnTo>
                  <a:lnTo>
                    <a:pt x="1235" y="632"/>
                  </a:lnTo>
                  <a:lnTo>
                    <a:pt x="1238" y="671"/>
                  </a:lnTo>
                  <a:lnTo>
                    <a:pt x="1235" y="708"/>
                  </a:lnTo>
                  <a:lnTo>
                    <a:pt x="1224" y="746"/>
                  </a:lnTo>
                  <a:lnTo>
                    <a:pt x="1206" y="783"/>
                  </a:lnTo>
                  <a:lnTo>
                    <a:pt x="1183" y="819"/>
                  </a:lnTo>
                  <a:lnTo>
                    <a:pt x="1151" y="855"/>
                  </a:lnTo>
                  <a:lnTo>
                    <a:pt x="1027" y="980"/>
                  </a:lnTo>
                  <a:lnTo>
                    <a:pt x="901" y="1105"/>
                  </a:lnTo>
                  <a:lnTo>
                    <a:pt x="891" y="1117"/>
                  </a:lnTo>
                  <a:lnTo>
                    <a:pt x="884" y="1130"/>
                  </a:lnTo>
                  <a:lnTo>
                    <a:pt x="881" y="1142"/>
                  </a:lnTo>
                  <a:lnTo>
                    <a:pt x="883" y="1156"/>
                  </a:lnTo>
                  <a:lnTo>
                    <a:pt x="888" y="1171"/>
                  </a:lnTo>
                  <a:lnTo>
                    <a:pt x="919" y="1237"/>
                  </a:lnTo>
                  <a:lnTo>
                    <a:pt x="952" y="1300"/>
                  </a:lnTo>
                  <a:lnTo>
                    <a:pt x="989" y="1361"/>
                  </a:lnTo>
                  <a:lnTo>
                    <a:pt x="1029" y="1420"/>
                  </a:lnTo>
                  <a:lnTo>
                    <a:pt x="1070" y="1478"/>
                  </a:lnTo>
                  <a:lnTo>
                    <a:pt x="1115" y="1534"/>
                  </a:lnTo>
                  <a:lnTo>
                    <a:pt x="1185" y="1617"/>
                  </a:lnTo>
                  <a:lnTo>
                    <a:pt x="1256" y="1697"/>
                  </a:lnTo>
                  <a:lnTo>
                    <a:pt x="1330" y="1773"/>
                  </a:lnTo>
                  <a:lnTo>
                    <a:pt x="1408" y="1847"/>
                  </a:lnTo>
                  <a:lnTo>
                    <a:pt x="1488" y="1918"/>
                  </a:lnTo>
                  <a:lnTo>
                    <a:pt x="1571" y="1985"/>
                  </a:lnTo>
                  <a:lnTo>
                    <a:pt x="1657" y="2050"/>
                  </a:lnTo>
                  <a:lnTo>
                    <a:pt x="1748" y="2109"/>
                  </a:lnTo>
                  <a:lnTo>
                    <a:pt x="1788" y="2133"/>
                  </a:lnTo>
                  <a:lnTo>
                    <a:pt x="1830" y="2153"/>
                  </a:lnTo>
                  <a:lnTo>
                    <a:pt x="1872" y="2174"/>
                  </a:lnTo>
                  <a:lnTo>
                    <a:pt x="1913" y="2196"/>
                  </a:lnTo>
                  <a:lnTo>
                    <a:pt x="1929" y="2202"/>
                  </a:lnTo>
                  <a:lnTo>
                    <a:pt x="1943" y="2204"/>
                  </a:lnTo>
                  <a:lnTo>
                    <a:pt x="1957" y="2202"/>
                  </a:lnTo>
                  <a:lnTo>
                    <a:pt x="1969" y="2195"/>
                  </a:lnTo>
                  <a:lnTo>
                    <a:pt x="1983" y="2182"/>
                  </a:lnTo>
                  <a:lnTo>
                    <a:pt x="2108" y="2056"/>
                  </a:lnTo>
                  <a:lnTo>
                    <a:pt x="2235" y="1930"/>
                  </a:lnTo>
                  <a:lnTo>
                    <a:pt x="2266" y="1903"/>
                  </a:lnTo>
                  <a:lnTo>
                    <a:pt x="2298" y="1881"/>
                  </a:lnTo>
                  <a:lnTo>
                    <a:pt x="2331" y="1865"/>
                  </a:lnTo>
                  <a:lnTo>
                    <a:pt x="2365" y="1853"/>
                  </a:lnTo>
                  <a:lnTo>
                    <a:pt x="2398" y="1848"/>
                  </a:lnTo>
                  <a:lnTo>
                    <a:pt x="2433" y="1848"/>
                  </a:lnTo>
                  <a:lnTo>
                    <a:pt x="2467" y="1853"/>
                  </a:lnTo>
                  <a:lnTo>
                    <a:pt x="2500" y="1865"/>
                  </a:lnTo>
                  <a:lnTo>
                    <a:pt x="2534" y="1881"/>
                  </a:lnTo>
                  <a:lnTo>
                    <a:pt x="2566" y="1903"/>
                  </a:lnTo>
                  <a:lnTo>
                    <a:pt x="2597" y="1930"/>
                  </a:lnTo>
                  <a:lnTo>
                    <a:pt x="2801" y="2133"/>
                  </a:lnTo>
                  <a:lnTo>
                    <a:pt x="3003" y="2335"/>
                  </a:lnTo>
                  <a:lnTo>
                    <a:pt x="3031" y="2367"/>
                  </a:lnTo>
                  <a:lnTo>
                    <a:pt x="3054" y="2399"/>
                  </a:lnTo>
                  <a:lnTo>
                    <a:pt x="3071" y="2434"/>
                  </a:lnTo>
                  <a:lnTo>
                    <a:pt x="3081" y="2467"/>
                  </a:lnTo>
                  <a:lnTo>
                    <a:pt x="3087" y="2501"/>
                  </a:lnTo>
                  <a:lnTo>
                    <a:pt x="3087" y="2536"/>
                  </a:lnTo>
                  <a:lnTo>
                    <a:pt x="3081" y="2571"/>
                  </a:lnTo>
                  <a:lnTo>
                    <a:pt x="3070" y="2605"/>
                  </a:lnTo>
                  <a:lnTo>
                    <a:pt x="3053" y="2638"/>
                  </a:lnTo>
                  <a:lnTo>
                    <a:pt x="3030" y="2671"/>
                  </a:lnTo>
                  <a:lnTo>
                    <a:pt x="3002" y="2704"/>
                  </a:lnTo>
                  <a:lnTo>
                    <a:pt x="2944" y="2761"/>
                  </a:lnTo>
                  <a:lnTo>
                    <a:pt x="2885" y="2818"/>
                  </a:lnTo>
                  <a:lnTo>
                    <a:pt x="2827" y="2876"/>
                  </a:lnTo>
                  <a:lnTo>
                    <a:pt x="2772" y="2935"/>
                  </a:lnTo>
                  <a:lnTo>
                    <a:pt x="2735" y="2973"/>
                  </a:lnTo>
                  <a:lnTo>
                    <a:pt x="2697" y="3003"/>
                  </a:lnTo>
                  <a:lnTo>
                    <a:pt x="2656" y="3029"/>
                  </a:lnTo>
                  <a:lnTo>
                    <a:pt x="2615" y="3049"/>
                  </a:lnTo>
                  <a:lnTo>
                    <a:pt x="2571" y="3065"/>
                  </a:lnTo>
                  <a:lnTo>
                    <a:pt x="2526" y="3075"/>
                  </a:lnTo>
                  <a:lnTo>
                    <a:pt x="2479" y="3083"/>
                  </a:lnTo>
                  <a:lnTo>
                    <a:pt x="2431" y="3085"/>
                  </a:lnTo>
                  <a:lnTo>
                    <a:pt x="2381" y="3084"/>
                  </a:lnTo>
                  <a:lnTo>
                    <a:pt x="2299" y="3076"/>
                  </a:lnTo>
                  <a:lnTo>
                    <a:pt x="2219" y="3064"/>
                  </a:lnTo>
                  <a:lnTo>
                    <a:pt x="2139" y="3046"/>
                  </a:lnTo>
                  <a:lnTo>
                    <a:pt x="2062" y="3025"/>
                  </a:lnTo>
                  <a:lnTo>
                    <a:pt x="1985" y="3000"/>
                  </a:lnTo>
                  <a:lnTo>
                    <a:pt x="1909" y="2970"/>
                  </a:lnTo>
                  <a:lnTo>
                    <a:pt x="1834" y="2938"/>
                  </a:lnTo>
                  <a:lnTo>
                    <a:pt x="1760" y="2904"/>
                  </a:lnTo>
                  <a:lnTo>
                    <a:pt x="1643" y="2844"/>
                  </a:lnTo>
                  <a:lnTo>
                    <a:pt x="1529" y="2780"/>
                  </a:lnTo>
                  <a:lnTo>
                    <a:pt x="1418" y="2712"/>
                  </a:lnTo>
                  <a:lnTo>
                    <a:pt x="1310" y="2640"/>
                  </a:lnTo>
                  <a:lnTo>
                    <a:pt x="1205" y="2565"/>
                  </a:lnTo>
                  <a:lnTo>
                    <a:pt x="1104" y="2486"/>
                  </a:lnTo>
                  <a:lnTo>
                    <a:pt x="1005" y="2402"/>
                  </a:lnTo>
                  <a:lnTo>
                    <a:pt x="909" y="2314"/>
                  </a:lnTo>
                  <a:lnTo>
                    <a:pt x="817" y="2223"/>
                  </a:lnTo>
                  <a:lnTo>
                    <a:pt x="726" y="2127"/>
                  </a:lnTo>
                  <a:lnTo>
                    <a:pt x="640" y="2028"/>
                  </a:lnTo>
                  <a:lnTo>
                    <a:pt x="565" y="1935"/>
                  </a:lnTo>
                  <a:lnTo>
                    <a:pt x="493" y="1842"/>
                  </a:lnTo>
                  <a:lnTo>
                    <a:pt x="424" y="1745"/>
                  </a:lnTo>
                  <a:lnTo>
                    <a:pt x="358" y="1647"/>
                  </a:lnTo>
                  <a:lnTo>
                    <a:pt x="297" y="1546"/>
                  </a:lnTo>
                  <a:lnTo>
                    <a:pt x="240" y="1443"/>
                  </a:lnTo>
                  <a:lnTo>
                    <a:pt x="187" y="1337"/>
                  </a:lnTo>
                  <a:lnTo>
                    <a:pt x="138" y="1229"/>
                  </a:lnTo>
                  <a:lnTo>
                    <a:pt x="93" y="1118"/>
                  </a:lnTo>
                  <a:lnTo>
                    <a:pt x="69" y="1049"/>
                  </a:lnTo>
                  <a:lnTo>
                    <a:pt x="47" y="978"/>
                  </a:lnTo>
                  <a:lnTo>
                    <a:pt x="28" y="907"/>
                  </a:lnTo>
                  <a:lnTo>
                    <a:pt x="13" y="835"/>
                  </a:lnTo>
                  <a:lnTo>
                    <a:pt x="4" y="761"/>
                  </a:lnTo>
                  <a:lnTo>
                    <a:pt x="0" y="687"/>
                  </a:lnTo>
                  <a:lnTo>
                    <a:pt x="3" y="613"/>
                  </a:lnTo>
                  <a:lnTo>
                    <a:pt x="8" y="567"/>
                  </a:lnTo>
                  <a:lnTo>
                    <a:pt x="18" y="523"/>
                  </a:lnTo>
                  <a:lnTo>
                    <a:pt x="32" y="481"/>
                  </a:lnTo>
                  <a:lnTo>
                    <a:pt x="50" y="441"/>
                  </a:lnTo>
                  <a:lnTo>
                    <a:pt x="73" y="404"/>
                  </a:lnTo>
                  <a:lnTo>
                    <a:pt x="100" y="369"/>
                  </a:lnTo>
                  <a:lnTo>
                    <a:pt x="132" y="335"/>
                  </a:lnTo>
                  <a:lnTo>
                    <a:pt x="217" y="251"/>
                  </a:lnTo>
                  <a:lnTo>
                    <a:pt x="301" y="167"/>
                  </a:lnTo>
                  <a:lnTo>
                    <a:pt x="386" y="82"/>
                  </a:lnTo>
                  <a:lnTo>
                    <a:pt x="420" y="53"/>
                  </a:lnTo>
                  <a:lnTo>
                    <a:pt x="455" y="30"/>
                  </a:lnTo>
                  <a:lnTo>
                    <a:pt x="492" y="14"/>
                  </a:lnTo>
                  <a:lnTo>
                    <a:pt x="529" y="3"/>
                  </a:lnTo>
                  <a:lnTo>
                    <a:pt x="5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7" name="Freeform 1587"/>
            <p:cNvSpPr>
              <a:spLocks/>
            </p:cNvSpPr>
            <p:nvPr/>
          </p:nvSpPr>
          <p:spPr bwMode="auto">
            <a:xfrm>
              <a:off x="869" y="3522"/>
              <a:ext cx="172" cy="169"/>
            </a:xfrm>
            <a:custGeom>
              <a:avLst/>
              <a:gdLst>
                <a:gd name="T0" fmla="*/ 37 w 1033"/>
                <a:gd name="T1" fmla="*/ 0 h 1010"/>
                <a:gd name="T2" fmla="*/ 112 w 1033"/>
                <a:gd name="T3" fmla="*/ 14 h 1010"/>
                <a:gd name="T4" fmla="*/ 187 w 1033"/>
                <a:gd name="T5" fmla="*/ 31 h 1010"/>
                <a:gd name="T6" fmla="*/ 258 w 1033"/>
                <a:gd name="T7" fmla="*/ 53 h 1010"/>
                <a:gd name="T8" fmla="*/ 329 w 1033"/>
                <a:gd name="T9" fmla="*/ 80 h 1010"/>
                <a:gd name="T10" fmla="*/ 398 w 1033"/>
                <a:gd name="T11" fmla="*/ 112 h 1010"/>
                <a:gd name="T12" fmla="*/ 464 w 1033"/>
                <a:gd name="T13" fmla="*/ 148 h 1010"/>
                <a:gd name="T14" fmla="*/ 528 w 1033"/>
                <a:gd name="T15" fmla="*/ 188 h 1010"/>
                <a:gd name="T16" fmla="*/ 590 w 1033"/>
                <a:gd name="T17" fmla="*/ 233 h 1010"/>
                <a:gd name="T18" fmla="*/ 648 w 1033"/>
                <a:gd name="T19" fmla="*/ 281 h 1010"/>
                <a:gd name="T20" fmla="*/ 704 w 1033"/>
                <a:gd name="T21" fmla="*/ 333 h 1010"/>
                <a:gd name="T22" fmla="*/ 760 w 1033"/>
                <a:gd name="T23" fmla="*/ 393 h 1010"/>
                <a:gd name="T24" fmla="*/ 811 w 1033"/>
                <a:gd name="T25" fmla="*/ 455 h 1010"/>
                <a:gd name="T26" fmla="*/ 857 w 1033"/>
                <a:gd name="T27" fmla="*/ 521 h 1010"/>
                <a:gd name="T28" fmla="*/ 899 w 1033"/>
                <a:gd name="T29" fmla="*/ 589 h 1010"/>
                <a:gd name="T30" fmla="*/ 936 w 1033"/>
                <a:gd name="T31" fmla="*/ 659 h 1010"/>
                <a:gd name="T32" fmla="*/ 967 w 1033"/>
                <a:gd name="T33" fmla="*/ 733 h 1010"/>
                <a:gd name="T34" fmla="*/ 994 w 1033"/>
                <a:gd name="T35" fmla="*/ 809 h 1010"/>
                <a:gd name="T36" fmla="*/ 1016 w 1033"/>
                <a:gd name="T37" fmla="*/ 886 h 1010"/>
                <a:gd name="T38" fmla="*/ 1033 w 1033"/>
                <a:gd name="T39" fmla="*/ 966 h 1010"/>
                <a:gd name="T40" fmla="*/ 770 w 1033"/>
                <a:gd name="T41" fmla="*/ 1010 h 1010"/>
                <a:gd name="T42" fmla="*/ 755 w 1033"/>
                <a:gd name="T43" fmla="*/ 941 h 1010"/>
                <a:gd name="T44" fmla="*/ 735 w 1033"/>
                <a:gd name="T45" fmla="*/ 874 h 1010"/>
                <a:gd name="T46" fmla="*/ 712 w 1033"/>
                <a:gd name="T47" fmla="*/ 809 h 1010"/>
                <a:gd name="T48" fmla="*/ 681 w 1033"/>
                <a:gd name="T49" fmla="*/ 747 h 1010"/>
                <a:gd name="T50" fmla="*/ 647 w 1033"/>
                <a:gd name="T51" fmla="*/ 685 h 1010"/>
                <a:gd name="T52" fmla="*/ 609 w 1033"/>
                <a:gd name="T53" fmla="*/ 628 h 1010"/>
                <a:gd name="T54" fmla="*/ 565 w 1033"/>
                <a:gd name="T55" fmla="*/ 573 h 1010"/>
                <a:gd name="T56" fmla="*/ 517 w 1033"/>
                <a:gd name="T57" fmla="*/ 521 h 1010"/>
                <a:gd name="T58" fmla="*/ 468 w 1033"/>
                <a:gd name="T59" fmla="*/ 477 h 1010"/>
                <a:gd name="T60" fmla="*/ 417 w 1033"/>
                <a:gd name="T61" fmla="*/ 435 h 1010"/>
                <a:gd name="T62" fmla="*/ 363 w 1033"/>
                <a:gd name="T63" fmla="*/ 398 h 1010"/>
                <a:gd name="T64" fmla="*/ 308 w 1033"/>
                <a:gd name="T65" fmla="*/ 366 h 1010"/>
                <a:gd name="T66" fmla="*/ 250 w 1033"/>
                <a:gd name="T67" fmla="*/ 337 h 1010"/>
                <a:gd name="T68" fmla="*/ 190 w 1033"/>
                <a:gd name="T69" fmla="*/ 312 h 1010"/>
                <a:gd name="T70" fmla="*/ 129 w 1033"/>
                <a:gd name="T71" fmla="*/ 291 h 1010"/>
                <a:gd name="T72" fmla="*/ 64 w 1033"/>
                <a:gd name="T73" fmla="*/ 275 h 1010"/>
                <a:gd name="T74" fmla="*/ 0 w 1033"/>
                <a:gd name="T75" fmla="*/ 264 h 1010"/>
                <a:gd name="T76" fmla="*/ 37 w 1033"/>
                <a:gd name="T77"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3" h="1010">
                  <a:moveTo>
                    <a:pt x="37" y="0"/>
                  </a:moveTo>
                  <a:lnTo>
                    <a:pt x="112" y="14"/>
                  </a:lnTo>
                  <a:lnTo>
                    <a:pt x="187" y="31"/>
                  </a:lnTo>
                  <a:lnTo>
                    <a:pt x="258" y="53"/>
                  </a:lnTo>
                  <a:lnTo>
                    <a:pt x="329" y="80"/>
                  </a:lnTo>
                  <a:lnTo>
                    <a:pt x="398" y="112"/>
                  </a:lnTo>
                  <a:lnTo>
                    <a:pt x="464" y="148"/>
                  </a:lnTo>
                  <a:lnTo>
                    <a:pt x="528" y="188"/>
                  </a:lnTo>
                  <a:lnTo>
                    <a:pt x="590" y="233"/>
                  </a:lnTo>
                  <a:lnTo>
                    <a:pt x="648" y="281"/>
                  </a:lnTo>
                  <a:lnTo>
                    <a:pt x="704" y="333"/>
                  </a:lnTo>
                  <a:lnTo>
                    <a:pt x="760" y="393"/>
                  </a:lnTo>
                  <a:lnTo>
                    <a:pt x="811" y="455"/>
                  </a:lnTo>
                  <a:lnTo>
                    <a:pt x="857" y="521"/>
                  </a:lnTo>
                  <a:lnTo>
                    <a:pt x="899" y="589"/>
                  </a:lnTo>
                  <a:lnTo>
                    <a:pt x="936" y="659"/>
                  </a:lnTo>
                  <a:lnTo>
                    <a:pt x="967" y="733"/>
                  </a:lnTo>
                  <a:lnTo>
                    <a:pt x="994" y="809"/>
                  </a:lnTo>
                  <a:lnTo>
                    <a:pt x="1016" y="886"/>
                  </a:lnTo>
                  <a:lnTo>
                    <a:pt x="1033" y="966"/>
                  </a:lnTo>
                  <a:lnTo>
                    <a:pt x="770" y="1010"/>
                  </a:lnTo>
                  <a:lnTo>
                    <a:pt x="755" y="941"/>
                  </a:lnTo>
                  <a:lnTo>
                    <a:pt x="735" y="874"/>
                  </a:lnTo>
                  <a:lnTo>
                    <a:pt x="712" y="809"/>
                  </a:lnTo>
                  <a:lnTo>
                    <a:pt x="681" y="747"/>
                  </a:lnTo>
                  <a:lnTo>
                    <a:pt x="647" y="685"/>
                  </a:lnTo>
                  <a:lnTo>
                    <a:pt x="609" y="628"/>
                  </a:lnTo>
                  <a:lnTo>
                    <a:pt x="565" y="573"/>
                  </a:lnTo>
                  <a:lnTo>
                    <a:pt x="517" y="521"/>
                  </a:lnTo>
                  <a:lnTo>
                    <a:pt x="468" y="477"/>
                  </a:lnTo>
                  <a:lnTo>
                    <a:pt x="417" y="435"/>
                  </a:lnTo>
                  <a:lnTo>
                    <a:pt x="363" y="398"/>
                  </a:lnTo>
                  <a:lnTo>
                    <a:pt x="308" y="366"/>
                  </a:lnTo>
                  <a:lnTo>
                    <a:pt x="250" y="337"/>
                  </a:lnTo>
                  <a:lnTo>
                    <a:pt x="190" y="312"/>
                  </a:lnTo>
                  <a:lnTo>
                    <a:pt x="129" y="291"/>
                  </a:lnTo>
                  <a:lnTo>
                    <a:pt x="64" y="275"/>
                  </a:lnTo>
                  <a:lnTo>
                    <a:pt x="0" y="264"/>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8" name="Freeform 1588"/>
            <p:cNvSpPr>
              <a:spLocks/>
            </p:cNvSpPr>
            <p:nvPr/>
          </p:nvSpPr>
          <p:spPr bwMode="auto">
            <a:xfrm>
              <a:off x="875" y="3409"/>
              <a:ext cx="281" cy="274"/>
            </a:xfrm>
            <a:custGeom>
              <a:avLst/>
              <a:gdLst>
                <a:gd name="T0" fmla="*/ 36 w 1690"/>
                <a:gd name="T1" fmla="*/ 0 h 1646"/>
                <a:gd name="T2" fmla="*/ 141 w 1690"/>
                <a:gd name="T3" fmla="*/ 18 h 1646"/>
                <a:gd name="T4" fmla="*/ 244 w 1690"/>
                <a:gd name="T5" fmla="*/ 41 h 1646"/>
                <a:gd name="T6" fmla="*/ 345 w 1690"/>
                <a:gd name="T7" fmla="*/ 69 h 1646"/>
                <a:gd name="T8" fmla="*/ 445 w 1690"/>
                <a:gd name="T9" fmla="*/ 102 h 1646"/>
                <a:gd name="T10" fmla="*/ 541 w 1690"/>
                <a:gd name="T11" fmla="*/ 140 h 1646"/>
                <a:gd name="T12" fmla="*/ 636 w 1690"/>
                <a:gd name="T13" fmla="*/ 185 h 1646"/>
                <a:gd name="T14" fmla="*/ 728 w 1690"/>
                <a:gd name="T15" fmla="*/ 234 h 1646"/>
                <a:gd name="T16" fmla="*/ 817 w 1690"/>
                <a:gd name="T17" fmla="*/ 288 h 1646"/>
                <a:gd name="T18" fmla="*/ 904 w 1690"/>
                <a:gd name="T19" fmla="*/ 347 h 1646"/>
                <a:gd name="T20" fmla="*/ 987 w 1690"/>
                <a:gd name="T21" fmla="*/ 410 h 1646"/>
                <a:gd name="T22" fmla="*/ 1068 w 1690"/>
                <a:gd name="T23" fmla="*/ 479 h 1646"/>
                <a:gd name="T24" fmla="*/ 1145 w 1690"/>
                <a:gd name="T25" fmla="*/ 553 h 1646"/>
                <a:gd name="T26" fmla="*/ 1215 w 1690"/>
                <a:gd name="T27" fmla="*/ 626 h 1646"/>
                <a:gd name="T28" fmla="*/ 1280 w 1690"/>
                <a:gd name="T29" fmla="*/ 702 h 1646"/>
                <a:gd name="T30" fmla="*/ 1342 w 1690"/>
                <a:gd name="T31" fmla="*/ 781 h 1646"/>
                <a:gd name="T32" fmla="*/ 1399 w 1690"/>
                <a:gd name="T33" fmla="*/ 863 h 1646"/>
                <a:gd name="T34" fmla="*/ 1451 w 1690"/>
                <a:gd name="T35" fmla="*/ 948 h 1646"/>
                <a:gd name="T36" fmla="*/ 1500 w 1690"/>
                <a:gd name="T37" fmla="*/ 1035 h 1646"/>
                <a:gd name="T38" fmla="*/ 1543 w 1690"/>
                <a:gd name="T39" fmla="*/ 1125 h 1646"/>
                <a:gd name="T40" fmla="*/ 1582 w 1690"/>
                <a:gd name="T41" fmla="*/ 1216 h 1646"/>
                <a:gd name="T42" fmla="*/ 1616 w 1690"/>
                <a:gd name="T43" fmla="*/ 1309 h 1646"/>
                <a:gd name="T44" fmla="*/ 1645 w 1690"/>
                <a:gd name="T45" fmla="*/ 1405 h 1646"/>
                <a:gd name="T46" fmla="*/ 1670 w 1690"/>
                <a:gd name="T47" fmla="*/ 1502 h 1646"/>
                <a:gd name="T48" fmla="*/ 1690 w 1690"/>
                <a:gd name="T49" fmla="*/ 1601 h 1646"/>
                <a:gd name="T50" fmla="*/ 1428 w 1690"/>
                <a:gd name="T51" fmla="*/ 1646 h 1646"/>
                <a:gd name="T52" fmla="*/ 1409 w 1690"/>
                <a:gd name="T53" fmla="*/ 1552 h 1646"/>
                <a:gd name="T54" fmla="*/ 1385 w 1690"/>
                <a:gd name="T55" fmla="*/ 1461 h 1646"/>
                <a:gd name="T56" fmla="*/ 1356 w 1690"/>
                <a:gd name="T57" fmla="*/ 1372 h 1646"/>
                <a:gd name="T58" fmla="*/ 1323 w 1690"/>
                <a:gd name="T59" fmla="*/ 1284 h 1646"/>
                <a:gd name="T60" fmla="*/ 1285 w 1690"/>
                <a:gd name="T61" fmla="*/ 1198 h 1646"/>
                <a:gd name="T62" fmla="*/ 1241 w 1690"/>
                <a:gd name="T63" fmla="*/ 1115 h 1646"/>
                <a:gd name="T64" fmla="*/ 1193 w 1690"/>
                <a:gd name="T65" fmla="*/ 1035 h 1646"/>
                <a:gd name="T66" fmla="*/ 1141 w 1690"/>
                <a:gd name="T67" fmla="*/ 957 h 1646"/>
                <a:gd name="T68" fmla="*/ 1084 w 1690"/>
                <a:gd name="T69" fmla="*/ 882 h 1646"/>
                <a:gd name="T70" fmla="*/ 1024 w 1690"/>
                <a:gd name="T71" fmla="*/ 810 h 1646"/>
                <a:gd name="T72" fmla="*/ 957 w 1690"/>
                <a:gd name="T73" fmla="*/ 740 h 1646"/>
                <a:gd name="T74" fmla="*/ 884 w 1690"/>
                <a:gd name="T75" fmla="*/ 672 h 1646"/>
                <a:gd name="T76" fmla="*/ 809 w 1690"/>
                <a:gd name="T77" fmla="*/ 608 h 1646"/>
                <a:gd name="T78" fmla="*/ 729 w 1690"/>
                <a:gd name="T79" fmla="*/ 549 h 1646"/>
                <a:gd name="T80" fmla="*/ 646 w 1690"/>
                <a:gd name="T81" fmla="*/ 494 h 1646"/>
                <a:gd name="T82" fmla="*/ 561 w 1690"/>
                <a:gd name="T83" fmla="*/ 446 h 1646"/>
                <a:gd name="T84" fmla="*/ 473 w 1690"/>
                <a:gd name="T85" fmla="*/ 402 h 1646"/>
                <a:gd name="T86" fmla="*/ 382 w 1690"/>
                <a:gd name="T87" fmla="*/ 364 h 1646"/>
                <a:gd name="T88" fmla="*/ 290 w 1690"/>
                <a:gd name="T89" fmla="*/ 330 h 1646"/>
                <a:gd name="T90" fmla="*/ 195 w 1690"/>
                <a:gd name="T91" fmla="*/ 302 h 1646"/>
                <a:gd name="T92" fmla="*/ 99 w 1690"/>
                <a:gd name="T93" fmla="*/ 281 h 1646"/>
                <a:gd name="T94" fmla="*/ 0 w 1690"/>
                <a:gd name="T95" fmla="*/ 263 h 1646"/>
                <a:gd name="T96" fmla="*/ 36 w 1690"/>
                <a:gd name="T97"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0" h="1646">
                  <a:moveTo>
                    <a:pt x="36" y="0"/>
                  </a:moveTo>
                  <a:lnTo>
                    <a:pt x="141" y="18"/>
                  </a:lnTo>
                  <a:lnTo>
                    <a:pt x="244" y="41"/>
                  </a:lnTo>
                  <a:lnTo>
                    <a:pt x="345" y="69"/>
                  </a:lnTo>
                  <a:lnTo>
                    <a:pt x="445" y="102"/>
                  </a:lnTo>
                  <a:lnTo>
                    <a:pt x="541" y="140"/>
                  </a:lnTo>
                  <a:lnTo>
                    <a:pt x="636" y="185"/>
                  </a:lnTo>
                  <a:lnTo>
                    <a:pt x="728" y="234"/>
                  </a:lnTo>
                  <a:lnTo>
                    <a:pt x="817" y="288"/>
                  </a:lnTo>
                  <a:lnTo>
                    <a:pt x="904" y="347"/>
                  </a:lnTo>
                  <a:lnTo>
                    <a:pt x="987" y="410"/>
                  </a:lnTo>
                  <a:lnTo>
                    <a:pt x="1068" y="479"/>
                  </a:lnTo>
                  <a:lnTo>
                    <a:pt x="1145" y="553"/>
                  </a:lnTo>
                  <a:lnTo>
                    <a:pt x="1215" y="626"/>
                  </a:lnTo>
                  <a:lnTo>
                    <a:pt x="1280" y="702"/>
                  </a:lnTo>
                  <a:lnTo>
                    <a:pt x="1342" y="781"/>
                  </a:lnTo>
                  <a:lnTo>
                    <a:pt x="1399" y="863"/>
                  </a:lnTo>
                  <a:lnTo>
                    <a:pt x="1451" y="948"/>
                  </a:lnTo>
                  <a:lnTo>
                    <a:pt x="1500" y="1035"/>
                  </a:lnTo>
                  <a:lnTo>
                    <a:pt x="1543" y="1125"/>
                  </a:lnTo>
                  <a:lnTo>
                    <a:pt x="1582" y="1216"/>
                  </a:lnTo>
                  <a:lnTo>
                    <a:pt x="1616" y="1309"/>
                  </a:lnTo>
                  <a:lnTo>
                    <a:pt x="1645" y="1405"/>
                  </a:lnTo>
                  <a:lnTo>
                    <a:pt x="1670" y="1502"/>
                  </a:lnTo>
                  <a:lnTo>
                    <a:pt x="1690" y="1601"/>
                  </a:lnTo>
                  <a:lnTo>
                    <a:pt x="1428" y="1646"/>
                  </a:lnTo>
                  <a:lnTo>
                    <a:pt x="1409" y="1552"/>
                  </a:lnTo>
                  <a:lnTo>
                    <a:pt x="1385" y="1461"/>
                  </a:lnTo>
                  <a:lnTo>
                    <a:pt x="1356" y="1372"/>
                  </a:lnTo>
                  <a:lnTo>
                    <a:pt x="1323" y="1284"/>
                  </a:lnTo>
                  <a:lnTo>
                    <a:pt x="1285" y="1198"/>
                  </a:lnTo>
                  <a:lnTo>
                    <a:pt x="1241" y="1115"/>
                  </a:lnTo>
                  <a:lnTo>
                    <a:pt x="1193" y="1035"/>
                  </a:lnTo>
                  <a:lnTo>
                    <a:pt x="1141" y="957"/>
                  </a:lnTo>
                  <a:lnTo>
                    <a:pt x="1084" y="882"/>
                  </a:lnTo>
                  <a:lnTo>
                    <a:pt x="1024" y="810"/>
                  </a:lnTo>
                  <a:lnTo>
                    <a:pt x="957" y="740"/>
                  </a:lnTo>
                  <a:lnTo>
                    <a:pt x="884" y="672"/>
                  </a:lnTo>
                  <a:lnTo>
                    <a:pt x="809" y="608"/>
                  </a:lnTo>
                  <a:lnTo>
                    <a:pt x="729" y="549"/>
                  </a:lnTo>
                  <a:lnTo>
                    <a:pt x="646" y="494"/>
                  </a:lnTo>
                  <a:lnTo>
                    <a:pt x="561" y="446"/>
                  </a:lnTo>
                  <a:lnTo>
                    <a:pt x="473" y="402"/>
                  </a:lnTo>
                  <a:lnTo>
                    <a:pt x="382" y="364"/>
                  </a:lnTo>
                  <a:lnTo>
                    <a:pt x="290" y="330"/>
                  </a:lnTo>
                  <a:lnTo>
                    <a:pt x="195" y="302"/>
                  </a:lnTo>
                  <a:lnTo>
                    <a:pt x="99" y="281"/>
                  </a:lnTo>
                  <a:lnTo>
                    <a:pt x="0" y="26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grpSp>
      <p:grpSp>
        <p:nvGrpSpPr>
          <p:cNvPr id="9" name="Group 8"/>
          <p:cNvGrpSpPr/>
          <p:nvPr/>
        </p:nvGrpSpPr>
        <p:grpSpPr>
          <a:xfrm flipH="1">
            <a:off x="1404457" y="2710799"/>
            <a:ext cx="399767" cy="397128"/>
            <a:chOff x="7756525" y="4816476"/>
            <a:chExt cx="481013" cy="477838"/>
          </a:xfrm>
          <a:solidFill>
            <a:schemeClr val="accent4"/>
          </a:solidFill>
        </p:grpSpPr>
        <p:sp>
          <p:nvSpPr>
            <p:cNvPr id="10" name="Freeform 104"/>
            <p:cNvSpPr>
              <a:spLocks/>
            </p:cNvSpPr>
            <p:nvPr/>
          </p:nvSpPr>
          <p:spPr bwMode="auto">
            <a:xfrm>
              <a:off x="7756525" y="5251451"/>
              <a:ext cx="481013" cy="42863"/>
            </a:xfrm>
            <a:custGeom>
              <a:avLst/>
              <a:gdLst>
                <a:gd name="T0" fmla="*/ 152 w 3330"/>
                <a:gd name="T1" fmla="*/ 0 h 301"/>
                <a:gd name="T2" fmla="*/ 3179 w 3330"/>
                <a:gd name="T3" fmla="*/ 0 h 301"/>
                <a:gd name="T4" fmla="*/ 3209 w 3330"/>
                <a:gd name="T5" fmla="*/ 3 h 301"/>
                <a:gd name="T6" fmla="*/ 3237 w 3330"/>
                <a:gd name="T7" fmla="*/ 11 h 301"/>
                <a:gd name="T8" fmla="*/ 3263 w 3330"/>
                <a:gd name="T9" fmla="*/ 26 h 301"/>
                <a:gd name="T10" fmla="*/ 3285 w 3330"/>
                <a:gd name="T11" fmla="*/ 44 h 301"/>
                <a:gd name="T12" fmla="*/ 3304 w 3330"/>
                <a:gd name="T13" fmla="*/ 67 h 301"/>
                <a:gd name="T14" fmla="*/ 3318 w 3330"/>
                <a:gd name="T15" fmla="*/ 93 h 301"/>
                <a:gd name="T16" fmla="*/ 3327 w 3330"/>
                <a:gd name="T17" fmla="*/ 121 h 301"/>
                <a:gd name="T18" fmla="*/ 3330 w 3330"/>
                <a:gd name="T19" fmla="*/ 151 h 301"/>
                <a:gd name="T20" fmla="*/ 3327 w 3330"/>
                <a:gd name="T21" fmla="*/ 181 h 301"/>
                <a:gd name="T22" fmla="*/ 3318 w 3330"/>
                <a:gd name="T23" fmla="*/ 209 h 301"/>
                <a:gd name="T24" fmla="*/ 3304 w 3330"/>
                <a:gd name="T25" fmla="*/ 235 h 301"/>
                <a:gd name="T26" fmla="*/ 3285 w 3330"/>
                <a:gd name="T27" fmla="*/ 257 h 301"/>
                <a:gd name="T28" fmla="*/ 3263 w 3330"/>
                <a:gd name="T29" fmla="*/ 276 h 301"/>
                <a:gd name="T30" fmla="*/ 3237 w 3330"/>
                <a:gd name="T31" fmla="*/ 289 h 301"/>
                <a:gd name="T32" fmla="*/ 3209 w 3330"/>
                <a:gd name="T33" fmla="*/ 297 h 301"/>
                <a:gd name="T34" fmla="*/ 3179 w 3330"/>
                <a:gd name="T35" fmla="*/ 301 h 301"/>
                <a:gd name="T36" fmla="*/ 152 w 3330"/>
                <a:gd name="T37" fmla="*/ 301 h 301"/>
                <a:gd name="T38" fmla="*/ 121 w 3330"/>
                <a:gd name="T39" fmla="*/ 297 h 301"/>
                <a:gd name="T40" fmla="*/ 93 w 3330"/>
                <a:gd name="T41" fmla="*/ 289 h 301"/>
                <a:gd name="T42" fmla="*/ 67 w 3330"/>
                <a:gd name="T43" fmla="*/ 276 h 301"/>
                <a:gd name="T44" fmla="*/ 45 w 3330"/>
                <a:gd name="T45" fmla="*/ 257 h 301"/>
                <a:gd name="T46" fmla="*/ 26 w 3330"/>
                <a:gd name="T47" fmla="*/ 235 h 301"/>
                <a:gd name="T48" fmla="*/ 13 w 3330"/>
                <a:gd name="T49" fmla="*/ 209 h 301"/>
                <a:gd name="T50" fmla="*/ 3 w 3330"/>
                <a:gd name="T51" fmla="*/ 181 h 301"/>
                <a:gd name="T52" fmla="*/ 0 w 3330"/>
                <a:gd name="T53" fmla="*/ 151 h 301"/>
                <a:gd name="T54" fmla="*/ 3 w 3330"/>
                <a:gd name="T55" fmla="*/ 121 h 301"/>
                <a:gd name="T56" fmla="*/ 13 w 3330"/>
                <a:gd name="T57" fmla="*/ 93 h 301"/>
                <a:gd name="T58" fmla="*/ 26 w 3330"/>
                <a:gd name="T59" fmla="*/ 67 h 301"/>
                <a:gd name="T60" fmla="*/ 45 w 3330"/>
                <a:gd name="T61" fmla="*/ 44 h 301"/>
                <a:gd name="T62" fmla="*/ 67 w 3330"/>
                <a:gd name="T63" fmla="*/ 26 h 301"/>
                <a:gd name="T64" fmla="*/ 93 w 3330"/>
                <a:gd name="T65" fmla="*/ 11 h 301"/>
                <a:gd name="T66" fmla="*/ 121 w 3330"/>
                <a:gd name="T67" fmla="*/ 3 h 301"/>
                <a:gd name="T68" fmla="*/ 152 w 333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0" h="301">
                  <a:moveTo>
                    <a:pt x="152" y="0"/>
                  </a:moveTo>
                  <a:lnTo>
                    <a:pt x="3179" y="0"/>
                  </a:lnTo>
                  <a:lnTo>
                    <a:pt x="3209" y="3"/>
                  </a:lnTo>
                  <a:lnTo>
                    <a:pt x="3237" y="11"/>
                  </a:lnTo>
                  <a:lnTo>
                    <a:pt x="3263" y="26"/>
                  </a:lnTo>
                  <a:lnTo>
                    <a:pt x="3285" y="44"/>
                  </a:lnTo>
                  <a:lnTo>
                    <a:pt x="3304" y="67"/>
                  </a:lnTo>
                  <a:lnTo>
                    <a:pt x="3318" y="93"/>
                  </a:lnTo>
                  <a:lnTo>
                    <a:pt x="3327" y="121"/>
                  </a:lnTo>
                  <a:lnTo>
                    <a:pt x="3330" y="151"/>
                  </a:lnTo>
                  <a:lnTo>
                    <a:pt x="3327" y="181"/>
                  </a:lnTo>
                  <a:lnTo>
                    <a:pt x="3318" y="209"/>
                  </a:lnTo>
                  <a:lnTo>
                    <a:pt x="3304" y="235"/>
                  </a:lnTo>
                  <a:lnTo>
                    <a:pt x="3285" y="257"/>
                  </a:lnTo>
                  <a:lnTo>
                    <a:pt x="3263" y="276"/>
                  </a:lnTo>
                  <a:lnTo>
                    <a:pt x="3237" y="289"/>
                  </a:lnTo>
                  <a:lnTo>
                    <a:pt x="3209" y="297"/>
                  </a:lnTo>
                  <a:lnTo>
                    <a:pt x="3179" y="301"/>
                  </a:lnTo>
                  <a:lnTo>
                    <a:pt x="152" y="301"/>
                  </a:lnTo>
                  <a:lnTo>
                    <a:pt x="121" y="297"/>
                  </a:lnTo>
                  <a:lnTo>
                    <a:pt x="93" y="289"/>
                  </a:lnTo>
                  <a:lnTo>
                    <a:pt x="67" y="276"/>
                  </a:lnTo>
                  <a:lnTo>
                    <a:pt x="45" y="257"/>
                  </a:lnTo>
                  <a:lnTo>
                    <a:pt x="26" y="235"/>
                  </a:lnTo>
                  <a:lnTo>
                    <a:pt x="13" y="209"/>
                  </a:lnTo>
                  <a:lnTo>
                    <a:pt x="3" y="181"/>
                  </a:lnTo>
                  <a:lnTo>
                    <a:pt x="0" y="151"/>
                  </a:lnTo>
                  <a:lnTo>
                    <a:pt x="3" y="121"/>
                  </a:lnTo>
                  <a:lnTo>
                    <a:pt x="13" y="93"/>
                  </a:lnTo>
                  <a:lnTo>
                    <a:pt x="26" y="67"/>
                  </a:lnTo>
                  <a:lnTo>
                    <a:pt x="45" y="44"/>
                  </a:lnTo>
                  <a:lnTo>
                    <a:pt x="67" y="26"/>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11" name="Freeform 105"/>
            <p:cNvSpPr>
              <a:spLocks noEditPoints="1"/>
            </p:cNvSpPr>
            <p:nvPr/>
          </p:nvSpPr>
          <p:spPr bwMode="auto">
            <a:xfrm>
              <a:off x="7783513" y="4976813"/>
              <a:ext cx="425450" cy="261938"/>
            </a:xfrm>
            <a:custGeom>
              <a:avLst/>
              <a:gdLst>
                <a:gd name="T0" fmla="*/ 2005 w 2952"/>
                <a:gd name="T1" fmla="*/ 1503 h 1805"/>
                <a:gd name="T2" fmla="*/ 2460 w 2952"/>
                <a:gd name="T3" fmla="*/ 150 h 1805"/>
                <a:gd name="T4" fmla="*/ 1249 w 2952"/>
                <a:gd name="T5" fmla="*/ 150 h 1805"/>
                <a:gd name="T6" fmla="*/ 1703 w 2952"/>
                <a:gd name="T7" fmla="*/ 1503 h 1805"/>
                <a:gd name="T8" fmla="*/ 1249 w 2952"/>
                <a:gd name="T9" fmla="*/ 150 h 1805"/>
                <a:gd name="T10" fmla="*/ 493 w 2952"/>
                <a:gd name="T11" fmla="*/ 1503 h 1805"/>
                <a:gd name="T12" fmla="*/ 946 w 2952"/>
                <a:gd name="T13" fmla="*/ 150 h 1805"/>
                <a:gd name="T14" fmla="*/ 152 w 2952"/>
                <a:gd name="T15" fmla="*/ 0 h 1805"/>
                <a:gd name="T16" fmla="*/ 2820 w 2952"/>
                <a:gd name="T17" fmla="*/ 2 h 1805"/>
                <a:gd name="T18" fmla="*/ 2853 w 2952"/>
                <a:gd name="T19" fmla="*/ 22 h 1805"/>
                <a:gd name="T20" fmla="*/ 2873 w 2952"/>
                <a:gd name="T21" fmla="*/ 55 h 1805"/>
                <a:gd name="T22" fmla="*/ 2873 w 2952"/>
                <a:gd name="T23" fmla="*/ 95 h 1805"/>
                <a:gd name="T24" fmla="*/ 2853 w 2952"/>
                <a:gd name="T25" fmla="*/ 128 h 1805"/>
                <a:gd name="T26" fmla="*/ 2820 w 2952"/>
                <a:gd name="T27" fmla="*/ 148 h 1805"/>
                <a:gd name="T28" fmla="*/ 2762 w 2952"/>
                <a:gd name="T29" fmla="*/ 150 h 1805"/>
                <a:gd name="T30" fmla="*/ 2800 w 2952"/>
                <a:gd name="T31" fmla="*/ 1503 h 1805"/>
                <a:gd name="T32" fmla="*/ 2859 w 2952"/>
                <a:gd name="T33" fmla="*/ 1515 h 1805"/>
                <a:gd name="T34" fmla="*/ 2907 w 2952"/>
                <a:gd name="T35" fmla="*/ 1548 h 1805"/>
                <a:gd name="T36" fmla="*/ 2939 w 2952"/>
                <a:gd name="T37" fmla="*/ 1596 h 1805"/>
                <a:gd name="T38" fmla="*/ 2952 w 2952"/>
                <a:gd name="T39" fmla="*/ 1654 h 1805"/>
                <a:gd name="T40" fmla="*/ 2939 w 2952"/>
                <a:gd name="T41" fmla="*/ 1712 h 1805"/>
                <a:gd name="T42" fmla="*/ 2907 w 2952"/>
                <a:gd name="T43" fmla="*/ 1760 h 1805"/>
                <a:gd name="T44" fmla="*/ 2859 w 2952"/>
                <a:gd name="T45" fmla="*/ 1792 h 1805"/>
                <a:gd name="T46" fmla="*/ 2800 w 2952"/>
                <a:gd name="T47" fmla="*/ 1805 h 1805"/>
                <a:gd name="T48" fmla="*/ 121 w 2952"/>
                <a:gd name="T49" fmla="*/ 1801 h 1805"/>
                <a:gd name="T50" fmla="*/ 67 w 2952"/>
                <a:gd name="T51" fmla="*/ 1779 h 1805"/>
                <a:gd name="T52" fmla="*/ 27 w 2952"/>
                <a:gd name="T53" fmla="*/ 1738 h 1805"/>
                <a:gd name="T54" fmla="*/ 4 w 2952"/>
                <a:gd name="T55" fmla="*/ 1684 h 1805"/>
                <a:gd name="T56" fmla="*/ 4 w 2952"/>
                <a:gd name="T57" fmla="*/ 1624 h 1805"/>
                <a:gd name="T58" fmla="*/ 27 w 2952"/>
                <a:gd name="T59" fmla="*/ 1570 h 1805"/>
                <a:gd name="T60" fmla="*/ 67 w 2952"/>
                <a:gd name="T61" fmla="*/ 1529 h 1805"/>
                <a:gd name="T62" fmla="*/ 121 w 2952"/>
                <a:gd name="T63" fmla="*/ 1506 h 1805"/>
                <a:gd name="T64" fmla="*/ 190 w 2952"/>
                <a:gd name="T65" fmla="*/ 1503 h 1805"/>
                <a:gd name="T66" fmla="*/ 152 w 2952"/>
                <a:gd name="T67" fmla="*/ 150 h 1805"/>
                <a:gd name="T68" fmla="*/ 114 w 2952"/>
                <a:gd name="T69" fmla="*/ 140 h 1805"/>
                <a:gd name="T70" fmla="*/ 86 w 2952"/>
                <a:gd name="T71" fmla="*/ 113 h 1805"/>
                <a:gd name="T72" fmla="*/ 76 w 2952"/>
                <a:gd name="T73" fmla="*/ 75 h 1805"/>
                <a:gd name="T74" fmla="*/ 86 w 2952"/>
                <a:gd name="T75" fmla="*/ 38 h 1805"/>
                <a:gd name="T76" fmla="*/ 114 w 2952"/>
                <a:gd name="T77" fmla="*/ 11 h 1805"/>
                <a:gd name="T78" fmla="*/ 152 w 2952"/>
                <a:gd name="T79"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2" h="1805">
                  <a:moveTo>
                    <a:pt x="2005" y="150"/>
                  </a:moveTo>
                  <a:lnTo>
                    <a:pt x="2005" y="1503"/>
                  </a:lnTo>
                  <a:lnTo>
                    <a:pt x="2460" y="1503"/>
                  </a:lnTo>
                  <a:lnTo>
                    <a:pt x="2460" y="150"/>
                  </a:lnTo>
                  <a:lnTo>
                    <a:pt x="2005" y="150"/>
                  </a:lnTo>
                  <a:close/>
                  <a:moveTo>
                    <a:pt x="1249" y="150"/>
                  </a:moveTo>
                  <a:lnTo>
                    <a:pt x="1249" y="1503"/>
                  </a:lnTo>
                  <a:lnTo>
                    <a:pt x="1703" y="1503"/>
                  </a:lnTo>
                  <a:lnTo>
                    <a:pt x="1703" y="150"/>
                  </a:lnTo>
                  <a:lnTo>
                    <a:pt x="1249" y="150"/>
                  </a:lnTo>
                  <a:close/>
                  <a:moveTo>
                    <a:pt x="493" y="150"/>
                  </a:moveTo>
                  <a:lnTo>
                    <a:pt x="493" y="1503"/>
                  </a:lnTo>
                  <a:lnTo>
                    <a:pt x="946" y="1503"/>
                  </a:lnTo>
                  <a:lnTo>
                    <a:pt x="946" y="150"/>
                  </a:lnTo>
                  <a:lnTo>
                    <a:pt x="493" y="150"/>
                  </a:lnTo>
                  <a:close/>
                  <a:moveTo>
                    <a:pt x="152" y="0"/>
                  </a:moveTo>
                  <a:lnTo>
                    <a:pt x="2800" y="0"/>
                  </a:lnTo>
                  <a:lnTo>
                    <a:pt x="2820" y="2"/>
                  </a:lnTo>
                  <a:lnTo>
                    <a:pt x="2839" y="11"/>
                  </a:lnTo>
                  <a:lnTo>
                    <a:pt x="2853" y="22"/>
                  </a:lnTo>
                  <a:lnTo>
                    <a:pt x="2866" y="38"/>
                  </a:lnTo>
                  <a:lnTo>
                    <a:pt x="2873" y="55"/>
                  </a:lnTo>
                  <a:lnTo>
                    <a:pt x="2875" y="75"/>
                  </a:lnTo>
                  <a:lnTo>
                    <a:pt x="2873" y="95"/>
                  </a:lnTo>
                  <a:lnTo>
                    <a:pt x="2866" y="113"/>
                  </a:lnTo>
                  <a:lnTo>
                    <a:pt x="2853" y="128"/>
                  </a:lnTo>
                  <a:lnTo>
                    <a:pt x="2839" y="140"/>
                  </a:lnTo>
                  <a:lnTo>
                    <a:pt x="2820" y="148"/>
                  </a:lnTo>
                  <a:lnTo>
                    <a:pt x="2800" y="150"/>
                  </a:lnTo>
                  <a:lnTo>
                    <a:pt x="2762" y="150"/>
                  </a:lnTo>
                  <a:lnTo>
                    <a:pt x="2762" y="1503"/>
                  </a:lnTo>
                  <a:lnTo>
                    <a:pt x="2800" y="1503"/>
                  </a:lnTo>
                  <a:lnTo>
                    <a:pt x="2830" y="1506"/>
                  </a:lnTo>
                  <a:lnTo>
                    <a:pt x="2859" y="1515"/>
                  </a:lnTo>
                  <a:lnTo>
                    <a:pt x="2885" y="1529"/>
                  </a:lnTo>
                  <a:lnTo>
                    <a:pt x="2907" y="1548"/>
                  </a:lnTo>
                  <a:lnTo>
                    <a:pt x="2926" y="1570"/>
                  </a:lnTo>
                  <a:lnTo>
                    <a:pt x="2939" y="1596"/>
                  </a:lnTo>
                  <a:lnTo>
                    <a:pt x="2949" y="1624"/>
                  </a:lnTo>
                  <a:lnTo>
                    <a:pt x="2952" y="1654"/>
                  </a:lnTo>
                  <a:lnTo>
                    <a:pt x="2949" y="1684"/>
                  </a:lnTo>
                  <a:lnTo>
                    <a:pt x="2939" y="1712"/>
                  </a:lnTo>
                  <a:lnTo>
                    <a:pt x="2926" y="1738"/>
                  </a:lnTo>
                  <a:lnTo>
                    <a:pt x="2907" y="1760"/>
                  </a:lnTo>
                  <a:lnTo>
                    <a:pt x="2885" y="1779"/>
                  </a:lnTo>
                  <a:lnTo>
                    <a:pt x="2859" y="1792"/>
                  </a:lnTo>
                  <a:lnTo>
                    <a:pt x="2830" y="1801"/>
                  </a:lnTo>
                  <a:lnTo>
                    <a:pt x="2800" y="1805"/>
                  </a:lnTo>
                  <a:lnTo>
                    <a:pt x="152" y="1805"/>
                  </a:lnTo>
                  <a:lnTo>
                    <a:pt x="121" y="1801"/>
                  </a:lnTo>
                  <a:lnTo>
                    <a:pt x="93" y="1792"/>
                  </a:lnTo>
                  <a:lnTo>
                    <a:pt x="67" y="1779"/>
                  </a:lnTo>
                  <a:lnTo>
                    <a:pt x="44" y="1760"/>
                  </a:lnTo>
                  <a:lnTo>
                    <a:pt x="27" y="1738"/>
                  </a:lnTo>
                  <a:lnTo>
                    <a:pt x="12" y="1712"/>
                  </a:lnTo>
                  <a:lnTo>
                    <a:pt x="4" y="1684"/>
                  </a:lnTo>
                  <a:lnTo>
                    <a:pt x="0" y="1654"/>
                  </a:lnTo>
                  <a:lnTo>
                    <a:pt x="4" y="1624"/>
                  </a:lnTo>
                  <a:lnTo>
                    <a:pt x="12" y="1596"/>
                  </a:lnTo>
                  <a:lnTo>
                    <a:pt x="27" y="1570"/>
                  </a:lnTo>
                  <a:lnTo>
                    <a:pt x="44" y="1548"/>
                  </a:lnTo>
                  <a:lnTo>
                    <a:pt x="67" y="1529"/>
                  </a:lnTo>
                  <a:lnTo>
                    <a:pt x="93" y="1515"/>
                  </a:lnTo>
                  <a:lnTo>
                    <a:pt x="121" y="1506"/>
                  </a:lnTo>
                  <a:lnTo>
                    <a:pt x="152" y="1503"/>
                  </a:lnTo>
                  <a:lnTo>
                    <a:pt x="190" y="1503"/>
                  </a:lnTo>
                  <a:lnTo>
                    <a:pt x="190" y="150"/>
                  </a:lnTo>
                  <a:lnTo>
                    <a:pt x="152" y="150"/>
                  </a:lnTo>
                  <a:lnTo>
                    <a:pt x="131" y="148"/>
                  </a:lnTo>
                  <a:lnTo>
                    <a:pt x="114" y="140"/>
                  </a:lnTo>
                  <a:lnTo>
                    <a:pt x="99" y="128"/>
                  </a:lnTo>
                  <a:lnTo>
                    <a:pt x="86" y="113"/>
                  </a:lnTo>
                  <a:lnTo>
                    <a:pt x="79" y="95"/>
                  </a:lnTo>
                  <a:lnTo>
                    <a:pt x="76" y="75"/>
                  </a:lnTo>
                  <a:lnTo>
                    <a:pt x="79" y="55"/>
                  </a:lnTo>
                  <a:lnTo>
                    <a:pt x="86" y="38"/>
                  </a:lnTo>
                  <a:lnTo>
                    <a:pt x="99" y="22"/>
                  </a:lnTo>
                  <a:lnTo>
                    <a:pt x="114" y="11"/>
                  </a:lnTo>
                  <a:lnTo>
                    <a:pt x="131" y="2"/>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12" name="Freeform 106"/>
            <p:cNvSpPr>
              <a:spLocks/>
            </p:cNvSpPr>
            <p:nvPr/>
          </p:nvSpPr>
          <p:spPr bwMode="auto">
            <a:xfrm>
              <a:off x="7756525" y="4816476"/>
              <a:ext cx="481013" cy="141288"/>
            </a:xfrm>
            <a:custGeom>
              <a:avLst/>
              <a:gdLst>
                <a:gd name="T0" fmla="*/ 1678 w 3331"/>
                <a:gd name="T1" fmla="*/ 0 h 977"/>
                <a:gd name="T2" fmla="*/ 1702 w 3331"/>
                <a:gd name="T3" fmla="*/ 5 h 977"/>
                <a:gd name="T4" fmla="*/ 1727 w 3331"/>
                <a:gd name="T5" fmla="*/ 13 h 977"/>
                <a:gd name="T6" fmla="*/ 3229 w 3331"/>
                <a:gd name="T7" fmla="*/ 684 h 977"/>
                <a:gd name="T8" fmla="*/ 3253 w 3331"/>
                <a:gd name="T9" fmla="*/ 695 h 977"/>
                <a:gd name="T10" fmla="*/ 3275 w 3331"/>
                <a:gd name="T11" fmla="*/ 710 h 977"/>
                <a:gd name="T12" fmla="*/ 3295 w 3331"/>
                <a:gd name="T13" fmla="*/ 727 h 977"/>
                <a:gd name="T14" fmla="*/ 3309 w 3331"/>
                <a:gd name="T15" fmla="*/ 749 h 977"/>
                <a:gd name="T16" fmla="*/ 3322 w 3331"/>
                <a:gd name="T17" fmla="*/ 773 h 977"/>
                <a:gd name="T18" fmla="*/ 3329 w 3331"/>
                <a:gd name="T19" fmla="*/ 799 h 977"/>
                <a:gd name="T20" fmla="*/ 3331 w 3331"/>
                <a:gd name="T21" fmla="*/ 826 h 977"/>
                <a:gd name="T22" fmla="*/ 3328 w 3331"/>
                <a:gd name="T23" fmla="*/ 856 h 977"/>
                <a:gd name="T24" fmla="*/ 3320 w 3331"/>
                <a:gd name="T25" fmla="*/ 885 h 977"/>
                <a:gd name="T26" fmla="*/ 3305 w 3331"/>
                <a:gd name="T27" fmla="*/ 910 h 977"/>
                <a:gd name="T28" fmla="*/ 3287 w 3331"/>
                <a:gd name="T29" fmla="*/ 933 h 977"/>
                <a:gd name="T30" fmla="*/ 3264 w 3331"/>
                <a:gd name="T31" fmla="*/ 951 h 977"/>
                <a:gd name="T32" fmla="*/ 3239 w 3331"/>
                <a:gd name="T33" fmla="*/ 966 h 977"/>
                <a:gd name="T34" fmla="*/ 3210 w 3331"/>
                <a:gd name="T35" fmla="*/ 974 h 977"/>
                <a:gd name="T36" fmla="*/ 3180 w 3331"/>
                <a:gd name="T37" fmla="*/ 977 h 977"/>
                <a:gd name="T38" fmla="*/ 152 w 3331"/>
                <a:gd name="T39" fmla="*/ 977 h 977"/>
                <a:gd name="T40" fmla="*/ 121 w 3331"/>
                <a:gd name="T41" fmla="*/ 974 h 977"/>
                <a:gd name="T42" fmla="*/ 93 w 3331"/>
                <a:gd name="T43" fmla="*/ 966 h 977"/>
                <a:gd name="T44" fmla="*/ 68 w 3331"/>
                <a:gd name="T45" fmla="*/ 952 h 977"/>
                <a:gd name="T46" fmla="*/ 46 w 3331"/>
                <a:gd name="T47" fmla="*/ 934 h 977"/>
                <a:gd name="T48" fmla="*/ 27 w 3331"/>
                <a:gd name="T49" fmla="*/ 911 h 977"/>
                <a:gd name="T50" fmla="*/ 13 w 3331"/>
                <a:gd name="T51" fmla="*/ 887 h 977"/>
                <a:gd name="T52" fmla="*/ 4 w 3331"/>
                <a:gd name="T53" fmla="*/ 858 h 977"/>
                <a:gd name="T54" fmla="*/ 0 w 3331"/>
                <a:gd name="T55" fmla="*/ 832 h 977"/>
                <a:gd name="T56" fmla="*/ 2 w 3331"/>
                <a:gd name="T57" fmla="*/ 806 h 977"/>
                <a:gd name="T58" fmla="*/ 7 w 3331"/>
                <a:gd name="T59" fmla="*/ 781 h 977"/>
                <a:gd name="T60" fmla="*/ 17 w 3331"/>
                <a:gd name="T61" fmla="*/ 759 h 977"/>
                <a:gd name="T62" fmla="*/ 29 w 3331"/>
                <a:gd name="T63" fmla="*/ 738 h 977"/>
                <a:gd name="T64" fmla="*/ 47 w 3331"/>
                <a:gd name="T65" fmla="*/ 718 h 977"/>
                <a:gd name="T66" fmla="*/ 67 w 3331"/>
                <a:gd name="T67" fmla="*/ 702 h 977"/>
                <a:gd name="T68" fmla="*/ 90 w 3331"/>
                <a:gd name="T69" fmla="*/ 689 h 977"/>
                <a:gd name="T70" fmla="*/ 1603 w 3331"/>
                <a:gd name="T71" fmla="*/ 13 h 977"/>
                <a:gd name="T72" fmla="*/ 1627 w 3331"/>
                <a:gd name="T73" fmla="*/ 5 h 977"/>
                <a:gd name="T74" fmla="*/ 1652 w 3331"/>
                <a:gd name="T75" fmla="*/ 0 h 977"/>
                <a:gd name="T76" fmla="*/ 1678 w 3331"/>
                <a:gd name="T7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31" h="977">
                  <a:moveTo>
                    <a:pt x="1678" y="0"/>
                  </a:moveTo>
                  <a:lnTo>
                    <a:pt x="1702" y="5"/>
                  </a:lnTo>
                  <a:lnTo>
                    <a:pt x="1727" y="13"/>
                  </a:lnTo>
                  <a:lnTo>
                    <a:pt x="3229" y="684"/>
                  </a:lnTo>
                  <a:lnTo>
                    <a:pt x="3253" y="695"/>
                  </a:lnTo>
                  <a:lnTo>
                    <a:pt x="3275" y="710"/>
                  </a:lnTo>
                  <a:lnTo>
                    <a:pt x="3295" y="727"/>
                  </a:lnTo>
                  <a:lnTo>
                    <a:pt x="3309" y="749"/>
                  </a:lnTo>
                  <a:lnTo>
                    <a:pt x="3322" y="773"/>
                  </a:lnTo>
                  <a:lnTo>
                    <a:pt x="3329" y="799"/>
                  </a:lnTo>
                  <a:lnTo>
                    <a:pt x="3331" y="826"/>
                  </a:lnTo>
                  <a:lnTo>
                    <a:pt x="3328" y="856"/>
                  </a:lnTo>
                  <a:lnTo>
                    <a:pt x="3320" y="885"/>
                  </a:lnTo>
                  <a:lnTo>
                    <a:pt x="3305" y="910"/>
                  </a:lnTo>
                  <a:lnTo>
                    <a:pt x="3287" y="933"/>
                  </a:lnTo>
                  <a:lnTo>
                    <a:pt x="3264" y="951"/>
                  </a:lnTo>
                  <a:lnTo>
                    <a:pt x="3239" y="966"/>
                  </a:lnTo>
                  <a:lnTo>
                    <a:pt x="3210" y="974"/>
                  </a:lnTo>
                  <a:lnTo>
                    <a:pt x="3180" y="977"/>
                  </a:lnTo>
                  <a:lnTo>
                    <a:pt x="152" y="977"/>
                  </a:lnTo>
                  <a:lnTo>
                    <a:pt x="121" y="974"/>
                  </a:lnTo>
                  <a:lnTo>
                    <a:pt x="93" y="966"/>
                  </a:lnTo>
                  <a:lnTo>
                    <a:pt x="68" y="952"/>
                  </a:lnTo>
                  <a:lnTo>
                    <a:pt x="46" y="934"/>
                  </a:lnTo>
                  <a:lnTo>
                    <a:pt x="27" y="911"/>
                  </a:lnTo>
                  <a:lnTo>
                    <a:pt x="13" y="887"/>
                  </a:lnTo>
                  <a:lnTo>
                    <a:pt x="4" y="858"/>
                  </a:lnTo>
                  <a:lnTo>
                    <a:pt x="0" y="832"/>
                  </a:lnTo>
                  <a:lnTo>
                    <a:pt x="2" y="806"/>
                  </a:lnTo>
                  <a:lnTo>
                    <a:pt x="7" y="781"/>
                  </a:lnTo>
                  <a:lnTo>
                    <a:pt x="17" y="759"/>
                  </a:lnTo>
                  <a:lnTo>
                    <a:pt x="29" y="738"/>
                  </a:lnTo>
                  <a:lnTo>
                    <a:pt x="47" y="718"/>
                  </a:lnTo>
                  <a:lnTo>
                    <a:pt x="67" y="702"/>
                  </a:lnTo>
                  <a:lnTo>
                    <a:pt x="90" y="689"/>
                  </a:lnTo>
                  <a:lnTo>
                    <a:pt x="1603" y="13"/>
                  </a:lnTo>
                  <a:lnTo>
                    <a:pt x="1627" y="5"/>
                  </a:lnTo>
                  <a:lnTo>
                    <a:pt x="1652" y="0"/>
                  </a:lnTo>
                  <a:lnTo>
                    <a:pt x="16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grpSp>
      <p:grpSp>
        <p:nvGrpSpPr>
          <p:cNvPr id="13" name="Group 12"/>
          <p:cNvGrpSpPr/>
          <p:nvPr/>
        </p:nvGrpSpPr>
        <p:grpSpPr>
          <a:xfrm>
            <a:off x="1411649" y="3916601"/>
            <a:ext cx="385380" cy="397867"/>
            <a:chOff x="-3343275" y="-307975"/>
            <a:chExt cx="735013" cy="758826"/>
          </a:xfrm>
          <a:solidFill>
            <a:schemeClr val="accent4"/>
          </a:solidFill>
        </p:grpSpPr>
        <p:sp>
          <p:nvSpPr>
            <p:cNvPr id="14" name="Freeform 659"/>
            <p:cNvSpPr>
              <a:spLocks noEditPoints="1"/>
            </p:cNvSpPr>
            <p:nvPr/>
          </p:nvSpPr>
          <p:spPr bwMode="auto">
            <a:xfrm>
              <a:off x="-3343275" y="-307975"/>
              <a:ext cx="735013" cy="758826"/>
            </a:xfrm>
            <a:custGeom>
              <a:avLst/>
              <a:gdLst>
                <a:gd name="T0" fmla="*/ 1152 w 3243"/>
                <a:gd name="T1" fmla="*/ 325 h 3345"/>
                <a:gd name="T2" fmla="*/ 831 w 3243"/>
                <a:gd name="T3" fmla="*/ 666 h 3345"/>
                <a:gd name="T4" fmla="*/ 1152 w 3243"/>
                <a:gd name="T5" fmla="*/ 666 h 3345"/>
                <a:gd name="T6" fmla="*/ 1152 w 3243"/>
                <a:gd name="T7" fmla="*/ 325 h 3345"/>
                <a:gd name="T8" fmla="*/ 1327 w 3243"/>
                <a:gd name="T9" fmla="*/ 177 h 3345"/>
                <a:gd name="T10" fmla="*/ 1327 w 3243"/>
                <a:gd name="T11" fmla="*/ 843 h 3345"/>
                <a:gd name="T12" fmla="*/ 666 w 3243"/>
                <a:gd name="T13" fmla="*/ 843 h 3345"/>
                <a:gd name="T14" fmla="*/ 666 w 3243"/>
                <a:gd name="T15" fmla="*/ 2095 h 3345"/>
                <a:gd name="T16" fmla="*/ 1622 w 3243"/>
                <a:gd name="T17" fmla="*/ 3020 h 3345"/>
                <a:gd name="T18" fmla="*/ 2578 w 3243"/>
                <a:gd name="T19" fmla="*/ 2095 h 3345"/>
                <a:gd name="T20" fmla="*/ 2578 w 3243"/>
                <a:gd name="T21" fmla="*/ 177 h 3345"/>
                <a:gd name="T22" fmla="*/ 1327 w 3243"/>
                <a:gd name="T23" fmla="*/ 177 h 3345"/>
                <a:gd name="T24" fmla="*/ 1216 w 3243"/>
                <a:gd name="T25" fmla="*/ 0 h 3345"/>
                <a:gd name="T26" fmla="*/ 2752 w 3243"/>
                <a:gd name="T27" fmla="*/ 0 h 3345"/>
                <a:gd name="T28" fmla="*/ 2752 w 3243"/>
                <a:gd name="T29" fmla="*/ 963 h 3345"/>
                <a:gd name="T30" fmla="*/ 3138 w 3243"/>
                <a:gd name="T31" fmla="*/ 1336 h 3345"/>
                <a:gd name="T32" fmla="*/ 2752 w 3243"/>
                <a:gd name="T33" fmla="*/ 1336 h 3345"/>
                <a:gd name="T34" fmla="*/ 2752 w 3243"/>
                <a:gd name="T35" fmla="*/ 1926 h 3345"/>
                <a:gd name="T36" fmla="*/ 3243 w 3243"/>
                <a:gd name="T37" fmla="*/ 1452 h 3345"/>
                <a:gd name="T38" fmla="*/ 3243 w 3243"/>
                <a:gd name="T39" fmla="*/ 3345 h 3345"/>
                <a:gd name="T40" fmla="*/ 0 w 3243"/>
                <a:gd name="T41" fmla="*/ 3345 h 3345"/>
                <a:gd name="T42" fmla="*/ 0 w 3243"/>
                <a:gd name="T43" fmla="*/ 1452 h 3345"/>
                <a:gd name="T44" fmla="*/ 491 w 3243"/>
                <a:gd name="T45" fmla="*/ 1926 h 3345"/>
                <a:gd name="T46" fmla="*/ 491 w 3243"/>
                <a:gd name="T47" fmla="*/ 1336 h 3345"/>
                <a:gd name="T48" fmla="*/ 106 w 3243"/>
                <a:gd name="T49" fmla="*/ 1336 h 3345"/>
                <a:gd name="T50" fmla="*/ 491 w 3243"/>
                <a:gd name="T51" fmla="*/ 963 h 3345"/>
                <a:gd name="T52" fmla="*/ 491 w 3243"/>
                <a:gd name="T53" fmla="*/ 772 h 3345"/>
                <a:gd name="T54" fmla="*/ 1216 w 3243"/>
                <a:gd name="T55" fmla="*/ 0 h 3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43" h="3345">
                  <a:moveTo>
                    <a:pt x="1152" y="325"/>
                  </a:moveTo>
                  <a:lnTo>
                    <a:pt x="831" y="666"/>
                  </a:lnTo>
                  <a:lnTo>
                    <a:pt x="1152" y="666"/>
                  </a:lnTo>
                  <a:lnTo>
                    <a:pt x="1152" y="325"/>
                  </a:lnTo>
                  <a:close/>
                  <a:moveTo>
                    <a:pt x="1327" y="177"/>
                  </a:moveTo>
                  <a:lnTo>
                    <a:pt x="1327" y="843"/>
                  </a:lnTo>
                  <a:lnTo>
                    <a:pt x="666" y="843"/>
                  </a:lnTo>
                  <a:lnTo>
                    <a:pt x="666" y="2095"/>
                  </a:lnTo>
                  <a:lnTo>
                    <a:pt x="1622" y="3020"/>
                  </a:lnTo>
                  <a:lnTo>
                    <a:pt x="2578" y="2095"/>
                  </a:lnTo>
                  <a:lnTo>
                    <a:pt x="2578" y="177"/>
                  </a:lnTo>
                  <a:lnTo>
                    <a:pt x="1327" y="177"/>
                  </a:lnTo>
                  <a:close/>
                  <a:moveTo>
                    <a:pt x="1216" y="0"/>
                  </a:moveTo>
                  <a:lnTo>
                    <a:pt x="2752" y="0"/>
                  </a:lnTo>
                  <a:lnTo>
                    <a:pt x="2752" y="963"/>
                  </a:lnTo>
                  <a:lnTo>
                    <a:pt x="3138" y="1336"/>
                  </a:lnTo>
                  <a:lnTo>
                    <a:pt x="2752" y="1336"/>
                  </a:lnTo>
                  <a:lnTo>
                    <a:pt x="2752" y="1926"/>
                  </a:lnTo>
                  <a:lnTo>
                    <a:pt x="3243" y="1452"/>
                  </a:lnTo>
                  <a:lnTo>
                    <a:pt x="3243" y="3345"/>
                  </a:lnTo>
                  <a:lnTo>
                    <a:pt x="0" y="3345"/>
                  </a:lnTo>
                  <a:lnTo>
                    <a:pt x="0" y="1452"/>
                  </a:lnTo>
                  <a:lnTo>
                    <a:pt x="491" y="1926"/>
                  </a:lnTo>
                  <a:lnTo>
                    <a:pt x="491" y="1336"/>
                  </a:lnTo>
                  <a:lnTo>
                    <a:pt x="106" y="1336"/>
                  </a:lnTo>
                  <a:lnTo>
                    <a:pt x="491" y="963"/>
                  </a:lnTo>
                  <a:lnTo>
                    <a:pt x="491" y="772"/>
                  </a:lnTo>
                  <a:lnTo>
                    <a:pt x="12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15" name="Rectangle 660"/>
            <p:cNvSpPr>
              <a:spLocks noChangeArrowheads="1"/>
            </p:cNvSpPr>
            <p:nvPr/>
          </p:nvSpPr>
          <p:spPr bwMode="auto">
            <a:xfrm>
              <a:off x="-3105150" y="-53975"/>
              <a:ext cx="261938" cy="492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sp>
          <p:nvSpPr>
            <p:cNvPr id="16" name="Rectangle 661"/>
            <p:cNvSpPr>
              <a:spLocks noChangeArrowheads="1"/>
            </p:cNvSpPr>
            <p:nvPr/>
          </p:nvSpPr>
          <p:spPr bwMode="auto">
            <a:xfrm>
              <a:off x="-3105150" y="57150"/>
              <a:ext cx="261938" cy="492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1">
                <a:solidFill>
                  <a:schemeClr val="tx1">
                    <a:lumMod val="75000"/>
                    <a:lumOff val="25000"/>
                  </a:schemeClr>
                </a:solidFill>
              </a:endParaRPr>
            </a:p>
          </p:txBody>
        </p:sp>
      </p:grpSp>
      <p:sp>
        <p:nvSpPr>
          <p:cNvPr id="17" name="Rectangle 16">
            <a:extLst>
              <a:ext uri="{FF2B5EF4-FFF2-40B4-BE49-F238E27FC236}">
                <a16:creationId xmlns:a16="http://schemas.microsoft.com/office/drawing/2014/main" id="{2A84375B-D405-4808-A600-2687A085117A}"/>
              </a:ext>
            </a:extLst>
          </p:cNvPr>
          <p:cNvSpPr/>
          <p:nvPr/>
        </p:nvSpPr>
        <p:spPr>
          <a:xfrm>
            <a:off x="1981472" y="2566106"/>
            <a:ext cx="1366904" cy="343171"/>
          </a:xfrm>
          <a:prstGeom prst="rect">
            <a:avLst/>
          </a:prstGeom>
        </p:spPr>
        <p:txBody>
          <a:bodyPr wrap="square">
            <a:spAutoFit/>
          </a:bodyPr>
          <a:lstStyle/>
          <a:p>
            <a:pPr>
              <a:lnSpc>
                <a:spcPct val="150000"/>
              </a:lnSpc>
            </a:pPr>
            <a:r>
              <a:rPr lang="id-ID" sz="1200" b="1" dirty="0">
                <a:solidFill>
                  <a:schemeClr val="tx1">
                    <a:lumMod val="75000"/>
                    <a:lumOff val="25000"/>
                  </a:schemeClr>
                </a:solidFill>
                <a:cs typeface="Poppins" panose="00000500000000000000" pitchFamily="50" charset="0"/>
              </a:rPr>
              <a:t>ADDRESS</a:t>
            </a:r>
            <a:endParaRPr lang="en-ID" sz="1200" b="1" dirty="0">
              <a:solidFill>
                <a:schemeClr val="tx1">
                  <a:lumMod val="75000"/>
                  <a:lumOff val="25000"/>
                </a:schemeClr>
              </a:solidFill>
              <a:cs typeface="Poppins" panose="00000500000000000000" pitchFamily="50" charset="0"/>
            </a:endParaRPr>
          </a:p>
        </p:txBody>
      </p:sp>
      <p:sp>
        <p:nvSpPr>
          <p:cNvPr id="18" name="Rectangle 17">
            <a:extLst>
              <a:ext uri="{FF2B5EF4-FFF2-40B4-BE49-F238E27FC236}">
                <a16:creationId xmlns:a16="http://schemas.microsoft.com/office/drawing/2014/main" id="{2A84375B-D405-4808-A600-2687A085117A}"/>
              </a:ext>
            </a:extLst>
          </p:cNvPr>
          <p:cNvSpPr/>
          <p:nvPr/>
        </p:nvSpPr>
        <p:spPr>
          <a:xfrm>
            <a:off x="1981472" y="3689054"/>
            <a:ext cx="1366904" cy="343171"/>
          </a:xfrm>
          <a:prstGeom prst="rect">
            <a:avLst/>
          </a:prstGeom>
        </p:spPr>
        <p:txBody>
          <a:bodyPr wrap="square">
            <a:spAutoFit/>
          </a:bodyPr>
          <a:lstStyle/>
          <a:p>
            <a:pPr>
              <a:lnSpc>
                <a:spcPct val="150000"/>
              </a:lnSpc>
            </a:pPr>
            <a:r>
              <a:rPr lang="id-ID" sz="1200" b="1" dirty="0">
                <a:solidFill>
                  <a:schemeClr val="tx1">
                    <a:lumMod val="75000"/>
                    <a:lumOff val="25000"/>
                  </a:schemeClr>
                </a:solidFill>
                <a:cs typeface="Poppins" panose="00000500000000000000" pitchFamily="50" charset="0"/>
              </a:rPr>
              <a:t>E-MAIL</a:t>
            </a:r>
            <a:endParaRPr lang="en-ID" sz="1200" b="1" dirty="0">
              <a:solidFill>
                <a:schemeClr val="tx1">
                  <a:lumMod val="75000"/>
                  <a:lumOff val="25000"/>
                </a:schemeClr>
              </a:solidFill>
              <a:cs typeface="Poppins" panose="00000500000000000000" pitchFamily="50" charset="0"/>
            </a:endParaRPr>
          </a:p>
        </p:txBody>
      </p:sp>
      <p:sp>
        <p:nvSpPr>
          <p:cNvPr id="19" name="Rectangle 18">
            <a:extLst>
              <a:ext uri="{FF2B5EF4-FFF2-40B4-BE49-F238E27FC236}">
                <a16:creationId xmlns:a16="http://schemas.microsoft.com/office/drawing/2014/main" id="{2A84375B-D405-4808-A600-2687A085117A}"/>
              </a:ext>
            </a:extLst>
          </p:cNvPr>
          <p:cNvSpPr/>
          <p:nvPr/>
        </p:nvSpPr>
        <p:spPr>
          <a:xfrm>
            <a:off x="1981472" y="4771113"/>
            <a:ext cx="1366904" cy="343171"/>
          </a:xfrm>
          <a:prstGeom prst="rect">
            <a:avLst/>
          </a:prstGeom>
        </p:spPr>
        <p:txBody>
          <a:bodyPr wrap="square">
            <a:spAutoFit/>
          </a:bodyPr>
          <a:lstStyle/>
          <a:p>
            <a:pPr>
              <a:lnSpc>
                <a:spcPct val="150000"/>
              </a:lnSpc>
            </a:pPr>
            <a:r>
              <a:rPr lang="id-ID" sz="1200" b="1" dirty="0">
                <a:solidFill>
                  <a:schemeClr val="tx1">
                    <a:lumMod val="75000"/>
                    <a:lumOff val="25000"/>
                  </a:schemeClr>
                </a:solidFill>
                <a:cs typeface="Poppins" panose="00000500000000000000" pitchFamily="50" charset="0"/>
              </a:rPr>
              <a:t>PHONE</a:t>
            </a:r>
            <a:endParaRPr lang="en-ID" sz="1200" b="1" dirty="0">
              <a:solidFill>
                <a:schemeClr val="tx1">
                  <a:lumMod val="75000"/>
                  <a:lumOff val="25000"/>
                </a:schemeClr>
              </a:solidFill>
              <a:cs typeface="Poppins" panose="00000500000000000000" pitchFamily="50" charset="0"/>
            </a:endParaRPr>
          </a:p>
        </p:txBody>
      </p:sp>
      <p:sp>
        <p:nvSpPr>
          <p:cNvPr id="20" name="Rectangle 19"/>
          <p:cNvSpPr/>
          <p:nvPr/>
        </p:nvSpPr>
        <p:spPr>
          <a:xfrm>
            <a:off x="1981472" y="2948198"/>
            <a:ext cx="3128723" cy="576183"/>
          </a:xfrm>
          <a:prstGeom prst="rect">
            <a:avLst/>
          </a:prstGeom>
        </p:spPr>
        <p:txBody>
          <a:bodyPr wrap="square">
            <a:spAutoFit/>
          </a:bodyPr>
          <a:lstStyle/>
          <a:p>
            <a:pPr>
              <a:lnSpc>
                <a:spcPct val="150000"/>
              </a:lnSpc>
            </a:pPr>
            <a:r>
              <a:rPr lang="en-US" sz="1100" dirty="0">
                <a:solidFill>
                  <a:schemeClr val="tx1">
                    <a:lumMod val="75000"/>
                    <a:lumOff val="25000"/>
                  </a:schemeClr>
                </a:solidFill>
                <a:cs typeface="Aharoni" panose="02010803020104030203" pitchFamily="2" charset="-79"/>
              </a:rPr>
              <a:t>labore sed do eiusmod tempor incid. et dolore magna aliqua. </a:t>
            </a:r>
          </a:p>
        </p:txBody>
      </p:sp>
      <p:sp>
        <p:nvSpPr>
          <p:cNvPr id="21" name="Rectangle 20"/>
          <p:cNvSpPr/>
          <p:nvPr/>
        </p:nvSpPr>
        <p:spPr>
          <a:xfrm>
            <a:off x="1981472" y="4035302"/>
            <a:ext cx="3128723" cy="576183"/>
          </a:xfrm>
          <a:prstGeom prst="rect">
            <a:avLst/>
          </a:prstGeom>
        </p:spPr>
        <p:txBody>
          <a:bodyPr wrap="square">
            <a:spAutoFit/>
          </a:bodyPr>
          <a:lstStyle/>
          <a:p>
            <a:pPr>
              <a:lnSpc>
                <a:spcPct val="150000"/>
              </a:lnSpc>
            </a:pPr>
            <a:r>
              <a:rPr lang="en-US" sz="1100" dirty="0">
                <a:solidFill>
                  <a:schemeClr val="tx1">
                    <a:lumMod val="75000"/>
                    <a:lumOff val="25000"/>
                  </a:schemeClr>
                </a:solidFill>
                <a:cs typeface="Aharoni" panose="02010803020104030203" pitchFamily="2" charset="-79"/>
              </a:rPr>
              <a:t>labore sed do eiusmod tempor incid. et dolore magna aliqua. </a:t>
            </a:r>
          </a:p>
        </p:txBody>
      </p:sp>
      <p:sp>
        <p:nvSpPr>
          <p:cNvPr id="22" name="Rectangle 21"/>
          <p:cNvSpPr/>
          <p:nvPr/>
        </p:nvSpPr>
        <p:spPr>
          <a:xfrm>
            <a:off x="1981472" y="5112514"/>
            <a:ext cx="3128723" cy="576183"/>
          </a:xfrm>
          <a:prstGeom prst="rect">
            <a:avLst/>
          </a:prstGeom>
        </p:spPr>
        <p:txBody>
          <a:bodyPr wrap="square">
            <a:spAutoFit/>
          </a:bodyPr>
          <a:lstStyle/>
          <a:p>
            <a:pPr>
              <a:lnSpc>
                <a:spcPct val="150000"/>
              </a:lnSpc>
            </a:pPr>
            <a:r>
              <a:rPr lang="en-US" sz="1100" dirty="0">
                <a:solidFill>
                  <a:schemeClr val="tx1">
                    <a:lumMod val="75000"/>
                    <a:lumOff val="25000"/>
                  </a:schemeClr>
                </a:solidFill>
                <a:cs typeface="Aharoni" panose="02010803020104030203" pitchFamily="2" charset="-79"/>
              </a:rPr>
              <a:t>labore sed do eiusmod tempor incid. et dolore magna aliqua. </a:t>
            </a:r>
          </a:p>
        </p:txBody>
      </p:sp>
      <p:sp>
        <p:nvSpPr>
          <p:cNvPr id="23" name="Rectangle 22"/>
          <p:cNvSpPr/>
          <p:nvPr/>
        </p:nvSpPr>
        <p:spPr>
          <a:xfrm>
            <a:off x="1" y="1"/>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5" name="TextBox 24">
            <a:extLst>
              <a:ext uri="{FF2B5EF4-FFF2-40B4-BE49-F238E27FC236}">
                <a16:creationId xmlns:a16="http://schemas.microsoft.com/office/drawing/2014/main" id="{E56F1ED3-27F3-4254-BDA9-CC2AE94B8A9C}"/>
              </a:ext>
            </a:extLst>
          </p:cNvPr>
          <p:cNvSpPr txBox="1"/>
          <p:nvPr/>
        </p:nvSpPr>
        <p:spPr>
          <a:xfrm>
            <a:off x="7315200" y="5073813"/>
            <a:ext cx="4462205" cy="287771"/>
          </a:xfrm>
          <a:prstGeom prst="rect">
            <a:avLst/>
          </a:prstGeom>
          <a:noFill/>
          <a:ln>
            <a:noFill/>
          </a:ln>
        </p:spPr>
        <p:txBody>
          <a:bodyPr wrap="square" rtlCol="0">
            <a:spAutoFit/>
          </a:bodyPr>
          <a:lstStyle/>
          <a:p>
            <a:pPr algn="ctr">
              <a:lnSpc>
                <a:spcPct val="110000"/>
              </a:lnSpc>
            </a:pPr>
            <a:r>
              <a:rPr lang="en-US" sz="1200" b="1" i="1" dirty="0">
                <a:solidFill>
                  <a:schemeClr val="bg1"/>
                </a:solidFill>
              </a:rPr>
              <a:t>Perspiciatis unde omnis iste sed voluptatem fringilla.</a:t>
            </a:r>
          </a:p>
        </p:txBody>
      </p:sp>
      <p:sp>
        <p:nvSpPr>
          <p:cNvPr id="26" name="TextBox 25">
            <a:extLst>
              <a:ext uri="{FF2B5EF4-FFF2-40B4-BE49-F238E27FC236}">
                <a16:creationId xmlns:a16="http://schemas.microsoft.com/office/drawing/2014/main" id="{7D68F5A7-DD9E-4EDF-9187-984A5B7B5240}"/>
              </a:ext>
            </a:extLst>
          </p:cNvPr>
          <p:cNvSpPr txBox="1"/>
          <p:nvPr/>
        </p:nvSpPr>
        <p:spPr>
          <a:xfrm>
            <a:off x="10148116" y="2099000"/>
            <a:ext cx="1738469" cy="576183"/>
          </a:xfrm>
          <a:prstGeom prst="rect">
            <a:avLst/>
          </a:prstGeom>
          <a:noFill/>
        </p:spPr>
        <p:txBody>
          <a:bodyPr wrap="square">
            <a:spAutoFit/>
          </a:bodyPr>
          <a:lstStyle/>
          <a:p>
            <a:pPr>
              <a:lnSpc>
                <a:spcPct val="150000"/>
              </a:lnSpc>
              <a:defRPr/>
            </a:pPr>
            <a:r>
              <a:rPr lang="en-US" sz="1100" dirty="0"/>
              <a:t>Lorem ipsum dolor sit amet, consectetur</a:t>
            </a:r>
            <a:endParaRPr lang="ru-RU" sz="1100" dirty="0"/>
          </a:p>
        </p:txBody>
      </p:sp>
      <p:sp>
        <p:nvSpPr>
          <p:cNvPr id="27" name="TextBox 26">
            <a:extLst>
              <a:ext uri="{FF2B5EF4-FFF2-40B4-BE49-F238E27FC236}">
                <a16:creationId xmlns:a16="http://schemas.microsoft.com/office/drawing/2014/main" id="{CF41AB02-D31B-406A-9A6F-465FD1D8F225}"/>
              </a:ext>
            </a:extLst>
          </p:cNvPr>
          <p:cNvSpPr txBox="1"/>
          <p:nvPr/>
        </p:nvSpPr>
        <p:spPr>
          <a:xfrm>
            <a:off x="10148116" y="1765263"/>
            <a:ext cx="1508125" cy="307777"/>
          </a:xfrm>
          <a:prstGeom prst="rect">
            <a:avLst/>
          </a:prstGeom>
          <a:noFill/>
        </p:spPr>
        <p:txBody>
          <a:bodyPr>
            <a:spAutoFit/>
          </a:bodyPr>
          <a:lstStyle/>
          <a:p>
            <a:pPr>
              <a:defRPr/>
            </a:pPr>
            <a:r>
              <a:rPr lang="id-ID" sz="1400" b="1" dirty="0">
                <a:solidFill>
                  <a:schemeClr val="tx1">
                    <a:lumMod val="75000"/>
                    <a:lumOff val="25000"/>
                  </a:schemeClr>
                </a:solidFill>
              </a:rPr>
              <a:t>07.00 AM</a:t>
            </a:r>
            <a:endParaRPr lang="en-US" sz="1400" b="1" dirty="0">
              <a:solidFill>
                <a:schemeClr val="accent4"/>
              </a:solidFill>
            </a:endParaRPr>
          </a:p>
        </p:txBody>
      </p:sp>
      <p:sp>
        <p:nvSpPr>
          <p:cNvPr id="28" name="TextBox 27">
            <a:extLst>
              <a:ext uri="{FF2B5EF4-FFF2-40B4-BE49-F238E27FC236}">
                <a16:creationId xmlns:a16="http://schemas.microsoft.com/office/drawing/2014/main" id="{7D68F5A7-DD9E-4EDF-9187-984A5B7B5240}"/>
              </a:ext>
            </a:extLst>
          </p:cNvPr>
          <p:cNvSpPr txBox="1"/>
          <p:nvPr/>
        </p:nvSpPr>
        <p:spPr>
          <a:xfrm>
            <a:off x="10148116" y="3554975"/>
            <a:ext cx="1738469" cy="576183"/>
          </a:xfrm>
          <a:prstGeom prst="rect">
            <a:avLst/>
          </a:prstGeom>
          <a:noFill/>
        </p:spPr>
        <p:txBody>
          <a:bodyPr wrap="square">
            <a:spAutoFit/>
          </a:bodyPr>
          <a:lstStyle/>
          <a:p>
            <a:pPr>
              <a:lnSpc>
                <a:spcPct val="150000"/>
              </a:lnSpc>
              <a:defRPr/>
            </a:pPr>
            <a:r>
              <a:rPr lang="en-US" sz="1100" dirty="0"/>
              <a:t>Lorem ipsum dolor sit amet, consectetur</a:t>
            </a:r>
            <a:endParaRPr lang="ru-RU" sz="1100" dirty="0"/>
          </a:p>
        </p:txBody>
      </p:sp>
      <p:sp>
        <p:nvSpPr>
          <p:cNvPr id="29" name="TextBox 28">
            <a:extLst>
              <a:ext uri="{FF2B5EF4-FFF2-40B4-BE49-F238E27FC236}">
                <a16:creationId xmlns:a16="http://schemas.microsoft.com/office/drawing/2014/main" id="{CF41AB02-D31B-406A-9A6F-465FD1D8F225}"/>
              </a:ext>
            </a:extLst>
          </p:cNvPr>
          <p:cNvSpPr txBox="1"/>
          <p:nvPr/>
        </p:nvSpPr>
        <p:spPr>
          <a:xfrm>
            <a:off x="10148116" y="3221238"/>
            <a:ext cx="1508125" cy="307777"/>
          </a:xfrm>
          <a:prstGeom prst="rect">
            <a:avLst/>
          </a:prstGeom>
          <a:noFill/>
        </p:spPr>
        <p:txBody>
          <a:bodyPr>
            <a:spAutoFit/>
          </a:bodyPr>
          <a:lstStyle/>
          <a:p>
            <a:pPr>
              <a:defRPr/>
            </a:pPr>
            <a:r>
              <a:rPr lang="id-ID" sz="1400" b="1" dirty="0">
                <a:solidFill>
                  <a:schemeClr val="tx1">
                    <a:lumMod val="75000"/>
                    <a:lumOff val="25000"/>
                  </a:schemeClr>
                </a:solidFill>
              </a:rPr>
              <a:t>01.00 PM</a:t>
            </a:r>
            <a:endParaRPr lang="en-US" sz="1400" b="1" dirty="0">
              <a:solidFill>
                <a:schemeClr val="accent4"/>
              </a:solidFill>
            </a:endParaRPr>
          </a:p>
        </p:txBody>
      </p:sp>
    </p:spTree>
    <p:extLst>
      <p:ext uri="{BB962C8B-B14F-4D97-AF65-F5344CB8AC3E}">
        <p14:creationId xmlns:p14="http://schemas.microsoft.com/office/powerpoint/2010/main" val="105610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EE10AE4-5CB0-48C8-A20F-CCBF831842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p:spPr>
      </p:pic>
      <p:sp>
        <p:nvSpPr>
          <p:cNvPr id="13" name="Rectangle 12">
            <a:extLst>
              <a:ext uri="{FF2B5EF4-FFF2-40B4-BE49-F238E27FC236}">
                <a16:creationId xmlns:a16="http://schemas.microsoft.com/office/drawing/2014/main" id="{7D1A5748-A5F8-4F9E-AF83-ADF47B3EFCE9}"/>
              </a:ext>
            </a:extLst>
          </p:cNvPr>
          <p:cNvSpPr/>
          <p:nvPr/>
        </p:nvSpPr>
        <p:spPr>
          <a:xfrm>
            <a:off x="0" y="0"/>
            <a:ext cx="12192000" cy="68580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7" name="Rectangle 6">
            <a:extLst>
              <a:ext uri="{FF2B5EF4-FFF2-40B4-BE49-F238E27FC236}">
                <a16:creationId xmlns:a16="http://schemas.microsoft.com/office/drawing/2014/main" id="{5DD15E06-0227-4636-B4C1-43DE30C0B803}"/>
              </a:ext>
            </a:extLst>
          </p:cNvPr>
          <p:cNvSpPr/>
          <p:nvPr/>
        </p:nvSpPr>
        <p:spPr>
          <a:xfrm>
            <a:off x="3248314" y="3791779"/>
            <a:ext cx="5695373" cy="620170"/>
          </a:xfrm>
          <a:prstGeom prst="rect">
            <a:avLst/>
          </a:prstGeom>
        </p:spPr>
        <p:txBody>
          <a:bodyPr wrap="square">
            <a:spAutoFit/>
          </a:bodyPr>
          <a:lstStyle/>
          <a:p>
            <a:pPr algn="ctr">
              <a:lnSpc>
                <a:spcPct val="150000"/>
              </a:lnSpc>
            </a:pPr>
            <a:r>
              <a:rPr lang="en-US" sz="1200" dirty="0">
                <a:solidFill>
                  <a:schemeClr val="bg1"/>
                </a:solidFill>
                <a:ea typeface="Roboto Medium" charset="0"/>
                <a:cs typeface="Roboto Medium" charset="0"/>
              </a:rPr>
              <a:t>Far far away</a:t>
            </a:r>
            <a:r>
              <a:rPr lang="en-US" sz="1200" dirty="0">
                <a:solidFill>
                  <a:schemeClr val="bg1"/>
                </a:solidFill>
                <a:ea typeface="Roboto Thin" charset="0"/>
                <a:cs typeface="Roboto Thin" charset="0"/>
              </a:rPr>
              <a:t>, behind the word mountains, far from the countries Vokalia and Consonantia, there live the blind</a:t>
            </a:r>
          </a:p>
        </p:txBody>
      </p:sp>
      <p:sp>
        <p:nvSpPr>
          <p:cNvPr id="8" name="TextBox 7"/>
          <p:cNvSpPr txBox="1"/>
          <p:nvPr/>
        </p:nvSpPr>
        <p:spPr>
          <a:xfrm>
            <a:off x="3569674" y="2610032"/>
            <a:ext cx="5052653" cy="1107996"/>
          </a:xfrm>
          <a:prstGeom prst="rect">
            <a:avLst/>
          </a:prstGeom>
          <a:noFill/>
        </p:spPr>
        <p:txBody>
          <a:bodyPr wrap="square" rtlCol="0">
            <a:spAutoFit/>
          </a:bodyPr>
          <a:lstStyle/>
          <a:p>
            <a:pPr algn="ctr"/>
            <a:r>
              <a:rPr lang="id-ID" sz="6600" b="1" dirty="0">
                <a:solidFill>
                  <a:schemeClr val="bg1"/>
                </a:solidFill>
                <a:latin typeface="+mj-lt"/>
              </a:rPr>
              <a:t>Thank You</a:t>
            </a:r>
            <a:endParaRPr lang="en-US" sz="6600" b="1" dirty="0">
              <a:solidFill>
                <a:schemeClr val="bg1"/>
              </a:solidFill>
              <a:latin typeface="+mj-lt"/>
            </a:endParaRPr>
          </a:p>
        </p:txBody>
      </p:sp>
      <p:sp>
        <p:nvSpPr>
          <p:cNvPr id="5" name="Rectangle 4"/>
          <p:cNvSpPr/>
          <p:nvPr/>
        </p:nvSpPr>
        <p:spPr>
          <a:xfrm>
            <a:off x="1358086" y="6741993"/>
            <a:ext cx="9475828" cy="12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Tree>
    <p:extLst>
      <p:ext uri="{BB962C8B-B14F-4D97-AF65-F5344CB8AC3E}">
        <p14:creationId xmlns:p14="http://schemas.microsoft.com/office/powerpoint/2010/main" val="1222777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56F1ED3-27F3-4254-BDA9-CC2AE94B8A9C}"/>
              </a:ext>
            </a:extLst>
          </p:cNvPr>
          <p:cNvSpPr txBox="1"/>
          <p:nvPr/>
        </p:nvSpPr>
        <p:spPr>
          <a:xfrm rot="16200000">
            <a:off x="10095437" y="4051578"/>
            <a:ext cx="2689081" cy="490904"/>
          </a:xfrm>
          <a:prstGeom prst="rect">
            <a:avLst/>
          </a:prstGeom>
          <a:noFill/>
          <a:ln>
            <a:noFill/>
          </a:ln>
        </p:spPr>
        <p:txBody>
          <a:bodyPr wrap="square" rtlCol="0">
            <a:spAutoFit/>
          </a:bodyPr>
          <a:lstStyle/>
          <a:p>
            <a:pPr>
              <a:lnSpc>
                <a:spcPct val="110000"/>
              </a:lnSpc>
            </a:pPr>
            <a:r>
              <a:rPr lang="en-US" sz="1200" dirty="0">
                <a:solidFill>
                  <a:schemeClr val="tx1">
                    <a:lumMod val="75000"/>
                    <a:lumOff val="25000"/>
                  </a:schemeClr>
                </a:solidFill>
              </a:rPr>
              <a:t>Perspiciatis unde omnis iste sed </a:t>
            </a:r>
            <a:r>
              <a:rPr lang="en-US" sz="1200" dirty="0">
                <a:solidFill>
                  <a:schemeClr val="accent4"/>
                </a:solidFill>
              </a:rPr>
              <a:t>voluptatem</a:t>
            </a:r>
            <a:r>
              <a:rPr lang="en-US" sz="1200" dirty="0">
                <a:solidFill>
                  <a:schemeClr val="tx1">
                    <a:lumMod val="75000"/>
                    <a:lumOff val="25000"/>
                  </a:schemeClr>
                </a:solidFill>
              </a:rPr>
              <a:t> fringilla.</a:t>
            </a:r>
          </a:p>
        </p:txBody>
      </p:sp>
      <p:sp>
        <p:nvSpPr>
          <p:cNvPr id="24" name="TextBox 23">
            <a:extLst>
              <a:ext uri="{FF2B5EF4-FFF2-40B4-BE49-F238E27FC236}">
                <a16:creationId xmlns:a16="http://schemas.microsoft.com/office/drawing/2014/main" id="{333BCFBF-89BA-400D-B2ED-FA32E0B4C30C}"/>
              </a:ext>
            </a:extLst>
          </p:cNvPr>
          <p:cNvSpPr txBox="1"/>
          <p:nvPr/>
        </p:nvSpPr>
        <p:spPr>
          <a:xfrm>
            <a:off x="1308136" y="1404501"/>
            <a:ext cx="4314004" cy="584775"/>
          </a:xfrm>
          <a:prstGeom prst="rect">
            <a:avLst/>
          </a:prstGeom>
          <a:noFill/>
        </p:spPr>
        <p:txBody>
          <a:bodyPr wrap="square" rtlCol="0">
            <a:spAutoFit/>
          </a:bodyPr>
          <a:lstStyle/>
          <a:p>
            <a:r>
              <a:rPr lang="id-ID" sz="3200" b="1" dirty="0">
                <a:solidFill>
                  <a:schemeClr val="tx1">
                    <a:lumMod val="75000"/>
                    <a:lumOff val="25000"/>
                  </a:schemeClr>
                </a:solidFill>
                <a:latin typeface="+mj-lt"/>
              </a:rPr>
              <a:t>Welcome </a:t>
            </a:r>
            <a:r>
              <a:rPr lang="id-ID" sz="3200" b="1" dirty="0">
                <a:solidFill>
                  <a:schemeClr val="accent4"/>
                </a:solidFill>
                <a:latin typeface="+mj-lt"/>
              </a:rPr>
              <a:t>Note</a:t>
            </a:r>
            <a:endParaRPr lang="en-US" sz="3200" b="1" dirty="0">
              <a:solidFill>
                <a:schemeClr val="accent4"/>
              </a:solidFill>
              <a:latin typeface="+mj-lt"/>
            </a:endParaRPr>
          </a:p>
        </p:txBody>
      </p:sp>
      <p:sp>
        <p:nvSpPr>
          <p:cNvPr id="27" name="Rectangle 26"/>
          <p:cNvSpPr/>
          <p:nvPr/>
        </p:nvSpPr>
        <p:spPr>
          <a:xfrm>
            <a:off x="1286363" y="2701548"/>
            <a:ext cx="4019655" cy="1084015"/>
          </a:xfrm>
          <a:prstGeom prst="rect">
            <a:avLst/>
          </a:prstGeom>
        </p:spPr>
        <p:txBody>
          <a:bodyPr wrap="square">
            <a:spAutoFit/>
          </a:bodyPr>
          <a:lstStyle/>
          <a:p>
            <a:pPr>
              <a:lnSpc>
                <a:spcPct val="150000"/>
              </a:lnSpc>
            </a:pPr>
            <a:r>
              <a:rPr lang="id-ID" sz="1100" dirty="0">
                <a:solidFill>
                  <a:schemeClr val="tx1">
                    <a:lumMod val="75000"/>
                    <a:lumOff val="25000"/>
                  </a:schemeClr>
                </a:solidFill>
                <a:latin typeface="+mj-lt"/>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latin typeface="+mj-lt"/>
                <a:ea typeface="Lato" panose="020F0502020204030203" pitchFamily="34" charset="0"/>
                <a:cs typeface="Lato" panose="020F0502020204030203" pitchFamily="34" charset="0"/>
              </a:rPr>
              <a:t>,</a:t>
            </a:r>
            <a:r>
              <a:rPr lang="id-ID" sz="1100" dirty="0">
                <a:solidFill>
                  <a:schemeClr val="tx1">
                    <a:lumMod val="75000"/>
                    <a:lumOff val="25000"/>
                  </a:schemeClr>
                </a:solidFill>
                <a:latin typeface="+mj-lt"/>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 ante tincidunt, eros in auctor fringilla</a:t>
            </a:r>
          </a:p>
        </p:txBody>
      </p:sp>
      <p:sp>
        <p:nvSpPr>
          <p:cNvPr id="31" name="Rectangle 30">
            <a:extLst>
              <a:ext uri="{FF2B5EF4-FFF2-40B4-BE49-F238E27FC236}">
                <a16:creationId xmlns:a16="http://schemas.microsoft.com/office/drawing/2014/main" id="{02E312CF-94B3-47B9-90FD-B9DC4C86ACD6}"/>
              </a:ext>
            </a:extLst>
          </p:cNvPr>
          <p:cNvSpPr/>
          <p:nvPr/>
        </p:nvSpPr>
        <p:spPr>
          <a:xfrm>
            <a:off x="1286364" y="4246578"/>
            <a:ext cx="2461308" cy="301621"/>
          </a:xfrm>
          <a:prstGeom prst="rect">
            <a:avLst/>
          </a:prstGeom>
        </p:spPr>
        <p:txBody>
          <a:bodyPr wrap="square">
            <a:spAutoFit/>
          </a:bodyPr>
          <a:lstStyle/>
          <a:p>
            <a:pPr>
              <a:lnSpc>
                <a:spcPct val="120000"/>
              </a:lnSpc>
            </a:pPr>
            <a:r>
              <a:rPr lang="id-ID" sz="1200" b="1" dirty="0">
                <a:solidFill>
                  <a:schemeClr val="accent4"/>
                </a:solidFill>
                <a:latin typeface="+mj-lt"/>
                <a:cs typeface="Segoe UI" panose="020B0502040204020203" pitchFamily="34" charset="0"/>
              </a:rPr>
              <a:t>ALEXANDER</a:t>
            </a:r>
            <a:r>
              <a:rPr lang="id-ID" sz="1200" b="1" dirty="0">
                <a:solidFill>
                  <a:schemeClr val="tx2">
                    <a:lumMod val="50000"/>
                  </a:schemeClr>
                </a:solidFill>
                <a:latin typeface="+mj-lt"/>
                <a:cs typeface="Segoe UI" panose="020B0502040204020203" pitchFamily="34" charset="0"/>
              </a:rPr>
              <a:t> BARKLEY</a:t>
            </a:r>
            <a:endParaRPr lang="en-US" sz="1200" b="1" dirty="0">
              <a:solidFill>
                <a:schemeClr val="accent4"/>
              </a:solidFill>
              <a:latin typeface="+mj-lt"/>
              <a:cs typeface="Segoe UI" panose="020B0502040204020203" pitchFamily="34" charset="0"/>
            </a:endParaRPr>
          </a:p>
        </p:txBody>
      </p:sp>
      <p:sp>
        <p:nvSpPr>
          <p:cNvPr id="32" name="Rectangle 31"/>
          <p:cNvSpPr/>
          <p:nvPr/>
        </p:nvSpPr>
        <p:spPr>
          <a:xfrm>
            <a:off x="1286362" y="4481798"/>
            <a:ext cx="1633603" cy="343171"/>
          </a:xfrm>
          <a:prstGeom prst="rect">
            <a:avLst/>
          </a:prstGeom>
        </p:spPr>
        <p:txBody>
          <a:bodyPr wrap="square">
            <a:spAutoFit/>
          </a:bodyPr>
          <a:lstStyle/>
          <a:p>
            <a:pPr>
              <a:lnSpc>
                <a:spcPct val="150000"/>
              </a:lnSpc>
            </a:pPr>
            <a:r>
              <a:rPr lang="id-ID" sz="1200" i="1" dirty="0">
                <a:solidFill>
                  <a:schemeClr val="tx1">
                    <a:lumMod val="65000"/>
                    <a:lumOff val="35000"/>
                  </a:schemeClr>
                </a:solidFill>
                <a:latin typeface="+mj-lt"/>
                <a:cs typeface="Segoe UI Light" panose="020B0502040204020203" pitchFamily="34" charset="0"/>
              </a:rPr>
              <a:t>Director</a:t>
            </a:r>
            <a:endParaRPr lang="en-US" sz="1200" i="1" dirty="0">
              <a:solidFill>
                <a:schemeClr val="tx1">
                  <a:lumMod val="65000"/>
                  <a:lumOff val="35000"/>
                </a:schemeClr>
              </a:solidFill>
              <a:latin typeface="+mj-lt"/>
              <a:cs typeface="Segoe UI Light" panose="020B0502040204020203" pitchFamily="34" charset="0"/>
            </a:endParaRPr>
          </a:p>
        </p:txBody>
      </p:sp>
      <p:sp>
        <p:nvSpPr>
          <p:cNvPr id="33" name="TextBox 32">
            <a:extLst>
              <a:ext uri="{FF2B5EF4-FFF2-40B4-BE49-F238E27FC236}">
                <a16:creationId xmlns:a16="http://schemas.microsoft.com/office/drawing/2014/main" id="{E56F1ED3-27F3-4254-BDA9-CC2AE94B8A9C}"/>
              </a:ext>
            </a:extLst>
          </p:cNvPr>
          <p:cNvSpPr txBox="1"/>
          <p:nvPr/>
        </p:nvSpPr>
        <p:spPr>
          <a:xfrm>
            <a:off x="1286364" y="4836180"/>
            <a:ext cx="2096931" cy="830099"/>
          </a:xfrm>
          <a:prstGeom prst="rect">
            <a:avLst/>
          </a:prstGeom>
          <a:noFill/>
          <a:ln>
            <a:noFill/>
          </a:ln>
        </p:spPr>
        <p:txBody>
          <a:bodyPr wrap="square" rtlCol="0">
            <a:spAutoFit/>
          </a:bodyPr>
          <a:lstStyle/>
          <a:p>
            <a:pPr>
              <a:lnSpc>
                <a:spcPct val="150000"/>
              </a:lnSpc>
            </a:pPr>
            <a:r>
              <a:rPr lang="en-US" sz="1100" dirty="0">
                <a:solidFill>
                  <a:schemeClr val="tx1">
                    <a:lumMod val="75000"/>
                    <a:lumOff val="25000"/>
                  </a:schemeClr>
                </a:solidFill>
                <a:latin typeface="+mj-lt"/>
              </a:rPr>
              <a:t>Perspiciatis unde omnis iste sed voluptatem fringilla.</a:t>
            </a:r>
          </a:p>
        </p:txBody>
      </p:sp>
      <p:pic>
        <p:nvPicPr>
          <p:cNvPr id="6" name="Picture Placeholder 5">
            <a:extLst>
              <a:ext uri="{FF2B5EF4-FFF2-40B4-BE49-F238E27FC236}">
                <a16:creationId xmlns:a16="http://schemas.microsoft.com/office/drawing/2014/main" id="{10EE350E-AA77-420A-8BB3-1997D4EEC4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307" r="25307"/>
          <a:stretch>
            <a:fillRect/>
          </a:stretch>
        </p:blipFill>
        <p:spPr/>
      </p:pic>
    </p:spTree>
    <p:extLst>
      <p:ext uri="{BB962C8B-B14F-4D97-AF65-F5344CB8AC3E}">
        <p14:creationId xmlns:p14="http://schemas.microsoft.com/office/powerpoint/2010/main" val="810856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
            <a:ext cx="1555845" cy="34665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5" name="Oval 14"/>
          <p:cNvSpPr/>
          <p:nvPr/>
        </p:nvSpPr>
        <p:spPr>
          <a:xfrm>
            <a:off x="1035074" y="2904543"/>
            <a:ext cx="299532" cy="29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6" name="TextBox 15">
            <a:extLst>
              <a:ext uri="{FF2B5EF4-FFF2-40B4-BE49-F238E27FC236}">
                <a16:creationId xmlns:a16="http://schemas.microsoft.com/office/drawing/2014/main" id="{E56F1ED3-27F3-4254-BDA9-CC2AE94B8A9C}"/>
              </a:ext>
            </a:extLst>
          </p:cNvPr>
          <p:cNvSpPr txBox="1"/>
          <p:nvPr/>
        </p:nvSpPr>
        <p:spPr>
          <a:xfrm rot="16200000">
            <a:off x="-159700" y="1309807"/>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Perspiciatis unde omnis iste sed</a:t>
            </a:r>
          </a:p>
        </p:txBody>
      </p:sp>
      <p:sp>
        <p:nvSpPr>
          <p:cNvPr id="22" name="Rectangle 21"/>
          <p:cNvSpPr/>
          <p:nvPr/>
        </p:nvSpPr>
        <p:spPr>
          <a:xfrm>
            <a:off x="11480177" y="6619165"/>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1" name="TextBox 20">
            <a:extLst>
              <a:ext uri="{FF2B5EF4-FFF2-40B4-BE49-F238E27FC236}">
                <a16:creationId xmlns:a16="http://schemas.microsoft.com/office/drawing/2014/main" id="{333BCFBF-89BA-400D-B2ED-FA32E0B4C30C}"/>
              </a:ext>
            </a:extLst>
          </p:cNvPr>
          <p:cNvSpPr txBox="1"/>
          <p:nvPr/>
        </p:nvSpPr>
        <p:spPr>
          <a:xfrm>
            <a:off x="6931751" y="1111709"/>
            <a:ext cx="4314004" cy="584775"/>
          </a:xfrm>
          <a:prstGeom prst="rect">
            <a:avLst/>
          </a:prstGeom>
          <a:noFill/>
        </p:spPr>
        <p:txBody>
          <a:bodyPr wrap="square" rtlCol="0">
            <a:spAutoFit/>
          </a:bodyPr>
          <a:lstStyle/>
          <a:p>
            <a:r>
              <a:rPr lang="id-ID" sz="3200" b="1" dirty="0">
                <a:solidFill>
                  <a:schemeClr val="tx1">
                    <a:lumMod val="75000"/>
                    <a:lumOff val="25000"/>
                  </a:schemeClr>
                </a:solidFill>
                <a:latin typeface="+mj-lt"/>
              </a:rPr>
              <a:t>About </a:t>
            </a:r>
            <a:r>
              <a:rPr lang="id-ID" sz="3200" b="1" dirty="0">
                <a:solidFill>
                  <a:schemeClr val="accent4"/>
                </a:solidFill>
                <a:latin typeface="+mj-lt"/>
              </a:rPr>
              <a:t>Company</a:t>
            </a:r>
            <a:endParaRPr lang="en-US" sz="3200" b="1" dirty="0">
              <a:solidFill>
                <a:schemeClr val="accent4"/>
              </a:solidFill>
              <a:latin typeface="+mj-lt"/>
            </a:endParaRPr>
          </a:p>
        </p:txBody>
      </p:sp>
      <p:sp>
        <p:nvSpPr>
          <p:cNvPr id="23" name="Rectangle 22"/>
          <p:cNvSpPr/>
          <p:nvPr/>
        </p:nvSpPr>
        <p:spPr>
          <a:xfrm>
            <a:off x="6931751" y="2287929"/>
            <a:ext cx="4314004"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 ante tincidunt, </a:t>
            </a:r>
          </a:p>
        </p:txBody>
      </p:sp>
      <p:sp>
        <p:nvSpPr>
          <p:cNvPr id="27" name="Rectangle 26"/>
          <p:cNvSpPr/>
          <p:nvPr/>
        </p:nvSpPr>
        <p:spPr>
          <a:xfrm>
            <a:off x="5759355" y="3700820"/>
            <a:ext cx="354843" cy="10758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3" name="TextBox 32">
            <a:extLst>
              <a:ext uri="{FF2B5EF4-FFF2-40B4-BE49-F238E27FC236}">
                <a16:creationId xmlns:a16="http://schemas.microsoft.com/office/drawing/2014/main" id="{9DF64E2B-0D4E-408E-9291-1CAA3E6B3D63}"/>
              </a:ext>
            </a:extLst>
          </p:cNvPr>
          <p:cNvSpPr txBox="1"/>
          <p:nvPr/>
        </p:nvSpPr>
        <p:spPr>
          <a:xfrm>
            <a:off x="6953678" y="3768054"/>
            <a:ext cx="1750800" cy="276999"/>
          </a:xfrm>
          <a:prstGeom prst="rect">
            <a:avLst/>
          </a:prstGeom>
          <a:noFill/>
          <a:ln>
            <a:noFill/>
          </a:ln>
        </p:spPr>
        <p:txBody>
          <a:bodyPr wrap="none" rtlCol="0">
            <a:spAutoFit/>
          </a:bodyPr>
          <a:lstStyle/>
          <a:p>
            <a:r>
              <a:rPr lang="id-ID" sz="1200" b="1" dirty="0">
                <a:solidFill>
                  <a:schemeClr val="tx1">
                    <a:lumMod val="75000"/>
                    <a:lumOff val="25000"/>
                  </a:schemeClr>
                </a:solidFill>
                <a:latin typeface="+mj-lt"/>
              </a:rPr>
              <a:t>YOUR SUBTITLE H</a:t>
            </a:r>
            <a:r>
              <a:rPr lang="en-US" sz="1200" b="1" dirty="0">
                <a:solidFill>
                  <a:schemeClr val="tx1">
                    <a:lumMod val="75000"/>
                    <a:lumOff val="25000"/>
                  </a:schemeClr>
                </a:solidFill>
                <a:latin typeface="+mj-lt"/>
              </a:rPr>
              <a:t>ERE</a:t>
            </a:r>
          </a:p>
        </p:txBody>
      </p:sp>
      <p:sp>
        <p:nvSpPr>
          <p:cNvPr id="34" name="TextBox 33">
            <a:extLst>
              <a:ext uri="{FF2B5EF4-FFF2-40B4-BE49-F238E27FC236}">
                <a16:creationId xmlns:a16="http://schemas.microsoft.com/office/drawing/2014/main" id="{DBD68160-B2F6-4EA6-86FF-F51B523F955A}"/>
              </a:ext>
            </a:extLst>
          </p:cNvPr>
          <p:cNvSpPr txBox="1"/>
          <p:nvPr/>
        </p:nvSpPr>
        <p:spPr>
          <a:xfrm>
            <a:off x="6953680" y="4129502"/>
            <a:ext cx="3092247"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sp>
        <p:nvSpPr>
          <p:cNvPr id="44" name="TextBox 43">
            <a:extLst>
              <a:ext uri="{FF2B5EF4-FFF2-40B4-BE49-F238E27FC236}">
                <a16:creationId xmlns:a16="http://schemas.microsoft.com/office/drawing/2014/main" id="{9DF64E2B-0D4E-408E-9291-1CAA3E6B3D63}"/>
              </a:ext>
            </a:extLst>
          </p:cNvPr>
          <p:cNvSpPr txBox="1"/>
          <p:nvPr/>
        </p:nvSpPr>
        <p:spPr>
          <a:xfrm>
            <a:off x="6953678" y="4937610"/>
            <a:ext cx="1750800" cy="276999"/>
          </a:xfrm>
          <a:prstGeom prst="rect">
            <a:avLst/>
          </a:prstGeom>
          <a:noFill/>
          <a:ln>
            <a:noFill/>
          </a:ln>
        </p:spPr>
        <p:txBody>
          <a:bodyPr wrap="none" rtlCol="0">
            <a:spAutoFit/>
          </a:bodyPr>
          <a:lstStyle/>
          <a:p>
            <a:r>
              <a:rPr lang="id-ID" sz="1200" b="1" dirty="0">
                <a:solidFill>
                  <a:schemeClr val="tx1">
                    <a:lumMod val="75000"/>
                    <a:lumOff val="25000"/>
                  </a:schemeClr>
                </a:solidFill>
                <a:latin typeface="+mj-lt"/>
              </a:rPr>
              <a:t>YOUR SUBTITLE H</a:t>
            </a:r>
            <a:r>
              <a:rPr lang="en-US" sz="1200" b="1" dirty="0">
                <a:solidFill>
                  <a:schemeClr val="tx1">
                    <a:lumMod val="75000"/>
                    <a:lumOff val="25000"/>
                  </a:schemeClr>
                </a:solidFill>
                <a:latin typeface="+mj-lt"/>
              </a:rPr>
              <a:t>ERE</a:t>
            </a:r>
          </a:p>
        </p:txBody>
      </p:sp>
      <p:sp>
        <p:nvSpPr>
          <p:cNvPr id="45" name="TextBox 44">
            <a:extLst>
              <a:ext uri="{FF2B5EF4-FFF2-40B4-BE49-F238E27FC236}">
                <a16:creationId xmlns:a16="http://schemas.microsoft.com/office/drawing/2014/main" id="{DBD68160-B2F6-4EA6-86FF-F51B523F955A}"/>
              </a:ext>
            </a:extLst>
          </p:cNvPr>
          <p:cNvSpPr txBox="1"/>
          <p:nvPr/>
        </p:nvSpPr>
        <p:spPr>
          <a:xfrm>
            <a:off x="6953680" y="5299058"/>
            <a:ext cx="3092247"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pic>
        <p:nvPicPr>
          <p:cNvPr id="7" name="Picture Placeholder 6">
            <a:extLst>
              <a:ext uri="{FF2B5EF4-FFF2-40B4-BE49-F238E27FC236}">
                <a16:creationId xmlns:a16="http://schemas.microsoft.com/office/drawing/2014/main" id="{8578AE18-9B20-4781-B8B0-4994FF5628D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912" b="2912"/>
          <a:stretch>
            <a:fillRect/>
          </a:stretch>
        </p:blipFill>
        <p:spPr/>
      </p:pic>
      <p:pic>
        <p:nvPicPr>
          <p:cNvPr id="10" name="Picture Placeholder 9">
            <a:extLst>
              <a:ext uri="{FF2B5EF4-FFF2-40B4-BE49-F238E27FC236}">
                <a16:creationId xmlns:a16="http://schemas.microsoft.com/office/drawing/2014/main" id="{B2E38643-213B-4440-9E33-DA5D87962E8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7765" r="7765"/>
          <a:stretch>
            <a:fillRect/>
          </a:stretch>
        </p:blipFill>
        <p:spPr/>
      </p:pic>
    </p:spTree>
    <p:extLst>
      <p:ext uri="{BB962C8B-B14F-4D97-AF65-F5344CB8AC3E}">
        <p14:creationId xmlns:p14="http://schemas.microsoft.com/office/powerpoint/2010/main" val="60260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7A337B3-A8CB-4B2C-AD86-0C323294EC1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5547" r="35547"/>
          <a:stretch>
            <a:fillRect/>
          </a:stretch>
        </p:blipFill>
        <p:spPr/>
      </p:pic>
      <p:pic>
        <p:nvPicPr>
          <p:cNvPr id="10" name="Picture Placeholder 9">
            <a:extLst>
              <a:ext uri="{FF2B5EF4-FFF2-40B4-BE49-F238E27FC236}">
                <a16:creationId xmlns:a16="http://schemas.microsoft.com/office/drawing/2014/main" id="{23594945-91F0-4CCD-98C1-B87315DA5D1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669" r="39669"/>
          <a:stretch>
            <a:fillRect/>
          </a:stretch>
        </p:blipFill>
        <p:spPr/>
      </p:pic>
      <p:sp>
        <p:nvSpPr>
          <p:cNvPr id="19" name="Rectangle 18"/>
          <p:cNvSpPr/>
          <p:nvPr/>
        </p:nvSpPr>
        <p:spPr>
          <a:xfrm>
            <a:off x="1" y="6619165"/>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3" name="Oval 32"/>
          <p:cNvSpPr/>
          <p:nvPr/>
        </p:nvSpPr>
        <p:spPr>
          <a:xfrm>
            <a:off x="11185670" y="311822"/>
            <a:ext cx="288759" cy="2887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4" name="TextBox 33">
            <a:extLst>
              <a:ext uri="{FF2B5EF4-FFF2-40B4-BE49-F238E27FC236}">
                <a16:creationId xmlns:a16="http://schemas.microsoft.com/office/drawing/2014/main" id="{333BCFBF-89BA-400D-B2ED-FA32E0B4C30C}"/>
              </a:ext>
            </a:extLst>
          </p:cNvPr>
          <p:cNvSpPr txBox="1"/>
          <p:nvPr/>
        </p:nvSpPr>
        <p:spPr>
          <a:xfrm>
            <a:off x="996561" y="1407648"/>
            <a:ext cx="4314004" cy="584775"/>
          </a:xfrm>
          <a:prstGeom prst="rect">
            <a:avLst/>
          </a:prstGeom>
          <a:noFill/>
        </p:spPr>
        <p:txBody>
          <a:bodyPr wrap="square" rtlCol="0">
            <a:spAutoFit/>
          </a:bodyPr>
          <a:lstStyle/>
          <a:p>
            <a:r>
              <a:rPr lang="id-ID" sz="3200" b="1" dirty="0">
                <a:solidFill>
                  <a:schemeClr val="tx1">
                    <a:lumMod val="75000"/>
                    <a:lumOff val="25000"/>
                  </a:schemeClr>
                </a:solidFill>
                <a:latin typeface="+mj-lt"/>
              </a:rPr>
              <a:t>Company </a:t>
            </a:r>
            <a:r>
              <a:rPr lang="id-ID" sz="3200" b="1" dirty="0">
                <a:solidFill>
                  <a:schemeClr val="accent4"/>
                </a:solidFill>
                <a:latin typeface="+mj-lt"/>
              </a:rPr>
              <a:t>Target</a:t>
            </a:r>
            <a:endParaRPr lang="en-US" sz="3200" b="1" dirty="0">
              <a:solidFill>
                <a:schemeClr val="accent4"/>
              </a:solidFill>
              <a:latin typeface="+mj-lt"/>
            </a:endParaRPr>
          </a:p>
        </p:txBody>
      </p:sp>
      <p:sp>
        <p:nvSpPr>
          <p:cNvPr id="36" name="TextBox 35">
            <a:extLst>
              <a:ext uri="{FF2B5EF4-FFF2-40B4-BE49-F238E27FC236}">
                <a16:creationId xmlns:a16="http://schemas.microsoft.com/office/drawing/2014/main" id="{E56F1ED3-27F3-4254-BDA9-CC2AE94B8A9C}"/>
              </a:ext>
            </a:extLst>
          </p:cNvPr>
          <p:cNvSpPr txBox="1"/>
          <p:nvPr/>
        </p:nvSpPr>
        <p:spPr>
          <a:xfrm rot="16200000">
            <a:off x="9993502" y="1941129"/>
            <a:ext cx="2689081" cy="287771"/>
          </a:xfrm>
          <a:prstGeom prst="rect">
            <a:avLst/>
          </a:prstGeom>
          <a:noFill/>
          <a:ln>
            <a:noFill/>
          </a:ln>
        </p:spPr>
        <p:txBody>
          <a:bodyPr wrap="square" rtlCol="0">
            <a:spAutoFit/>
          </a:bodyPr>
          <a:lstStyle/>
          <a:p>
            <a:pPr algn="r">
              <a:lnSpc>
                <a:spcPct val="110000"/>
              </a:lnSpc>
            </a:pPr>
            <a:r>
              <a:rPr lang="en-US" sz="1200" dirty="0">
                <a:solidFill>
                  <a:schemeClr val="tx1">
                    <a:lumMod val="75000"/>
                    <a:lumOff val="25000"/>
                  </a:schemeClr>
                </a:solidFill>
              </a:rPr>
              <a:t>Perspiciatis unde omnis iste</a:t>
            </a:r>
          </a:p>
        </p:txBody>
      </p:sp>
      <p:sp>
        <p:nvSpPr>
          <p:cNvPr id="37" name="Rectangle 36"/>
          <p:cNvSpPr/>
          <p:nvPr/>
        </p:nvSpPr>
        <p:spPr>
          <a:xfrm>
            <a:off x="1016818" y="2375107"/>
            <a:ext cx="4317443" cy="830099"/>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a:t>
            </a:r>
          </a:p>
        </p:txBody>
      </p:sp>
      <p:sp>
        <p:nvSpPr>
          <p:cNvPr id="38" name="Rectangle 37">
            <a:extLst>
              <a:ext uri="{FF2B5EF4-FFF2-40B4-BE49-F238E27FC236}">
                <a16:creationId xmlns:a16="http://schemas.microsoft.com/office/drawing/2014/main" id="{DC10B37E-CD26-4ADF-B299-311AB1656CB7}"/>
              </a:ext>
            </a:extLst>
          </p:cNvPr>
          <p:cNvSpPr/>
          <p:nvPr/>
        </p:nvSpPr>
        <p:spPr>
          <a:xfrm>
            <a:off x="6348483" y="5260119"/>
            <a:ext cx="3409667" cy="651164"/>
          </a:xfrm>
          <a:prstGeom prst="rect">
            <a:avLst/>
          </a:prstGeom>
          <a:solidFill>
            <a:schemeClr val="accent4"/>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9" name="TextBox 38">
            <a:extLst>
              <a:ext uri="{FF2B5EF4-FFF2-40B4-BE49-F238E27FC236}">
                <a16:creationId xmlns:a16="http://schemas.microsoft.com/office/drawing/2014/main" id="{E56F1ED3-27F3-4254-BDA9-CC2AE94B8A9C}"/>
              </a:ext>
            </a:extLst>
          </p:cNvPr>
          <p:cNvSpPr txBox="1"/>
          <p:nvPr/>
        </p:nvSpPr>
        <p:spPr>
          <a:xfrm>
            <a:off x="6708777" y="5454671"/>
            <a:ext cx="2689081" cy="271485"/>
          </a:xfrm>
          <a:prstGeom prst="rect">
            <a:avLst/>
          </a:prstGeom>
          <a:noFill/>
          <a:ln>
            <a:noFill/>
          </a:ln>
        </p:spPr>
        <p:txBody>
          <a:bodyPr wrap="square" rtlCol="0">
            <a:spAutoFit/>
          </a:bodyPr>
          <a:lstStyle/>
          <a:p>
            <a:pPr algn="ctr">
              <a:lnSpc>
                <a:spcPct val="110000"/>
              </a:lnSpc>
            </a:pPr>
            <a:r>
              <a:rPr lang="en-US" sz="1100" b="1" i="1" dirty="0">
                <a:solidFill>
                  <a:schemeClr val="bg1"/>
                </a:solidFill>
              </a:rPr>
              <a:t>Perspiciatis unde omnis iste sed</a:t>
            </a:r>
          </a:p>
        </p:txBody>
      </p:sp>
      <p:sp>
        <p:nvSpPr>
          <p:cNvPr id="47" name="TextBox 46">
            <a:extLst>
              <a:ext uri="{FF2B5EF4-FFF2-40B4-BE49-F238E27FC236}">
                <a16:creationId xmlns:a16="http://schemas.microsoft.com/office/drawing/2014/main" id="{9DF64E2B-0D4E-408E-9291-1CAA3E6B3D63}"/>
              </a:ext>
            </a:extLst>
          </p:cNvPr>
          <p:cNvSpPr txBox="1"/>
          <p:nvPr/>
        </p:nvSpPr>
        <p:spPr>
          <a:xfrm>
            <a:off x="1005206" y="3902981"/>
            <a:ext cx="1133644" cy="276999"/>
          </a:xfrm>
          <a:prstGeom prst="rect">
            <a:avLst/>
          </a:prstGeom>
          <a:noFill/>
          <a:ln>
            <a:noFill/>
          </a:ln>
        </p:spPr>
        <p:txBody>
          <a:bodyPr wrap="none" rtlCol="0">
            <a:spAutoFit/>
          </a:bodyPr>
          <a:lstStyle/>
          <a:p>
            <a:r>
              <a:rPr lang="id-ID" sz="1200" b="1" dirty="0">
                <a:solidFill>
                  <a:schemeClr val="tx1">
                    <a:lumMod val="75000"/>
                    <a:lumOff val="25000"/>
                  </a:schemeClr>
                </a:solidFill>
                <a:latin typeface="+mj-lt"/>
              </a:rPr>
              <a:t>TARGET ONE</a:t>
            </a:r>
            <a:endParaRPr lang="en-US" sz="1200" b="1" dirty="0">
              <a:solidFill>
                <a:schemeClr val="tx1">
                  <a:lumMod val="75000"/>
                  <a:lumOff val="25000"/>
                </a:schemeClr>
              </a:solidFill>
              <a:latin typeface="+mj-lt"/>
            </a:endParaRPr>
          </a:p>
        </p:txBody>
      </p:sp>
      <p:sp>
        <p:nvSpPr>
          <p:cNvPr id="48" name="TextBox 47">
            <a:extLst>
              <a:ext uri="{FF2B5EF4-FFF2-40B4-BE49-F238E27FC236}">
                <a16:creationId xmlns:a16="http://schemas.microsoft.com/office/drawing/2014/main" id="{DBD68160-B2F6-4EA6-86FF-F51B523F955A}"/>
              </a:ext>
            </a:extLst>
          </p:cNvPr>
          <p:cNvSpPr txBox="1"/>
          <p:nvPr/>
        </p:nvSpPr>
        <p:spPr>
          <a:xfrm>
            <a:off x="1005204" y="4186605"/>
            <a:ext cx="3932203" cy="271485"/>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sp>
        <p:nvSpPr>
          <p:cNvPr id="50" name="TextBox 49">
            <a:extLst>
              <a:ext uri="{FF2B5EF4-FFF2-40B4-BE49-F238E27FC236}">
                <a16:creationId xmlns:a16="http://schemas.microsoft.com/office/drawing/2014/main" id="{9DF64E2B-0D4E-408E-9291-1CAA3E6B3D63}"/>
              </a:ext>
            </a:extLst>
          </p:cNvPr>
          <p:cNvSpPr txBox="1"/>
          <p:nvPr/>
        </p:nvSpPr>
        <p:spPr>
          <a:xfrm>
            <a:off x="1005206" y="4945491"/>
            <a:ext cx="1188146" cy="276999"/>
          </a:xfrm>
          <a:prstGeom prst="rect">
            <a:avLst/>
          </a:prstGeom>
          <a:noFill/>
          <a:ln>
            <a:noFill/>
          </a:ln>
        </p:spPr>
        <p:txBody>
          <a:bodyPr wrap="none" rtlCol="0">
            <a:spAutoFit/>
          </a:bodyPr>
          <a:lstStyle/>
          <a:p>
            <a:r>
              <a:rPr lang="id-ID" sz="1200" b="1" dirty="0">
                <a:solidFill>
                  <a:schemeClr val="tx1">
                    <a:lumMod val="75000"/>
                    <a:lumOff val="25000"/>
                  </a:schemeClr>
                </a:solidFill>
                <a:latin typeface="+mj-lt"/>
              </a:rPr>
              <a:t>TARGET TWO</a:t>
            </a:r>
            <a:endParaRPr lang="en-US" sz="1200" b="1" dirty="0">
              <a:solidFill>
                <a:schemeClr val="tx1">
                  <a:lumMod val="75000"/>
                  <a:lumOff val="25000"/>
                </a:schemeClr>
              </a:solidFill>
              <a:latin typeface="+mj-lt"/>
            </a:endParaRPr>
          </a:p>
        </p:txBody>
      </p:sp>
      <p:sp>
        <p:nvSpPr>
          <p:cNvPr id="51" name="TextBox 50">
            <a:extLst>
              <a:ext uri="{FF2B5EF4-FFF2-40B4-BE49-F238E27FC236}">
                <a16:creationId xmlns:a16="http://schemas.microsoft.com/office/drawing/2014/main" id="{DBD68160-B2F6-4EA6-86FF-F51B523F955A}"/>
              </a:ext>
            </a:extLst>
          </p:cNvPr>
          <p:cNvSpPr txBox="1"/>
          <p:nvPr/>
        </p:nvSpPr>
        <p:spPr>
          <a:xfrm>
            <a:off x="1005205" y="5229115"/>
            <a:ext cx="4053226" cy="271485"/>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spTree>
    <p:extLst>
      <p:ext uri="{BB962C8B-B14F-4D97-AF65-F5344CB8AC3E}">
        <p14:creationId xmlns:p14="http://schemas.microsoft.com/office/powerpoint/2010/main" val="168432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668739" y="3622401"/>
            <a:ext cx="299532" cy="2995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TextBox 26">
            <a:extLst>
              <a:ext uri="{FF2B5EF4-FFF2-40B4-BE49-F238E27FC236}">
                <a16:creationId xmlns:a16="http://schemas.microsoft.com/office/drawing/2014/main" id="{E56F1ED3-27F3-4254-BDA9-CC2AE94B8A9C}"/>
              </a:ext>
            </a:extLst>
          </p:cNvPr>
          <p:cNvSpPr txBox="1"/>
          <p:nvPr/>
        </p:nvSpPr>
        <p:spPr>
          <a:xfrm rot="16200000">
            <a:off x="-522682" y="2054960"/>
            <a:ext cx="2689081" cy="271485"/>
          </a:xfrm>
          <a:prstGeom prst="rect">
            <a:avLst/>
          </a:prstGeom>
          <a:noFill/>
          <a:ln>
            <a:noFill/>
          </a:ln>
        </p:spPr>
        <p:txBody>
          <a:bodyPr wrap="square" rtlCol="0">
            <a:spAutoFit/>
          </a:bodyPr>
          <a:lstStyle/>
          <a:p>
            <a:pPr>
              <a:lnSpc>
                <a:spcPct val="110000"/>
              </a:lnSpc>
            </a:pPr>
            <a:r>
              <a:rPr lang="en-US" sz="1100" dirty="0">
                <a:solidFill>
                  <a:schemeClr val="bg1"/>
                </a:solidFill>
              </a:rPr>
              <a:t>Perspiciatis unde </a:t>
            </a:r>
            <a:r>
              <a:rPr lang="en-US" sz="1100" dirty="0">
                <a:solidFill>
                  <a:schemeClr val="accent4">
                    <a:lumMod val="40000"/>
                    <a:lumOff val="60000"/>
                  </a:schemeClr>
                </a:solidFill>
              </a:rPr>
              <a:t>omnis</a:t>
            </a:r>
            <a:r>
              <a:rPr lang="en-US" sz="1100" dirty="0">
                <a:solidFill>
                  <a:schemeClr val="bg1"/>
                </a:solidFill>
              </a:rPr>
              <a:t> iste sed</a:t>
            </a:r>
          </a:p>
        </p:txBody>
      </p:sp>
      <p:sp>
        <p:nvSpPr>
          <p:cNvPr id="31" name="Rectangle 30"/>
          <p:cNvSpPr/>
          <p:nvPr/>
        </p:nvSpPr>
        <p:spPr>
          <a:xfrm>
            <a:off x="11480177" y="6619165"/>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0" name="TextBox 29">
            <a:extLst>
              <a:ext uri="{FF2B5EF4-FFF2-40B4-BE49-F238E27FC236}">
                <a16:creationId xmlns:a16="http://schemas.microsoft.com/office/drawing/2014/main" id="{333BCFBF-89BA-400D-B2ED-FA32E0B4C30C}"/>
              </a:ext>
            </a:extLst>
          </p:cNvPr>
          <p:cNvSpPr txBox="1"/>
          <p:nvPr/>
        </p:nvSpPr>
        <p:spPr>
          <a:xfrm>
            <a:off x="6936483" y="1191267"/>
            <a:ext cx="4314004" cy="1077218"/>
          </a:xfrm>
          <a:prstGeom prst="rect">
            <a:avLst/>
          </a:prstGeom>
          <a:noFill/>
        </p:spPr>
        <p:txBody>
          <a:bodyPr wrap="square" rtlCol="0">
            <a:spAutoFit/>
          </a:bodyPr>
          <a:lstStyle/>
          <a:p>
            <a:r>
              <a:rPr lang="id-ID" sz="3200" b="1" dirty="0">
                <a:solidFill>
                  <a:schemeClr val="tx1">
                    <a:lumMod val="75000"/>
                    <a:lumOff val="25000"/>
                  </a:schemeClr>
                </a:solidFill>
                <a:latin typeface="+mj-lt"/>
              </a:rPr>
              <a:t>Company </a:t>
            </a:r>
            <a:r>
              <a:rPr lang="id-ID" sz="3200" b="1" dirty="0">
                <a:solidFill>
                  <a:schemeClr val="accent4"/>
                </a:solidFill>
                <a:latin typeface="+mj-lt"/>
              </a:rPr>
              <a:t>Philosophy</a:t>
            </a:r>
            <a:endParaRPr lang="en-US" sz="3200" b="1" dirty="0">
              <a:solidFill>
                <a:schemeClr val="accent4"/>
              </a:solidFill>
              <a:latin typeface="+mj-lt"/>
            </a:endParaRPr>
          </a:p>
        </p:txBody>
      </p:sp>
      <p:sp>
        <p:nvSpPr>
          <p:cNvPr id="33" name="Rectangle 32"/>
          <p:cNvSpPr/>
          <p:nvPr/>
        </p:nvSpPr>
        <p:spPr>
          <a:xfrm>
            <a:off x="6936483" y="2616125"/>
            <a:ext cx="4314004"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 ante tincidunt, </a:t>
            </a:r>
          </a:p>
        </p:txBody>
      </p:sp>
      <p:sp>
        <p:nvSpPr>
          <p:cNvPr id="40" name="Rectangle 39"/>
          <p:cNvSpPr/>
          <p:nvPr/>
        </p:nvSpPr>
        <p:spPr>
          <a:xfrm>
            <a:off x="7856583" y="3960739"/>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1" name="Rectangle 40"/>
          <p:cNvSpPr/>
          <p:nvPr/>
        </p:nvSpPr>
        <p:spPr>
          <a:xfrm>
            <a:off x="6936483" y="3960665"/>
            <a:ext cx="712054" cy="707886"/>
          </a:xfrm>
          <a:prstGeom prst="rect">
            <a:avLst/>
          </a:prstGeom>
        </p:spPr>
        <p:txBody>
          <a:bodyPr wrap="none">
            <a:spAutoFit/>
          </a:bodyPr>
          <a:lstStyle/>
          <a:p>
            <a:r>
              <a:rPr lang="en-US" sz="4000" b="1" dirty="0">
                <a:solidFill>
                  <a:schemeClr val="bg1">
                    <a:lumMod val="85000"/>
                  </a:schemeClr>
                </a:solidFill>
                <a:latin typeface="+mj-lt"/>
              </a:rPr>
              <a:t>0</a:t>
            </a:r>
            <a:r>
              <a:rPr lang="id-ID" sz="4000" b="1" dirty="0">
                <a:solidFill>
                  <a:schemeClr val="bg1">
                    <a:lumMod val="85000"/>
                  </a:schemeClr>
                </a:solidFill>
                <a:latin typeface="+mj-lt"/>
              </a:rPr>
              <a:t>1</a:t>
            </a:r>
          </a:p>
        </p:txBody>
      </p:sp>
      <p:sp>
        <p:nvSpPr>
          <p:cNvPr id="42" name="Rectangle 41"/>
          <p:cNvSpPr/>
          <p:nvPr/>
        </p:nvSpPr>
        <p:spPr>
          <a:xfrm>
            <a:off x="7856583" y="4878240"/>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3" name="Rectangle 42"/>
          <p:cNvSpPr/>
          <p:nvPr/>
        </p:nvSpPr>
        <p:spPr>
          <a:xfrm>
            <a:off x="6936484" y="4878166"/>
            <a:ext cx="813043" cy="707886"/>
          </a:xfrm>
          <a:prstGeom prst="rect">
            <a:avLst/>
          </a:prstGeom>
        </p:spPr>
        <p:txBody>
          <a:bodyPr wrap="none">
            <a:spAutoFit/>
          </a:bodyPr>
          <a:lstStyle/>
          <a:p>
            <a:r>
              <a:rPr lang="en-US" sz="4000" b="1" dirty="0">
                <a:solidFill>
                  <a:schemeClr val="bg1">
                    <a:lumMod val="85000"/>
                  </a:schemeClr>
                </a:solidFill>
                <a:latin typeface="+mj-lt"/>
              </a:rPr>
              <a:t>0</a:t>
            </a:r>
            <a:r>
              <a:rPr lang="id-ID" sz="4000" b="1" dirty="0">
                <a:solidFill>
                  <a:schemeClr val="bg1">
                    <a:lumMod val="85000"/>
                  </a:schemeClr>
                </a:solidFill>
                <a:latin typeface="+mj-lt"/>
              </a:rPr>
              <a:t>2</a:t>
            </a:r>
          </a:p>
        </p:txBody>
      </p:sp>
      <p:pic>
        <p:nvPicPr>
          <p:cNvPr id="6" name="Picture Placeholder 5">
            <a:extLst>
              <a:ext uri="{FF2B5EF4-FFF2-40B4-BE49-F238E27FC236}">
                <a16:creationId xmlns:a16="http://schemas.microsoft.com/office/drawing/2014/main" id="{1C055C63-FD29-4241-8F87-20D798F9B64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9369" r="19369"/>
          <a:stretch>
            <a:fillRect/>
          </a:stretch>
        </p:blipFill>
        <p:spPr/>
      </p:pic>
    </p:spTree>
    <p:extLst>
      <p:ext uri="{BB962C8B-B14F-4D97-AF65-F5344CB8AC3E}">
        <p14:creationId xmlns:p14="http://schemas.microsoft.com/office/powerpoint/2010/main" val="304819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042786" y="4722125"/>
            <a:ext cx="2479639" cy="21358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Rectangle 26"/>
          <p:cNvSpPr/>
          <p:nvPr/>
        </p:nvSpPr>
        <p:spPr>
          <a:xfrm>
            <a:off x="1" y="6619165"/>
            <a:ext cx="711825" cy="23883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8" name="Oval 27"/>
          <p:cNvSpPr/>
          <p:nvPr/>
        </p:nvSpPr>
        <p:spPr>
          <a:xfrm>
            <a:off x="11162773" y="463547"/>
            <a:ext cx="288759" cy="28875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9" name="TextBox 28">
            <a:extLst>
              <a:ext uri="{FF2B5EF4-FFF2-40B4-BE49-F238E27FC236}">
                <a16:creationId xmlns:a16="http://schemas.microsoft.com/office/drawing/2014/main" id="{E56F1ED3-27F3-4254-BDA9-CC2AE94B8A9C}"/>
              </a:ext>
            </a:extLst>
          </p:cNvPr>
          <p:cNvSpPr txBox="1"/>
          <p:nvPr/>
        </p:nvSpPr>
        <p:spPr>
          <a:xfrm rot="16200000">
            <a:off x="9962612" y="2092855"/>
            <a:ext cx="2689081" cy="287771"/>
          </a:xfrm>
          <a:prstGeom prst="rect">
            <a:avLst/>
          </a:prstGeom>
          <a:noFill/>
          <a:ln>
            <a:noFill/>
          </a:ln>
        </p:spPr>
        <p:txBody>
          <a:bodyPr wrap="square" rtlCol="0">
            <a:spAutoFit/>
          </a:bodyPr>
          <a:lstStyle/>
          <a:p>
            <a:pPr algn="r">
              <a:lnSpc>
                <a:spcPct val="110000"/>
              </a:lnSpc>
            </a:pPr>
            <a:r>
              <a:rPr lang="en-US" sz="1200" dirty="0">
                <a:solidFill>
                  <a:schemeClr val="tx1">
                    <a:lumMod val="75000"/>
                    <a:lumOff val="25000"/>
                  </a:schemeClr>
                </a:solidFill>
              </a:rPr>
              <a:t>Perspiciatis unde </a:t>
            </a:r>
            <a:r>
              <a:rPr lang="en-US" sz="1200" dirty="0">
                <a:solidFill>
                  <a:schemeClr val="accent4"/>
                </a:solidFill>
              </a:rPr>
              <a:t>omnis</a:t>
            </a:r>
            <a:r>
              <a:rPr lang="en-US" sz="1200" dirty="0">
                <a:solidFill>
                  <a:schemeClr val="tx1">
                    <a:lumMod val="75000"/>
                    <a:lumOff val="25000"/>
                  </a:schemeClr>
                </a:solidFill>
              </a:rPr>
              <a:t> iste</a:t>
            </a:r>
          </a:p>
        </p:txBody>
      </p:sp>
      <p:sp>
        <p:nvSpPr>
          <p:cNvPr id="30" name="TextBox 29">
            <a:extLst>
              <a:ext uri="{FF2B5EF4-FFF2-40B4-BE49-F238E27FC236}">
                <a16:creationId xmlns:a16="http://schemas.microsoft.com/office/drawing/2014/main" id="{9DF64E2B-0D4E-408E-9291-1CAA3E6B3D63}"/>
              </a:ext>
            </a:extLst>
          </p:cNvPr>
          <p:cNvSpPr txBox="1"/>
          <p:nvPr/>
        </p:nvSpPr>
        <p:spPr>
          <a:xfrm>
            <a:off x="8704825" y="5280485"/>
            <a:ext cx="1157688" cy="307777"/>
          </a:xfrm>
          <a:prstGeom prst="rect">
            <a:avLst/>
          </a:prstGeom>
          <a:noFill/>
          <a:ln>
            <a:noFill/>
          </a:ln>
        </p:spPr>
        <p:txBody>
          <a:bodyPr wrap="none" rtlCol="0">
            <a:spAutoFit/>
          </a:bodyPr>
          <a:lstStyle/>
          <a:p>
            <a:pPr algn="ctr"/>
            <a:r>
              <a:rPr lang="id-ID" sz="1400" b="1" dirty="0">
                <a:solidFill>
                  <a:schemeClr val="bg1"/>
                </a:solidFill>
              </a:rPr>
              <a:t>Your Topic</a:t>
            </a:r>
            <a:endParaRPr lang="en-US" sz="1400" b="1" dirty="0">
              <a:solidFill>
                <a:schemeClr val="bg1"/>
              </a:solidFill>
            </a:endParaRPr>
          </a:p>
        </p:txBody>
      </p:sp>
      <p:sp>
        <p:nvSpPr>
          <p:cNvPr id="31" name="TextBox 30">
            <a:extLst>
              <a:ext uri="{FF2B5EF4-FFF2-40B4-BE49-F238E27FC236}">
                <a16:creationId xmlns:a16="http://schemas.microsoft.com/office/drawing/2014/main" id="{DBD68160-B2F6-4EA6-86FF-F51B523F955A}"/>
              </a:ext>
            </a:extLst>
          </p:cNvPr>
          <p:cNvSpPr txBox="1"/>
          <p:nvPr/>
        </p:nvSpPr>
        <p:spPr>
          <a:xfrm>
            <a:off x="8345161" y="5588262"/>
            <a:ext cx="1877011" cy="694036"/>
          </a:xfrm>
          <a:prstGeom prst="rect">
            <a:avLst/>
          </a:prstGeom>
          <a:noFill/>
          <a:ln>
            <a:noFill/>
          </a:ln>
        </p:spPr>
        <p:txBody>
          <a:bodyPr wrap="square" rtlCol="0">
            <a:spAutoFit/>
          </a:bodyPr>
          <a:lstStyle/>
          <a:p>
            <a:pPr algn="ctr">
              <a:lnSpc>
                <a:spcPct val="110000"/>
              </a:lnSpc>
            </a:pPr>
            <a:r>
              <a:rPr lang="en-US" sz="1200" dirty="0">
                <a:solidFill>
                  <a:schemeClr val="bg1"/>
                </a:solidFill>
              </a:rPr>
              <a:t>Perspiciatis unde omnis iste sed voluptatem fringilla.</a:t>
            </a:r>
          </a:p>
        </p:txBody>
      </p:sp>
      <p:cxnSp>
        <p:nvCxnSpPr>
          <p:cNvPr id="79" name="Straight Connector 78"/>
          <p:cNvCxnSpPr>
            <a:cxnSpLocks/>
          </p:cNvCxnSpPr>
          <p:nvPr/>
        </p:nvCxnSpPr>
        <p:spPr>
          <a:xfrm>
            <a:off x="1317774" y="1411765"/>
            <a:ext cx="10274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33BCFBF-89BA-400D-B2ED-FA32E0B4C30C}"/>
              </a:ext>
            </a:extLst>
          </p:cNvPr>
          <p:cNvSpPr txBox="1"/>
          <p:nvPr/>
        </p:nvSpPr>
        <p:spPr>
          <a:xfrm>
            <a:off x="1317774" y="1411425"/>
            <a:ext cx="3442789" cy="1077218"/>
          </a:xfrm>
          <a:prstGeom prst="rect">
            <a:avLst/>
          </a:prstGeom>
          <a:noFill/>
        </p:spPr>
        <p:txBody>
          <a:bodyPr wrap="square" rtlCol="0">
            <a:spAutoFit/>
          </a:bodyPr>
          <a:lstStyle/>
          <a:p>
            <a:r>
              <a:rPr lang="id-ID" sz="3200" b="1" dirty="0">
                <a:solidFill>
                  <a:schemeClr val="tx1">
                    <a:lumMod val="75000"/>
                    <a:lumOff val="25000"/>
                  </a:schemeClr>
                </a:solidFill>
                <a:latin typeface="+mj-lt"/>
              </a:rPr>
              <a:t>Company </a:t>
            </a:r>
            <a:r>
              <a:rPr lang="id-ID" sz="3200" b="1" dirty="0">
                <a:solidFill>
                  <a:schemeClr val="accent4"/>
                </a:solidFill>
                <a:latin typeface="+mj-lt"/>
              </a:rPr>
              <a:t>Goals</a:t>
            </a:r>
            <a:endParaRPr lang="en-US" sz="3200" b="1" dirty="0">
              <a:solidFill>
                <a:schemeClr val="accent4"/>
              </a:solidFill>
              <a:latin typeface="+mj-lt"/>
            </a:endParaRPr>
          </a:p>
        </p:txBody>
      </p:sp>
      <p:sp>
        <p:nvSpPr>
          <p:cNvPr id="42" name="Rectangle 41"/>
          <p:cNvSpPr/>
          <p:nvPr/>
        </p:nvSpPr>
        <p:spPr>
          <a:xfrm>
            <a:off x="1317774" y="3490557"/>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44" name="Rectangle 43"/>
          <p:cNvSpPr/>
          <p:nvPr/>
        </p:nvSpPr>
        <p:spPr>
          <a:xfrm>
            <a:off x="1317774" y="4902415"/>
            <a:ext cx="3393904"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a:t>
            </a:r>
          </a:p>
        </p:txBody>
      </p:sp>
      <p:sp>
        <p:nvSpPr>
          <p:cNvPr id="50" name="TextBox 49">
            <a:extLst>
              <a:ext uri="{FF2B5EF4-FFF2-40B4-BE49-F238E27FC236}">
                <a16:creationId xmlns:a16="http://schemas.microsoft.com/office/drawing/2014/main" id="{9DF64E2B-0D4E-408E-9291-1CAA3E6B3D63}"/>
              </a:ext>
            </a:extLst>
          </p:cNvPr>
          <p:cNvSpPr txBox="1"/>
          <p:nvPr/>
        </p:nvSpPr>
        <p:spPr>
          <a:xfrm>
            <a:off x="1317774" y="3105836"/>
            <a:ext cx="1155892" cy="276999"/>
          </a:xfrm>
          <a:prstGeom prst="rect">
            <a:avLst/>
          </a:prstGeom>
          <a:noFill/>
          <a:ln>
            <a:noFill/>
          </a:ln>
        </p:spPr>
        <p:txBody>
          <a:bodyPr wrap="square" rtlCol="0">
            <a:spAutoFit/>
          </a:bodyPr>
          <a:lstStyle/>
          <a:p>
            <a:r>
              <a:rPr lang="id-ID" sz="1200" b="1" dirty="0">
                <a:solidFill>
                  <a:schemeClr val="tx1">
                    <a:lumMod val="75000"/>
                    <a:lumOff val="25000"/>
                  </a:schemeClr>
                </a:solidFill>
              </a:rPr>
              <a:t>FIRST GOAL</a:t>
            </a:r>
            <a:endParaRPr lang="en-US" sz="1200" b="1" dirty="0">
              <a:solidFill>
                <a:schemeClr val="tx1">
                  <a:lumMod val="75000"/>
                  <a:lumOff val="25000"/>
                </a:schemeClr>
              </a:solidFill>
            </a:endParaRPr>
          </a:p>
        </p:txBody>
      </p:sp>
      <p:sp>
        <p:nvSpPr>
          <p:cNvPr id="61" name="TextBox 60">
            <a:extLst>
              <a:ext uri="{FF2B5EF4-FFF2-40B4-BE49-F238E27FC236}">
                <a16:creationId xmlns:a16="http://schemas.microsoft.com/office/drawing/2014/main" id="{9DF64E2B-0D4E-408E-9291-1CAA3E6B3D63}"/>
              </a:ext>
            </a:extLst>
          </p:cNvPr>
          <p:cNvSpPr txBox="1"/>
          <p:nvPr/>
        </p:nvSpPr>
        <p:spPr>
          <a:xfrm>
            <a:off x="1317774" y="4586852"/>
            <a:ext cx="1687004" cy="276999"/>
          </a:xfrm>
          <a:prstGeom prst="rect">
            <a:avLst/>
          </a:prstGeom>
          <a:noFill/>
          <a:ln>
            <a:noFill/>
          </a:ln>
        </p:spPr>
        <p:txBody>
          <a:bodyPr wrap="square" rtlCol="0">
            <a:spAutoFit/>
          </a:bodyPr>
          <a:lstStyle/>
          <a:p>
            <a:r>
              <a:rPr lang="id-ID" sz="1200" b="1" dirty="0">
                <a:solidFill>
                  <a:schemeClr val="tx1">
                    <a:lumMod val="75000"/>
                    <a:lumOff val="25000"/>
                  </a:schemeClr>
                </a:solidFill>
              </a:rPr>
              <a:t>SECOND GOAL</a:t>
            </a:r>
            <a:endParaRPr lang="en-US" sz="1200" b="1" dirty="0">
              <a:solidFill>
                <a:schemeClr val="tx1">
                  <a:lumMod val="75000"/>
                  <a:lumOff val="25000"/>
                </a:schemeClr>
              </a:solidFill>
            </a:endParaRPr>
          </a:p>
        </p:txBody>
      </p:sp>
      <p:pic>
        <p:nvPicPr>
          <p:cNvPr id="9" name="Picture Placeholder 8">
            <a:extLst>
              <a:ext uri="{FF2B5EF4-FFF2-40B4-BE49-F238E27FC236}">
                <a16:creationId xmlns:a16="http://schemas.microsoft.com/office/drawing/2014/main" id="{61BD4EED-8142-4FFE-8B6A-02A656BDC2C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852" r="19852"/>
          <a:stretch>
            <a:fillRect/>
          </a:stretch>
        </p:blipFill>
        <p:spPr/>
      </p:pic>
      <p:pic>
        <p:nvPicPr>
          <p:cNvPr id="15" name="Picture Placeholder 14">
            <a:extLst>
              <a:ext uri="{FF2B5EF4-FFF2-40B4-BE49-F238E27FC236}">
                <a16:creationId xmlns:a16="http://schemas.microsoft.com/office/drawing/2014/main" id="{86425E78-7C27-4B9F-874B-6854D919891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8783" r="28783"/>
          <a:stretch>
            <a:fillRect/>
          </a:stretch>
        </p:blipFill>
        <p:spPr/>
      </p:pic>
      <p:pic>
        <p:nvPicPr>
          <p:cNvPr id="11" name="Picture Placeholder 10">
            <a:extLst>
              <a:ext uri="{FF2B5EF4-FFF2-40B4-BE49-F238E27FC236}">
                <a16:creationId xmlns:a16="http://schemas.microsoft.com/office/drawing/2014/main" id="{E41A7FA5-F01E-4F42-BB9F-97DD5E01D10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423" r="14423"/>
          <a:stretch>
            <a:fillRect/>
          </a:stretch>
        </p:blipFill>
        <p:spPr/>
      </p:pic>
    </p:spTree>
    <p:extLst>
      <p:ext uri="{BB962C8B-B14F-4D97-AF65-F5344CB8AC3E}">
        <p14:creationId xmlns:p14="http://schemas.microsoft.com/office/powerpoint/2010/main" val="3551872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6619165"/>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3" name="Rectangle 22"/>
          <p:cNvSpPr/>
          <p:nvPr/>
        </p:nvSpPr>
        <p:spPr>
          <a:xfrm>
            <a:off x="9916412" y="5571311"/>
            <a:ext cx="1774905" cy="576183"/>
          </a:xfrm>
          <a:prstGeom prst="rect">
            <a:avLst/>
          </a:prstGeom>
        </p:spPr>
        <p:txBody>
          <a:bodyPr wrap="square">
            <a:spAutoFit/>
          </a:bodyPr>
          <a:lstStyle/>
          <a:p>
            <a:pPr algn="ct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a:t>
            </a:r>
          </a:p>
        </p:txBody>
      </p:sp>
      <p:sp>
        <p:nvSpPr>
          <p:cNvPr id="24" name="Rectangle 23"/>
          <p:cNvSpPr/>
          <p:nvPr/>
        </p:nvSpPr>
        <p:spPr>
          <a:xfrm>
            <a:off x="10240249" y="5048091"/>
            <a:ext cx="1127232" cy="523220"/>
          </a:xfrm>
          <a:prstGeom prst="rect">
            <a:avLst/>
          </a:prstGeom>
        </p:spPr>
        <p:txBody>
          <a:bodyPr wrap="none">
            <a:spAutoFit/>
          </a:bodyPr>
          <a:lstStyle/>
          <a:p>
            <a:pPr algn="ctr"/>
            <a:r>
              <a:rPr lang="id-ID" sz="2800" b="1" dirty="0">
                <a:solidFill>
                  <a:schemeClr val="tx1">
                    <a:lumMod val="75000"/>
                    <a:lumOff val="25000"/>
                  </a:schemeClr>
                </a:solidFill>
                <a:latin typeface="+mj-lt"/>
              </a:rPr>
              <a:t>$45</a:t>
            </a:r>
            <a:r>
              <a:rPr lang="id-ID" sz="2800" b="1" dirty="0">
                <a:solidFill>
                  <a:schemeClr val="accent4"/>
                </a:solidFill>
                <a:latin typeface="+mj-lt"/>
              </a:rPr>
              <a:t>6</a:t>
            </a:r>
          </a:p>
        </p:txBody>
      </p:sp>
      <p:sp>
        <p:nvSpPr>
          <p:cNvPr id="29" name="TextBox 28">
            <a:extLst>
              <a:ext uri="{FF2B5EF4-FFF2-40B4-BE49-F238E27FC236}">
                <a16:creationId xmlns:a16="http://schemas.microsoft.com/office/drawing/2014/main" id="{333BCFBF-89BA-400D-B2ED-FA32E0B4C30C}"/>
              </a:ext>
            </a:extLst>
          </p:cNvPr>
          <p:cNvSpPr txBox="1"/>
          <p:nvPr/>
        </p:nvSpPr>
        <p:spPr>
          <a:xfrm>
            <a:off x="1288590" y="1434537"/>
            <a:ext cx="3442789" cy="1077218"/>
          </a:xfrm>
          <a:prstGeom prst="rect">
            <a:avLst/>
          </a:prstGeom>
          <a:noFill/>
        </p:spPr>
        <p:txBody>
          <a:bodyPr wrap="square" rtlCol="0">
            <a:spAutoFit/>
          </a:bodyPr>
          <a:lstStyle/>
          <a:p>
            <a:r>
              <a:rPr lang="id-ID" sz="3200" b="1" dirty="0">
                <a:solidFill>
                  <a:schemeClr val="tx1">
                    <a:lumMod val="75000"/>
                    <a:lumOff val="25000"/>
                  </a:schemeClr>
                </a:solidFill>
                <a:latin typeface="+mj-lt"/>
              </a:rPr>
              <a:t>Distribution </a:t>
            </a:r>
            <a:r>
              <a:rPr lang="id-ID" sz="3200" b="1" dirty="0">
                <a:solidFill>
                  <a:schemeClr val="accent4"/>
                </a:solidFill>
                <a:latin typeface="+mj-lt"/>
              </a:rPr>
              <a:t>Strategy</a:t>
            </a:r>
            <a:endParaRPr lang="en-US" sz="3200" b="1" dirty="0">
              <a:solidFill>
                <a:schemeClr val="accent4"/>
              </a:solidFill>
              <a:latin typeface="+mj-lt"/>
            </a:endParaRPr>
          </a:p>
        </p:txBody>
      </p:sp>
      <p:sp>
        <p:nvSpPr>
          <p:cNvPr id="30" name="Rectangle 29"/>
          <p:cNvSpPr/>
          <p:nvPr/>
        </p:nvSpPr>
        <p:spPr>
          <a:xfrm>
            <a:off x="1317773" y="3037833"/>
            <a:ext cx="3830747"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a:t>
            </a:r>
          </a:p>
        </p:txBody>
      </p:sp>
      <p:sp>
        <p:nvSpPr>
          <p:cNvPr id="31" name="Rectangle 30"/>
          <p:cNvSpPr/>
          <p:nvPr/>
        </p:nvSpPr>
        <p:spPr>
          <a:xfrm>
            <a:off x="2208690" y="4325839"/>
            <a:ext cx="2910647"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a:t>
            </a:r>
          </a:p>
        </p:txBody>
      </p:sp>
      <p:sp>
        <p:nvSpPr>
          <p:cNvPr id="32" name="Rectangle 31"/>
          <p:cNvSpPr/>
          <p:nvPr/>
        </p:nvSpPr>
        <p:spPr>
          <a:xfrm>
            <a:off x="1288590" y="4271977"/>
            <a:ext cx="712054" cy="707886"/>
          </a:xfrm>
          <a:prstGeom prst="rect">
            <a:avLst/>
          </a:prstGeom>
        </p:spPr>
        <p:txBody>
          <a:bodyPr wrap="none">
            <a:spAutoFit/>
          </a:bodyPr>
          <a:lstStyle/>
          <a:p>
            <a:r>
              <a:rPr lang="en-US" sz="4000" b="1" dirty="0">
                <a:solidFill>
                  <a:schemeClr val="bg1">
                    <a:lumMod val="85000"/>
                  </a:schemeClr>
                </a:solidFill>
                <a:latin typeface="+mj-lt"/>
              </a:rPr>
              <a:t>0</a:t>
            </a:r>
            <a:r>
              <a:rPr lang="id-ID" sz="4000" b="1" dirty="0">
                <a:solidFill>
                  <a:schemeClr val="bg1">
                    <a:lumMod val="85000"/>
                  </a:schemeClr>
                </a:solidFill>
                <a:latin typeface="+mj-lt"/>
              </a:rPr>
              <a:t>1</a:t>
            </a:r>
          </a:p>
        </p:txBody>
      </p:sp>
      <p:sp>
        <p:nvSpPr>
          <p:cNvPr id="33" name="Rectangle 32"/>
          <p:cNvSpPr/>
          <p:nvPr/>
        </p:nvSpPr>
        <p:spPr>
          <a:xfrm>
            <a:off x="2208690" y="5243341"/>
            <a:ext cx="2910647" cy="576183"/>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a:t>
            </a:r>
          </a:p>
        </p:txBody>
      </p:sp>
      <p:sp>
        <p:nvSpPr>
          <p:cNvPr id="34" name="Rectangle 33"/>
          <p:cNvSpPr/>
          <p:nvPr/>
        </p:nvSpPr>
        <p:spPr>
          <a:xfrm>
            <a:off x="1288590" y="5189479"/>
            <a:ext cx="813043" cy="707886"/>
          </a:xfrm>
          <a:prstGeom prst="rect">
            <a:avLst/>
          </a:prstGeom>
        </p:spPr>
        <p:txBody>
          <a:bodyPr wrap="none">
            <a:spAutoFit/>
          </a:bodyPr>
          <a:lstStyle/>
          <a:p>
            <a:r>
              <a:rPr lang="en-US" sz="4000" b="1" dirty="0">
                <a:solidFill>
                  <a:schemeClr val="bg1">
                    <a:lumMod val="85000"/>
                  </a:schemeClr>
                </a:solidFill>
                <a:latin typeface="+mj-lt"/>
              </a:rPr>
              <a:t>0</a:t>
            </a:r>
            <a:r>
              <a:rPr lang="id-ID" sz="4000" b="1" dirty="0">
                <a:solidFill>
                  <a:schemeClr val="bg1">
                    <a:lumMod val="85000"/>
                  </a:schemeClr>
                </a:solidFill>
                <a:latin typeface="+mj-lt"/>
              </a:rPr>
              <a:t>2</a:t>
            </a:r>
          </a:p>
        </p:txBody>
      </p:sp>
      <p:pic>
        <p:nvPicPr>
          <p:cNvPr id="8" name="Picture Placeholder 7">
            <a:extLst>
              <a:ext uri="{FF2B5EF4-FFF2-40B4-BE49-F238E27FC236}">
                <a16:creationId xmlns:a16="http://schemas.microsoft.com/office/drawing/2014/main" id="{E96AB112-D26D-4526-96B4-8FE142A1AE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23" r="13623"/>
          <a:stretch>
            <a:fillRect/>
          </a:stretch>
        </p:blipFill>
        <p:spPr/>
      </p:pic>
      <p:pic>
        <p:nvPicPr>
          <p:cNvPr id="11" name="Picture Placeholder 10">
            <a:extLst>
              <a:ext uri="{FF2B5EF4-FFF2-40B4-BE49-F238E27FC236}">
                <a16:creationId xmlns:a16="http://schemas.microsoft.com/office/drawing/2014/main" id="{2FE1FFB9-6DB6-4596-B01A-28F4C5E305A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9928" r="9928"/>
          <a:stretch>
            <a:fillRect/>
          </a:stretch>
        </p:blipFill>
        <p:spPr/>
      </p:pic>
    </p:spTree>
    <p:extLst>
      <p:ext uri="{BB962C8B-B14F-4D97-AF65-F5344CB8AC3E}">
        <p14:creationId xmlns:p14="http://schemas.microsoft.com/office/powerpoint/2010/main" val="157974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480177" y="1"/>
            <a:ext cx="711825" cy="238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18" name="TextBox 17">
            <a:extLst>
              <a:ext uri="{FF2B5EF4-FFF2-40B4-BE49-F238E27FC236}">
                <a16:creationId xmlns:a16="http://schemas.microsoft.com/office/drawing/2014/main" id="{333BCFBF-89BA-400D-B2ED-FA32E0B4C30C}"/>
              </a:ext>
            </a:extLst>
          </p:cNvPr>
          <p:cNvSpPr txBox="1"/>
          <p:nvPr/>
        </p:nvSpPr>
        <p:spPr>
          <a:xfrm>
            <a:off x="6922981" y="1420440"/>
            <a:ext cx="4314004" cy="584775"/>
          </a:xfrm>
          <a:prstGeom prst="rect">
            <a:avLst/>
          </a:prstGeom>
          <a:noFill/>
        </p:spPr>
        <p:txBody>
          <a:bodyPr wrap="square" rtlCol="0">
            <a:spAutoFit/>
          </a:bodyPr>
          <a:lstStyle/>
          <a:p>
            <a:r>
              <a:rPr lang="id-ID" sz="3200" b="1" dirty="0">
                <a:solidFill>
                  <a:schemeClr val="tx1">
                    <a:lumMod val="75000"/>
                    <a:lumOff val="25000"/>
                  </a:schemeClr>
                </a:solidFill>
                <a:latin typeface="+mj-lt"/>
              </a:rPr>
              <a:t>Meet </a:t>
            </a:r>
            <a:r>
              <a:rPr lang="id-ID" sz="3200" b="1" dirty="0">
                <a:solidFill>
                  <a:schemeClr val="accent4"/>
                </a:solidFill>
                <a:latin typeface="+mj-lt"/>
              </a:rPr>
              <a:t>Our</a:t>
            </a:r>
            <a:r>
              <a:rPr lang="id-ID" sz="3200" b="1" dirty="0">
                <a:solidFill>
                  <a:schemeClr val="tx1">
                    <a:lumMod val="75000"/>
                    <a:lumOff val="25000"/>
                  </a:schemeClr>
                </a:solidFill>
                <a:latin typeface="+mj-lt"/>
              </a:rPr>
              <a:t> Director</a:t>
            </a:r>
            <a:endParaRPr lang="en-US" sz="3200" b="1" dirty="0">
              <a:solidFill>
                <a:schemeClr val="accent4"/>
              </a:solidFill>
              <a:latin typeface="+mj-lt"/>
            </a:endParaRPr>
          </a:p>
        </p:txBody>
      </p:sp>
      <p:sp>
        <p:nvSpPr>
          <p:cNvPr id="19" name="Rectangle 18"/>
          <p:cNvSpPr/>
          <p:nvPr/>
        </p:nvSpPr>
        <p:spPr>
          <a:xfrm>
            <a:off x="3794080" y="5964073"/>
            <a:ext cx="711825" cy="2388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0" name="Rectangle 19"/>
          <p:cNvSpPr/>
          <p:nvPr/>
        </p:nvSpPr>
        <p:spPr>
          <a:xfrm>
            <a:off x="2900825" y="889379"/>
            <a:ext cx="711825" cy="2388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2" name="Rectangle 21"/>
          <p:cNvSpPr/>
          <p:nvPr/>
        </p:nvSpPr>
        <p:spPr>
          <a:xfrm>
            <a:off x="7166170" y="4189068"/>
            <a:ext cx="3699053" cy="1344705"/>
          </a:xfrm>
          <a:prstGeom prst="rect">
            <a:avLst/>
          </a:prstGeom>
          <a:solidFill>
            <a:schemeClr val="bg1"/>
          </a:solidFill>
          <a:ln>
            <a:noFill/>
          </a:ln>
          <a:effectLst>
            <a:outerShdw blurRad="381000" dist="2286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27" name="Rectangle 26"/>
          <p:cNvSpPr/>
          <p:nvPr/>
        </p:nvSpPr>
        <p:spPr>
          <a:xfrm>
            <a:off x="6922981" y="2338099"/>
            <a:ext cx="4314004" cy="1084015"/>
          </a:xfrm>
          <a:prstGeom prst="rect">
            <a:avLst/>
          </a:prstGeom>
        </p:spPr>
        <p:txBody>
          <a:bodyPr wrap="square">
            <a:spAutoFit/>
          </a:bodyPr>
          <a:lstStyle/>
          <a:p>
            <a:pPr>
              <a:lnSpc>
                <a:spcPct val="150000"/>
              </a:lnSpc>
            </a:pPr>
            <a:r>
              <a:rPr lang="id-ID" sz="1100" dirty="0">
                <a:solidFill>
                  <a:schemeClr val="tx1">
                    <a:lumMod val="75000"/>
                    <a:lumOff val="25000"/>
                  </a:schemeClr>
                </a:solidFill>
                <a:ea typeface="Lato" panose="020F0502020204030203" pitchFamily="34" charset="0"/>
                <a:cs typeface="Lato" panose="020F0502020204030203" pitchFamily="34" charset="0"/>
              </a:rPr>
              <a:t>Lorem ipsum dolor sit amet</a:t>
            </a:r>
            <a:r>
              <a:rPr lang="id-ID" sz="1100" b="1" dirty="0">
                <a:solidFill>
                  <a:schemeClr val="tx1">
                    <a:lumMod val="75000"/>
                    <a:lumOff val="25000"/>
                  </a:schemeClr>
                </a:solidFill>
                <a:ea typeface="Lato" panose="020F0502020204030203" pitchFamily="34" charset="0"/>
                <a:cs typeface="Lato" panose="020F0502020204030203" pitchFamily="34" charset="0"/>
              </a:rPr>
              <a:t>,</a:t>
            </a:r>
            <a:r>
              <a:rPr lang="id-ID" sz="1100" dirty="0">
                <a:solidFill>
                  <a:schemeClr val="tx1">
                    <a:lumMod val="75000"/>
                    <a:lumOff val="25000"/>
                  </a:schemeClr>
                </a:solidFill>
                <a:ea typeface="Lato" panose="020F0502020204030203" pitchFamily="34" charset="0"/>
                <a:cs typeface="Lato" panose="020F0502020204030203" pitchFamily="34" charset="0"/>
              </a:rPr>
              <a:t> lacus nulla ac netus nibh aliquet, porttitor ligula justo libero vivamus porttitor dolor, conubia mollit. Sapien nam suspendisse, tincidunt eget ante tincidunt, </a:t>
            </a:r>
          </a:p>
        </p:txBody>
      </p:sp>
      <p:sp>
        <p:nvSpPr>
          <p:cNvPr id="28" name="Rectangle 27">
            <a:extLst>
              <a:ext uri="{FF2B5EF4-FFF2-40B4-BE49-F238E27FC236}">
                <a16:creationId xmlns:a16="http://schemas.microsoft.com/office/drawing/2014/main" id="{02E312CF-94B3-47B9-90FD-B9DC4C86ACD6}"/>
              </a:ext>
            </a:extLst>
          </p:cNvPr>
          <p:cNvSpPr/>
          <p:nvPr/>
        </p:nvSpPr>
        <p:spPr>
          <a:xfrm>
            <a:off x="7464375" y="4328465"/>
            <a:ext cx="2086756" cy="336502"/>
          </a:xfrm>
          <a:prstGeom prst="rect">
            <a:avLst/>
          </a:prstGeom>
        </p:spPr>
        <p:txBody>
          <a:bodyPr wrap="square">
            <a:spAutoFit/>
          </a:bodyPr>
          <a:lstStyle/>
          <a:p>
            <a:pPr>
              <a:lnSpc>
                <a:spcPct val="120000"/>
              </a:lnSpc>
            </a:pPr>
            <a:r>
              <a:rPr lang="id-ID" sz="1400" b="1" dirty="0">
                <a:solidFill>
                  <a:schemeClr val="tx1">
                    <a:lumMod val="75000"/>
                    <a:lumOff val="25000"/>
                  </a:schemeClr>
                </a:solidFill>
                <a:cs typeface="Segoe UI" panose="020B0502040204020203" pitchFamily="34" charset="0"/>
              </a:rPr>
              <a:t>Alexander Barkley</a:t>
            </a:r>
            <a:endParaRPr lang="en-US" sz="1400" b="1" dirty="0">
              <a:solidFill>
                <a:schemeClr val="tx1">
                  <a:lumMod val="75000"/>
                  <a:lumOff val="25000"/>
                </a:schemeClr>
              </a:solidFill>
              <a:cs typeface="Segoe UI" panose="020B0502040204020203" pitchFamily="34" charset="0"/>
            </a:endParaRPr>
          </a:p>
        </p:txBody>
      </p:sp>
      <p:sp>
        <p:nvSpPr>
          <p:cNvPr id="30" name="TextBox 29">
            <a:extLst>
              <a:ext uri="{FF2B5EF4-FFF2-40B4-BE49-F238E27FC236}">
                <a16:creationId xmlns:a16="http://schemas.microsoft.com/office/drawing/2014/main" id="{E56F1ED3-27F3-4254-BDA9-CC2AE94B8A9C}"/>
              </a:ext>
            </a:extLst>
          </p:cNvPr>
          <p:cNvSpPr txBox="1"/>
          <p:nvPr/>
        </p:nvSpPr>
        <p:spPr>
          <a:xfrm>
            <a:off x="7464375" y="4918066"/>
            <a:ext cx="2230954" cy="457689"/>
          </a:xfrm>
          <a:prstGeom prst="rect">
            <a:avLst/>
          </a:prstGeom>
          <a:noFill/>
          <a:ln>
            <a:noFill/>
          </a:ln>
        </p:spPr>
        <p:txBody>
          <a:bodyPr wrap="square" rtlCol="0">
            <a:spAutoFit/>
          </a:bodyPr>
          <a:lstStyle/>
          <a:p>
            <a:pPr>
              <a:lnSpc>
                <a:spcPct val="110000"/>
              </a:lnSpc>
            </a:pPr>
            <a:r>
              <a:rPr lang="en-US" sz="1100" dirty="0">
                <a:solidFill>
                  <a:schemeClr val="tx1">
                    <a:lumMod val="75000"/>
                    <a:lumOff val="25000"/>
                  </a:schemeClr>
                </a:solidFill>
              </a:rPr>
              <a:t>Perspiciatis unde omnis iste sed voluptatem fringilla.</a:t>
            </a:r>
          </a:p>
        </p:txBody>
      </p:sp>
      <p:sp>
        <p:nvSpPr>
          <p:cNvPr id="31" name="Rectangle 30"/>
          <p:cNvSpPr/>
          <p:nvPr/>
        </p:nvSpPr>
        <p:spPr>
          <a:xfrm>
            <a:off x="10857038" y="4190843"/>
            <a:ext cx="45719" cy="1342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nvGrpSpPr>
          <p:cNvPr id="32" name="Group 31"/>
          <p:cNvGrpSpPr/>
          <p:nvPr/>
        </p:nvGrpSpPr>
        <p:grpSpPr>
          <a:xfrm>
            <a:off x="7544661" y="4736568"/>
            <a:ext cx="501123" cy="107011"/>
            <a:chOff x="8560990" y="2269860"/>
            <a:chExt cx="1001658" cy="213895"/>
          </a:xfrm>
        </p:grpSpPr>
        <p:sp>
          <p:nvSpPr>
            <p:cNvPr id="33" name="5-Point Star 32"/>
            <p:cNvSpPr/>
            <p:nvPr/>
          </p:nvSpPr>
          <p:spPr>
            <a:xfrm>
              <a:off x="8560990" y="2272836"/>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4" name="5-Point Star 33"/>
            <p:cNvSpPr/>
            <p:nvPr/>
          </p:nvSpPr>
          <p:spPr>
            <a:xfrm>
              <a:off x="8822861" y="2270321"/>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5" name="5-Point Star 34"/>
            <p:cNvSpPr/>
            <p:nvPr/>
          </p:nvSpPr>
          <p:spPr>
            <a:xfrm>
              <a:off x="9089858" y="2269861"/>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sp>
          <p:nvSpPr>
            <p:cNvPr id="36" name="5-Point Star 35"/>
            <p:cNvSpPr/>
            <p:nvPr/>
          </p:nvSpPr>
          <p:spPr>
            <a:xfrm>
              <a:off x="9351729" y="2269860"/>
              <a:ext cx="210919" cy="21091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p>
          </p:txBody>
        </p:sp>
      </p:grpSp>
      <p:pic>
        <p:nvPicPr>
          <p:cNvPr id="5" name="Picture Placeholder 4">
            <a:extLst>
              <a:ext uri="{FF2B5EF4-FFF2-40B4-BE49-F238E27FC236}">
                <a16:creationId xmlns:a16="http://schemas.microsoft.com/office/drawing/2014/main" id="{BFFB09BA-C6F9-4669-9BCD-4DDF990D1C1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99" r="24099"/>
          <a:stretch>
            <a:fillRect/>
          </a:stretch>
        </p:blipFill>
        <p:spPr/>
      </p:pic>
    </p:spTree>
    <p:extLst>
      <p:ext uri="{BB962C8B-B14F-4D97-AF65-F5344CB8AC3E}">
        <p14:creationId xmlns:p14="http://schemas.microsoft.com/office/powerpoint/2010/main" val="3860964319"/>
      </p:ext>
    </p:extLst>
  </p:cSld>
  <p:clrMapOvr>
    <a:masterClrMapping/>
  </p:clrMapOvr>
</p:sld>
</file>

<file path=ppt/theme/theme1.xml><?xml version="1.0" encoding="utf-8"?>
<a:theme xmlns:a="http://schemas.openxmlformats.org/drawingml/2006/main" name="Office Theme">
  <a:themeElements>
    <a:clrScheme name="Slidehelper - 111">
      <a:dk1>
        <a:sysClr val="windowText" lastClr="000000"/>
      </a:dk1>
      <a:lt1>
        <a:sysClr val="window" lastClr="FFFFFF"/>
      </a:lt1>
      <a:dk2>
        <a:srgbClr val="323232"/>
      </a:dk2>
      <a:lt2>
        <a:srgbClr val="E3DED1"/>
      </a:lt2>
      <a:accent1>
        <a:srgbClr val="CFF09E"/>
      </a:accent1>
      <a:accent2>
        <a:srgbClr val="A8877E"/>
      </a:accent2>
      <a:accent3>
        <a:srgbClr val="FF476C"/>
      </a:accent3>
      <a:accent4>
        <a:srgbClr val="FF7474"/>
      </a:accent4>
      <a:accent5>
        <a:srgbClr val="FFA49D"/>
      </a:accent5>
      <a:accent6>
        <a:srgbClr val="EFECCA"/>
      </a:accent6>
      <a:hlink>
        <a:srgbClr val="CFF09E"/>
      </a:hlink>
      <a:folHlink>
        <a:srgbClr val="A8877E"/>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1500</Words>
  <Application>Microsoft Office PowerPoint</Application>
  <PresentationFormat>Widescreen</PresentationFormat>
  <Paragraphs>170</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54</cp:revision>
  <dcterms:created xsi:type="dcterms:W3CDTF">2021-02-09T15:50:15Z</dcterms:created>
  <dcterms:modified xsi:type="dcterms:W3CDTF">2021-03-09T07:41:27Z</dcterms:modified>
</cp:coreProperties>
</file>