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82" r:id="rId3"/>
    <p:sldId id="258" r:id="rId4"/>
    <p:sldId id="270" r:id="rId5"/>
    <p:sldId id="274" r:id="rId6"/>
    <p:sldId id="259" r:id="rId7"/>
    <p:sldId id="292" r:id="rId8"/>
    <p:sldId id="284" r:id="rId9"/>
    <p:sldId id="260" r:id="rId10"/>
    <p:sldId id="261" r:id="rId11"/>
    <p:sldId id="262" r:id="rId12"/>
    <p:sldId id="290" r:id="rId13"/>
    <p:sldId id="264" r:id="rId14"/>
    <p:sldId id="275" r:id="rId15"/>
    <p:sldId id="276" r:id="rId16"/>
    <p:sldId id="265" r:id="rId17"/>
    <p:sldId id="277" r:id="rId18"/>
    <p:sldId id="278" r:id="rId19"/>
    <p:sldId id="279" r:id="rId20"/>
    <p:sldId id="291" r:id="rId21"/>
    <p:sldId id="267" r:id="rId22"/>
    <p:sldId id="286" r:id="rId23"/>
    <p:sldId id="294" r:id="rId24"/>
    <p:sldId id="283" r:id="rId25"/>
    <p:sldId id="31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1" autoAdjust="0"/>
    <p:restoredTop sz="96229" autoAdjust="0"/>
  </p:normalViewPr>
  <p:slideViewPr>
    <p:cSldViewPr snapToGrid="0">
      <p:cViewPr varScale="1">
        <p:scale>
          <a:sx n="110" d="100"/>
          <a:sy n="110" d="100"/>
        </p:scale>
        <p:origin x="57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4A302-3B82-4AE6-B9F1-5CAFC6EABCFB}" type="datetimeFigureOut">
              <a:rPr lang="en-US" smtClean="0"/>
              <a:t>2/22/2021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6DEAD4-69D6-431D-B216-66406C7D0D77}" type="slidenum">
              <a:rPr lang="en-US" smtClean="0"/>
              <a:t>‹#›</a:t>
            </a:fld>
            <a:endParaRPr lang="en-US"/>
          </a:p>
        </p:txBody>
      </p:sp>
    </p:spTree>
    <p:extLst>
      <p:ext uri="{BB962C8B-B14F-4D97-AF65-F5344CB8AC3E}">
        <p14:creationId xmlns:p14="http://schemas.microsoft.com/office/powerpoint/2010/main" val="2136300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fld id="{795D29F2-25C3-44D5-BAF5-D991C43F5BCE}" type="slidenum">
              <a:rPr lang="id-ID" smtClean="0"/>
              <a:t>14</a:t>
            </a:fld>
            <a:endParaRPr lang="id-ID"/>
          </a:p>
        </p:txBody>
      </p:sp>
    </p:spTree>
    <p:extLst>
      <p:ext uri="{BB962C8B-B14F-4D97-AF65-F5344CB8AC3E}">
        <p14:creationId xmlns:p14="http://schemas.microsoft.com/office/powerpoint/2010/main" val="90068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fld id="{795D29F2-25C3-44D5-BAF5-D991C43F5BCE}" type="slidenum">
              <a:rPr lang="id-ID" smtClean="0"/>
              <a:t>15</a:t>
            </a:fld>
            <a:endParaRPr lang="id-ID"/>
          </a:p>
        </p:txBody>
      </p:sp>
    </p:spTree>
    <p:extLst>
      <p:ext uri="{BB962C8B-B14F-4D97-AF65-F5344CB8AC3E}">
        <p14:creationId xmlns:p14="http://schemas.microsoft.com/office/powerpoint/2010/main" val="106028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E80-203F-44E5-949A-AFC1D13AFE0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993EBC-A9EC-43DC-B0F3-DB4D9B2852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64298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1339001" y="1377116"/>
            <a:ext cx="4560032" cy="4621930"/>
          </a:xfrm>
          <a:prstGeom prst="ellipse">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1267909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1417597" y="2735580"/>
            <a:ext cx="2667521" cy="24765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4" name="Picture Placeholder 2">
            <a:extLst>
              <a:ext uri="{FF2B5EF4-FFF2-40B4-BE49-F238E27FC236}">
                <a16:creationId xmlns:a16="http://schemas.microsoft.com/office/drawing/2014/main" id="{BDD0FCE8-DD60-E742-BC03-F6D01C6E106C}"/>
              </a:ext>
            </a:extLst>
          </p:cNvPr>
          <p:cNvSpPr>
            <a:spLocks noGrp="1"/>
          </p:cNvSpPr>
          <p:nvPr>
            <p:ph type="pic" sz="quarter" idx="11" hasCustomPrompt="1"/>
          </p:nvPr>
        </p:nvSpPr>
        <p:spPr>
          <a:xfrm>
            <a:off x="4762240" y="2735580"/>
            <a:ext cx="2667521" cy="24765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5" name="Picture Placeholder 2">
            <a:extLst>
              <a:ext uri="{FF2B5EF4-FFF2-40B4-BE49-F238E27FC236}">
                <a16:creationId xmlns:a16="http://schemas.microsoft.com/office/drawing/2014/main" id="{411B0DA6-F832-224D-AC84-F9C305CFD924}"/>
              </a:ext>
            </a:extLst>
          </p:cNvPr>
          <p:cNvSpPr>
            <a:spLocks noGrp="1"/>
          </p:cNvSpPr>
          <p:nvPr>
            <p:ph type="pic" sz="quarter" idx="12" hasCustomPrompt="1"/>
          </p:nvPr>
        </p:nvSpPr>
        <p:spPr>
          <a:xfrm>
            <a:off x="8106882" y="2735580"/>
            <a:ext cx="2667521" cy="24765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158190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4B999D-948D-E846-828C-196B6818FC88}"/>
              </a:ext>
            </a:extLst>
          </p:cNvPr>
          <p:cNvSpPr/>
          <p:nvPr userDrawn="1"/>
        </p:nvSpPr>
        <p:spPr>
          <a:xfrm>
            <a:off x="0" y="0"/>
            <a:ext cx="3446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1082252" y="899160"/>
            <a:ext cx="4359491" cy="595884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855420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75F38C-8D88-734D-A0A6-DE023A3BCAED}"/>
              </a:ext>
            </a:extLst>
          </p:cNvPr>
          <p:cNvSpPr/>
          <p:nvPr userDrawn="1"/>
        </p:nvSpPr>
        <p:spPr>
          <a:xfrm>
            <a:off x="0" y="0"/>
            <a:ext cx="894980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4" name="Picture Placeholder 3">
            <a:extLst>
              <a:ext uri="{FF2B5EF4-FFF2-40B4-BE49-F238E27FC236}">
                <a16:creationId xmlns:a16="http://schemas.microsoft.com/office/drawing/2014/main" id="{12819A9B-5F80-4B7B-A6CA-5078688A9A24}"/>
              </a:ext>
            </a:extLst>
          </p:cNvPr>
          <p:cNvSpPr>
            <a:spLocks noGrp="1"/>
          </p:cNvSpPr>
          <p:nvPr>
            <p:ph type="pic" sz="quarter" idx="11" hasCustomPrompt="1"/>
          </p:nvPr>
        </p:nvSpPr>
        <p:spPr>
          <a:xfrm>
            <a:off x="6627837" y="785812"/>
            <a:ext cx="4514779" cy="6072188"/>
          </a:xfrm>
          <a:custGeom>
            <a:avLst/>
            <a:gdLst>
              <a:gd name="connsiteX0" fmla="*/ 0 w 17410068"/>
              <a:gd name="connsiteY0" fmla="*/ 0 h 17131120"/>
              <a:gd name="connsiteX1" fmla="*/ 2836818 w 17410068"/>
              <a:gd name="connsiteY1" fmla="*/ 0 h 17131120"/>
              <a:gd name="connsiteX2" fmla="*/ 12777231 w 17410068"/>
              <a:gd name="connsiteY2" fmla="*/ 0 h 17131120"/>
              <a:gd name="connsiteX3" fmla="*/ 17410068 w 17410068"/>
              <a:gd name="connsiteY3" fmla="*/ 0 h 17131120"/>
              <a:gd name="connsiteX4" fmla="*/ 17410068 w 17410068"/>
              <a:gd name="connsiteY4" fmla="*/ 17131120 h 17131120"/>
              <a:gd name="connsiteX5" fmla="*/ 0 w 17410068"/>
              <a:gd name="connsiteY5" fmla="*/ 17131120 h 1713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10068" h="17131120">
                <a:moveTo>
                  <a:pt x="0" y="0"/>
                </a:moveTo>
                <a:lnTo>
                  <a:pt x="2836818" y="0"/>
                </a:lnTo>
                <a:lnTo>
                  <a:pt x="12777231" y="0"/>
                </a:lnTo>
                <a:lnTo>
                  <a:pt x="17410068" y="0"/>
                </a:lnTo>
                <a:lnTo>
                  <a:pt x="17410068" y="17131120"/>
                </a:lnTo>
                <a:lnTo>
                  <a:pt x="0" y="17131120"/>
                </a:ln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1289125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3658314" y="0"/>
            <a:ext cx="3292483" cy="6858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4" name="Rectangle 3">
            <a:extLst>
              <a:ext uri="{FF2B5EF4-FFF2-40B4-BE49-F238E27FC236}">
                <a16:creationId xmlns:a16="http://schemas.microsoft.com/office/drawing/2014/main" id="{C27AEB33-D18A-AF41-B712-71E609418BDA}"/>
              </a:ext>
            </a:extLst>
          </p:cNvPr>
          <p:cNvSpPr/>
          <p:nvPr userDrawn="1"/>
        </p:nvSpPr>
        <p:spPr>
          <a:xfrm>
            <a:off x="0" y="0"/>
            <a:ext cx="36583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Tree>
    <p:extLst>
      <p:ext uri="{BB962C8B-B14F-4D97-AF65-F5344CB8AC3E}">
        <p14:creationId xmlns:p14="http://schemas.microsoft.com/office/powerpoint/2010/main" val="3355896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960C15E-FC02-42A5-B979-4967D9BD9266}"/>
              </a:ext>
            </a:extLst>
          </p:cNvPr>
          <p:cNvSpPr>
            <a:spLocks noGrp="1"/>
          </p:cNvSpPr>
          <p:nvPr>
            <p:ph type="pic" sz="quarter" idx="10" hasCustomPrompt="1"/>
          </p:nvPr>
        </p:nvSpPr>
        <p:spPr>
          <a:xfrm>
            <a:off x="1" y="4075612"/>
            <a:ext cx="12191998" cy="2782389"/>
          </a:xfrm>
          <a:prstGeom prst="rect">
            <a:avLst/>
          </a:pr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2241367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6B9DA-1133-5E44-ABD0-9151D321350B}"/>
              </a:ext>
            </a:extLst>
          </p:cNvPr>
          <p:cNvSpPr/>
          <p:nvPr userDrawn="1"/>
        </p:nvSpPr>
        <p:spPr>
          <a:xfrm>
            <a:off x="0" y="0"/>
            <a:ext cx="54384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3" name="Picture Placeholder 2">
            <a:extLst>
              <a:ext uri="{FF2B5EF4-FFF2-40B4-BE49-F238E27FC236}">
                <a16:creationId xmlns:a16="http://schemas.microsoft.com/office/drawing/2014/main" id="{1ECE1FE8-12C9-4C5A-B849-E067F83AA259}"/>
              </a:ext>
            </a:extLst>
          </p:cNvPr>
          <p:cNvSpPr>
            <a:spLocks noGrp="1"/>
          </p:cNvSpPr>
          <p:nvPr>
            <p:ph type="pic" sz="quarter" idx="10" hasCustomPrompt="1"/>
          </p:nvPr>
        </p:nvSpPr>
        <p:spPr>
          <a:xfrm>
            <a:off x="1560229" y="833208"/>
            <a:ext cx="2318018" cy="2317565"/>
          </a:xfrm>
          <a:prstGeom prst="ellipse">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3342990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73A96F30-8AFD-524F-B053-A5CE4B9DBD5B}"/>
              </a:ext>
            </a:extLst>
          </p:cNvPr>
          <p:cNvSpPr>
            <a:spLocks noGrp="1"/>
          </p:cNvSpPr>
          <p:nvPr>
            <p:ph type="pic" sz="quarter" idx="12" hasCustomPrompt="1"/>
          </p:nvPr>
        </p:nvSpPr>
        <p:spPr>
          <a:xfrm>
            <a:off x="0" y="0"/>
            <a:ext cx="3993660" cy="3429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6" name="Picture Placeholder 2">
            <a:extLst>
              <a:ext uri="{FF2B5EF4-FFF2-40B4-BE49-F238E27FC236}">
                <a16:creationId xmlns:a16="http://schemas.microsoft.com/office/drawing/2014/main" id="{F3467895-8D93-C346-85F7-C137B511BFAB}"/>
              </a:ext>
            </a:extLst>
          </p:cNvPr>
          <p:cNvSpPr>
            <a:spLocks noGrp="1"/>
          </p:cNvSpPr>
          <p:nvPr>
            <p:ph type="pic" sz="quarter" idx="13" hasCustomPrompt="1"/>
          </p:nvPr>
        </p:nvSpPr>
        <p:spPr>
          <a:xfrm>
            <a:off x="3993660" y="3429000"/>
            <a:ext cx="4146089" cy="3429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7" name="Picture Placeholder 2">
            <a:extLst>
              <a:ext uri="{FF2B5EF4-FFF2-40B4-BE49-F238E27FC236}">
                <a16:creationId xmlns:a16="http://schemas.microsoft.com/office/drawing/2014/main" id="{92F3A3D4-31FD-F141-88C3-065D1B3BB784}"/>
              </a:ext>
            </a:extLst>
          </p:cNvPr>
          <p:cNvSpPr>
            <a:spLocks noGrp="1"/>
          </p:cNvSpPr>
          <p:nvPr>
            <p:ph type="pic" sz="quarter" idx="14" hasCustomPrompt="1"/>
          </p:nvPr>
        </p:nvSpPr>
        <p:spPr>
          <a:xfrm>
            <a:off x="8139749" y="0"/>
            <a:ext cx="4052251" cy="3429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759932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C40A28E3-2F5F-43AA-BBD0-A40438687C31}"/>
              </a:ext>
            </a:extLst>
          </p:cNvPr>
          <p:cNvSpPr>
            <a:spLocks noGrp="1"/>
          </p:cNvSpPr>
          <p:nvPr>
            <p:ph type="pic" sz="quarter" idx="11" hasCustomPrompt="1"/>
          </p:nvPr>
        </p:nvSpPr>
        <p:spPr>
          <a:xfrm>
            <a:off x="0" y="0"/>
            <a:ext cx="5970891" cy="6858000"/>
          </a:xfrm>
          <a:prstGeom prst="rect">
            <a:avLst/>
          </a:pr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661484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81ED038C-7246-4C91-9C87-E92752799D04}"/>
              </a:ext>
            </a:extLst>
          </p:cNvPr>
          <p:cNvSpPr>
            <a:spLocks noGrp="1"/>
          </p:cNvSpPr>
          <p:nvPr>
            <p:ph type="pic" sz="quarter" idx="10" hasCustomPrompt="1"/>
          </p:nvPr>
        </p:nvSpPr>
        <p:spPr>
          <a:xfrm>
            <a:off x="9283007" y="193494"/>
            <a:ext cx="2686031" cy="3132229"/>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16" name="Picture Placeholder 2">
            <a:extLst>
              <a:ext uri="{FF2B5EF4-FFF2-40B4-BE49-F238E27FC236}">
                <a16:creationId xmlns:a16="http://schemas.microsoft.com/office/drawing/2014/main" id="{D8FA28B0-C007-4FF9-819A-8369ED9BD87F}"/>
              </a:ext>
            </a:extLst>
          </p:cNvPr>
          <p:cNvSpPr>
            <a:spLocks noGrp="1"/>
          </p:cNvSpPr>
          <p:nvPr>
            <p:ph type="pic" sz="quarter" idx="11" hasCustomPrompt="1"/>
          </p:nvPr>
        </p:nvSpPr>
        <p:spPr>
          <a:xfrm>
            <a:off x="6987953" y="3560853"/>
            <a:ext cx="4981085" cy="3103654"/>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21" name="Picture Placeholder 20">
            <a:extLst>
              <a:ext uri="{FF2B5EF4-FFF2-40B4-BE49-F238E27FC236}">
                <a16:creationId xmlns:a16="http://schemas.microsoft.com/office/drawing/2014/main" id="{5FD4D325-C34E-4607-BCB6-B5C2E4DA41AA}"/>
              </a:ext>
            </a:extLst>
          </p:cNvPr>
          <p:cNvSpPr>
            <a:spLocks noGrp="1"/>
          </p:cNvSpPr>
          <p:nvPr>
            <p:ph type="pic" sz="quarter" idx="12" hasCustomPrompt="1"/>
          </p:nvPr>
        </p:nvSpPr>
        <p:spPr>
          <a:xfrm>
            <a:off x="5664084" y="193494"/>
            <a:ext cx="3381670" cy="6478769"/>
          </a:xfrm>
          <a:custGeom>
            <a:avLst/>
            <a:gdLst>
              <a:gd name="connsiteX0" fmla="*/ 0 w 6551737"/>
              <a:gd name="connsiteY0" fmla="*/ 0 h 12728938"/>
              <a:gd name="connsiteX1" fmla="*/ 6551737 w 6551737"/>
              <a:gd name="connsiteY1" fmla="*/ 0 h 12728938"/>
              <a:gd name="connsiteX2" fmla="*/ 6551737 w 6551737"/>
              <a:gd name="connsiteY2" fmla="*/ 6178733 h 12728938"/>
              <a:gd name="connsiteX3" fmla="*/ 2113465 w 6551737"/>
              <a:gd name="connsiteY3" fmla="*/ 6178733 h 12728938"/>
              <a:gd name="connsiteX4" fmla="*/ 2113465 w 6551737"/>
              <a:gd name="connsiteY4" fmla="*/ 12728938 h 12728938"/>
              <a:gd name="connsiteX5" fmla="*/ 0 w 6551737"/>
              <a:gd name="connsiteY5" fmla="*/ 12728938 h 1272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1737" h="12728938">
                <a:moveTo>
                  <a:pt x="0" y="0"/>
                </a:moveTo>
                <a:lnTo>
                  <a:pt x="6551737" y="0"/>
                </a:lnTo>
                <a:lnTo>
                  <a:pt x="6551737" y="6178733"/>
                </a:lnTo>
                <a:lnTo>
                  <a:pt x="2113465" y="6178733"/>
                </a:lnTo>
                <a:lnTo>
                  <a:pt x="2113465" y="12728938"/>
                </a:lnTo>
                <a:lnTo>
                  <a:pt x="0" y="12728938"/>
                </a:lnTo>
                <a:close/>
              </a:path>
            </a:pathLst>
          </a:custGeom>
          <a:pattFill prst="pct20">
            <a:fgClr>
              <a:schemeClr val="accent1"/>
            </a:fgClr>
            <a:bgClr>
              <a:schemeClr val="bg1"/>
            </a:bgClr>
          </a:pattFill>
          <a:ln>
            <a:noFill/>
          </a:ln>
        </p:spPr>
        <p:txBody>
          <a:bodyPr wrap="square">
            <a:noAutofit/>
          </a:bodyPr>
          <a:lstStyle>
            <a:lvl1pPr>
              <a:defRPr sz="2000"/>
            </a:lvl1pPr>
          </a:lstStyle>
          <a:p>
            <a:r>
              <a:rPr lang="en-US" dirty="0"/>
              <a:t>Drag Picture here</a:t>
            </a:r>
          </a:p>
        </p:txBody>
      </p:sp>
      <p:sp>
        <p:nvSpPr>
          <p:cNvPr id="5" name="Picture Placeholder 2">
            <a:extLst>
              <a:ext uri="{FF2B5EF4-FFF2-40B4-BE49-F238E27FC236}">
                <a16:creationId xmlns:a16="http://schemas.microsoft.com/office/drawing/2014/main" id="{F94AB972-3284-4FE7-BE84-04D0DD34DC06}"/>
              </a:ext>
            </a:extLst>
          </p:cNvPr>
          <p:cNvSpPr>
            <a:spLocks noGrp="1"/>
          </p:cNvSpPr>
          <p:nvPr>
            <p:ph type="pic" sz="quarter" idx="13" hasCustomPrompt="1"/>
          </p:nvPr>
        </p:nvSpPr>
        <p:spPr>
          <a:xfrm>
            <a:off x="222963" y="222069"/>
            <a:ext cx="5203869" cy="3103654"/>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6" name="Picture Placeholder 2">
            <a:extLst>
              <a:ext uri="{FF2B5EF4-FFF2-40B4-BE49-F238E27FC236}">
                <a16:creationId xmlns:a16="http://schemas.microsoft.com/office/drawing/2014/main" id="{4C8712B2-D6F2-4CA3-851C-3EB177839057}"/>
              </a:ext>
            </a:extLst>
          </p:cNvPr>
          <p:cNvSpPr>
            <a:spLocks noGrp="1"/>
          </p:cNvSpPr>
          <p:nvPr>
            <p:ph type="pic" sz="quarter" idx="14" hasCustomPrompt="1"/>
          </p:nvPr>
        </p:nvSpPr>
        <p:spPr>
          <a:xfrm>
            <a:off x="222963" y="3545604"/>
            <a:ext cx="5203869" cy="3103654"/>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222823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0" y="0"/>
            <a:ext cx="12192000" cy="6858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3011107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81ED038C-7246-4C91-9C87-E92752799D04}"/>
              </a:ext>
            </a:extLst>
          </p:cNvPr>
          <p:cNvSpPr>
            <a:spLocks noGrp="1"/>
          </p:cNvSpPr>
          <p:nvPr>
            <p:ph type="pic" sz="quarter" idx="10" hasCustomPrompt="1"/>
          </p:nvPr>
        </p:nvSpPr>
        <p:spPr>
          <a:xfrm>
            <a:off x="0" y="-1"/>
            <a:ext cx="2686031" cy="3321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23" name="Picture Placeholder 2">
            <a:extLst>
              <a:ext uri="{FF2B5EF4-FFF2-40B4-BE49-F238E27FC236}">
                <a16:creationId xmlns:a16="http://schemas.microsoft.com/office/drawing/2014/main" id="{CDE0290B-CA7D-4F31-A12E-35FC52C19083}"/>
              </a:ext>
            </a:extLst>
          </p:cNvPr>
          <p:cNvSpPr>
            <a:spLocks noGrp="1"/>
          </p:cNvSpPr>
          <p:nvPr>
            <p:ph type="pic" sz="quarter" idx="12" hasCustomPrompt="1"/>
          </p:nvPr>
        </p:nvSpPr>
        <p:spPr>
          <a:xfrm>
            <a:off x="2890480" y="-1"/>
            <a:ext cx="2686031" cy="2085976"/>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27" name="Picture Placeholder 2">
            <a:extLst>
              <a:ext uri="{FF2B5EF4-FFF2-40B4-BE49-F238E27FC236}">
                <a16:creationId xmlns:a16="http://schemas.microsoft.com/office/drawing/2014/main" id="{F2D5B1D1-3B7B-4F2E-AB2B-B97808293980}"/>
              </a:ext>
            </a:extLst>
          </p:cNvPr>
          <p:cNvSpPr>
            <a:spLocks noGrp="1"/>
          </p:cNvSpPr>
          <p:nvPr>
            <p:ph type="pic" sz="quarter" idx="14" hasCustomPrompt="1"/>
          </p:nvPr>
        </p:nvSpPr>
        <p:spPr>
          <a:xfrm>
            <a:off x="2890480" y="2271252"/>
            <a:ext cx="2686031" cy="2200736"/>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28" name="Picture Placeholder 2">
            <a:extLst>
              <a:ext uri="{FF2B5EF4-FFF2-40B4-BE49-F238E27FC236}">
                <a16:creationId xmlns:a16="http://schemas.microsoft.com/office/drawing/2014/main" id="{340F9580-B997-44A8-B5AA-F33655AA5479}"/>
              </a:ext>
            </a:extLst>
          </p:cNvPr>
          <p:cNvSpPr>
            <a:spLocks noGrp="1"/>
          </p:cNvSpPr>
          <p:nvPr>
            <p:ph type="pic" sz="quarter" idx="15" hasCustomPrompt="1"/>
          </p:nvPr>
        </p:nvSpPr>
        <p:spPr>
          <a:xfrm>
            <a:off x="2890479" y="4657265"/>
            <a:ext cx="2686031" cy="2200736"/>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8" name="Picture Placeholder 2">
            <a:extLst>
              <a:ext uri="{FF2B5EF4-FFF2-40B4-BE49-F238E27FC236}">
                <a16:creationId xmlns:a16="http://schemas.microsoft.com/office/drawing/2014/main" id="{ED24125F-7DBD-498D-9492-31A85635CC14}"/>
              </a:ext>
            </a:extLst>
          </p:cNvPr>
          <p:cNvSpPr>
            <a:spLocks noGrp="1"/>
          </p:cNvSpPr>
          <p:nvPr>
            <p:ph type="pic" sz="quarter" idx="16" hasCustomPrompt="1"/>
          </p:nvPr>
        </p:nvSpPr>
        <p:spPr>
          <a:xfrm>
            <a:off x="0" y="3537000"/>
            <a:ext cx="2686031" cy="3321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111592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9E862430-8612-49F1-B2EB-9E27668BC4D1}"/>
              </a:ext>
            </a:extLst>
          </p:cNvPr>
          <p:cNvSpPr>
            <a:spLocks noGrp="1"/>
          </p:cNvSpPr>
          <p:nvPr>
            <p:ph type="pic" sz="quarter" idx="17" hasCustomPrompt="1"/>
          </p:nvPr>
        </p:nvSpPr>
        <p:spPr>
          <a:xfrm>
            <a:off x="6273267" y="235744"/>
            <a:ext cx="3194386" cy="3729039"/>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14" name="Picture Placeholder 2">
            <a:extLst>
              <a:ext uri="{FF2B5EF4-FFF2-40B4-BE49-F238E27FC236}">
                <a16:creationId xmlns:a16="http://schemas.microsoft.com/office/drawing/2014/main" id="{C4F087B6-FB22-4736-91DA-562C476C934B}"/>
              </a:ext>
            </a:extLst>
          </p:cNvPr>
          <p:cNvSpPr>
            <a:spLocks noGrp="1"/>
          </p:cNvSpPr>
          <p:nvPr>
            <p:ph type="pic" sz="quarter" idx="18" hasCustomPrompt="1"/>
          </p:nvPr>
        </p:nvSpPr>
        <p:spPr>
          <a:xfrm>
            <a:off x="9691248" y="235744"/>
            <a:ext cx="2240240" cy="2615194"/>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16" name="Picture Placeholder 2">
            <a:extLst>
              <a:ext uri="{FF2B5EF4-FFF2-40B4-BE49-F238E27FC236}">
                <a16:creationId xmlns:a16="http://schemas.microsoft.com/office/drawing/2014/main" id="{E3ECBB8D-9F71-4DB0-B73A-CAE2CA899174}"/>
              </a:ext>
            </a:extLst>
          </p:cNvPr>
          <p:cNvSpPr>
            <a:spLocks noGrp="1"/>
          </p:cNvSpPr>
          <p:nvPr>
            <p:ph type="pic" sz="quarter" idx="19" hasCustomPrompt="1"/>
          </p:nvPr>
        </p:nvSpPr>
        <p:spPr>
          <a:xfrm>
            <a:off x="9691248" y="3097162"/>
            <a:ext cx="2240240" cy="3517953"/>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6" name="Picture Placeholder 2">
            <a:extLst>
              <a:ext uri="{FF2B5EF4-FFF2-40B4-BE49-F238E27FC236}">
                <a16:creationId xmlns:a16="http://schemas.microsoft.com/office/drawing/2014/main" id="{BCED2C66-6BB0-40CC-89F0-64ACE6E9D277}"/>
              </a:ext>
            </a:extLst>
          </p:cNvPr>
          <p:cNvSpPr>
            <a:spLocks noGrp="1"/>
          </p:cNvSpPr>
          <p:nvPr>
            <p:ph type="pic" sz="quarter" idx="20" hasCustomPrompt="1"/>
          </p:nvPr>
        </p:nvSpPr>
        <p:spPr>
          <a:xfrm>
            <a:off x="6273267" y="4169570"/>
            <a:ext cx="3194386" cy="2445544"/>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2171444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61C88-5C0A-0A4D-8F97-F176B38C423E}"/>
              </a:ext>
            </a:extLst>
          </p:cNvPr>
          <p:cNvSpPr/>
          <p:nvPr userDrawn="1"/>
        </p:nvSpPr>
        <p:spPr>
          <a:xfrm>
            <a:off x="0" y="0"/>
            <a:ext cx="29131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
        <p:nvSpPr>
          <p:cNvPr id="5" name="Picture Placeholder 4">
            <a:extLst>
              <a:ext uri="{FF2B5EF4-FFF2-40B4-BE49-F238E27FC236}">
                <a16:creationId xmlns:a16="http://schemas.microsoft.com/office/drawing/2014/main" id="{2A9731F4-ADFF-D24D-B6F5-D45B6C5B7BAD}"/>
              </a:ext>
            </a:extLst>
          </p:cNvPr>
          <p:cNvSpPr>
            <a:spLocks noGrp="1"/>
          </p:cNvSpPr>
          <p:nvPr>
            <p:ph type="pic" sz="quarter" idx="10" hasCustomPrompt="1"/>
          </p:nvPr>
        </p:nvSpPr>
        <p:spPr>
          <a:xfrm>
            <a:off x="1298701" y="885610"/>
            <a:ext cx="3054693" cy="6539320"/>
          </a:xfrm>
          <a:custGeom>
            <a:avLst/>
            <a:gdLst>
              <a:gd name="connsiteX0" fmla="*/ 761997 w 6108192"/>
              <a:gd name="connsiteY0" fmla="*/ 0 h 13078639"/>
              <a:gd name="connsiteX1" fmla="*/ 5346195 w 6108192"/>
              <a:gd name="connsiteY1" fmla="*/ 0 h 13078639"/>
              <a:gd name="connsiteX2" fmla="*/ 6108192 w 6108192"/>
              <a:gd name="connsiteY2" fmla="*/ 761997 h 13078639"/>
              <a:gd name="connsiteX3" fmla="*/ 6108192 w 6108192"/>
              <a:gd name="connsiteY3" fmla="*/ 12316642 h 13078639"/>
              <a:gd name="connsiteX4" fmla="*/ 5346195 w 6108192"/>
              <a:gd name="connsiteY4" fmla="*/ 13078639 h 13078639"/>
              <a:gd name="connsiteX5" fmla="*/ 761997 w 6108192"/>
              <a:gd name="connsiteY5" fmla="*/ 13078639 h 13078639"/>
              <a:gd name="connsiteX6" fmla="*/ 0 w 6108192"/>
              <a:gd name="connsiteY6" fmla="*/ 12316642 h 13078639"/>
              <a:gd name="connsiteX7" fmla="*/ 0 w 6108192"/>
              <a:gd name="connsiteY7" fmla="*/ 761997 h 13078639"/>
              <a:gd name="connsiteX8" fmla="*/ 761997 w 6108192"/>
              <a:gd name="connsiteY8" fmla="*/ 0 h 1307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192" h="13078639">
                <a:moveTo>
                  <a:pt x="761997" y="0"/>
                </a:moveTo>
                <a:lnTo>
                  <a:pt x="5346195" y="0"/>
                </a:lnTo>
                <a:cubicBezTo>
                  <a:pt x="5767034" y="0"/>
                  <a:pt x="6108192" y="341158"/>
                  <a:pt x="6108192" y="761997"/>
                </a:cubicBezTo>
                <a:lnTo>
                  <a:pt x="6108192" y="12316642"/>
                </a:lnTo>
                <a:cubicBezTo>
                  <a:pt x="6108192" y="12737481"/>
                  <a:pt x="5767034" y="13078639"/>
                  <a:pt x="5346195" y="13078639"/>
                </a:cubicBezTo>
                <a:lnTo>
                  <a:pt x="761997" y="13078639"/>
                </a:lnTo>
                <a:cubicBezTo>
                  <a:pt x="341158" y="13078639"/>
                  <a:pt x="0" y="12737481"/>
                  <a:pt x="0" y="12316642"/>
                </a:cubicBezTo>
                <a:lnTo>
                  <a:pt x="0" y="761997"/>
                </a:lnTo>
                <a:cubicBezTo>
                  <a:pt x="0" y="341158"/>
                  <a:pt x="341158" y="0"/>
                  <a:pt x="761997" y="0"/>
                </a:cubicBez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2353705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0417CD-9E5E-324E-B744-73D8B4B2E456}"/>
              </a:ext>
            </a:extLst>
          </p:cNvPr>
          <p:cNvSpPr/>
          <p:nvPr userDrawn="1"/>
        </p:nvSpPr>
        <p:spPr>
          <a:xfrm>
            <a:off x="6174457" y="0"/>
            <a:ext cx="60175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5" name="Picture Placeholder 4">
            <a:extLst>
              <a:ext uri="{FF2B5EF4-FFF2-40B4-BE49-F238E27FC236}">
                <a16:creationId xmlns:a16="http://schemas.microsoft.com/office/drawing/2014/main" id="{081E87D7-7DFF-45B5-B646-60E4274055C5}"/>
              </a:ext>
            </a:extLst>
          </p:cNvPr>
          <p:cNvSpPr>
            <a:spLocks noGrp="1"/>
          </p:cNvSpPr>
          <p:nvPr>
            <p:ph type="pic" sz="quarter" idx="13" hasCustomPrompt="1"/>
          </p:nvPr>
        </p:nvSpPr>
        <p:spPr>
          <a:xfrm>
            <a:off x="4788393" y="800062"/>
            <a:ext cx="2615214" cy="5257877"/>
          </a:xfrm>
          <a:custGeom>
            <a:avLst/>
            <a:gdLst>
              <a:gd name="connsiteX0" fmla="*/ 761997 w 6108192"/>
              <a:gd name="connsiteY0" fmla="*/ 0 h 13078639"/>
              <a:gd name="connsiteX1" fmla="*/ 5346195 w 6108192"/>
              <a:gd name="connsiteY1" fmla="*/ 0 h 13078639"/>
              <a:gd name="connsiteX2" fmla="*/ 6108192 w 6108192"/>
              <a:gd name="connsiteY2" fmla="*/ 761997 h 13078639"/>
              <a:gd name="connsiteX3" fmla="*/ 6108192 w 6108192"/>
              <a:gd name="connsiteY3" fmla="*/ 12316642 h 13078639"/>
              <a:gd name="connsiteX4" fmla="*/ 5346195 w 6108192"/>
              <a:gd name="connsiteY4" fmla="*/ 13078639 h 13078639"/>
              <a:gd name="connsiteX5" fmla="*/ 761997 w 6108192"/>
              <a:gd name="connsiteY5" fmla="*/ 13078639 h 13078639"/>
              <a:gd name="connsiteX6" fmla="*/ 0 w 6108192"/>
              <a:gd name="connsiteY6" fmla="*/ 12316642 h 13078639"/>
              <a:gd name="connsiteX7" fmla="*/ 0 w 6108192"/>
              <a:gd name="connsiteY7" fmla="*/ 761997 h 13078639"/>
              <a:gd name="connsiteX8" fmla="*/ 761997 w 6108192"/>
              <a:gd name="connsiteY8" fmla="*/ 0 h 1307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8192" h="13078639">
                <a:moveTo>
                  <a:pt x="761997" y="0"/>
                </a:moveTo>
                <a:lnTo>
                  <a:pt x="5346195" y="0"/>
                </a:lnTo>
                <a:cubicBezTo>
                  <a:pt x="5767034" y="0"/>
                  <a:pt x="6108192" y="341158"/>
                  <a:pt x="6108192" y="761997"/>
                </a:cubicBezTo>
                <a:lnTo>
                  <a:pt x="6108192" y="12316642"/>
                </a:lnTo>
                <a:cubicBezTo>
                  <a:pt x="6108192" y="12737481"/>
                  <a:pt x="5767034" y="13078639"/>
                  <a:pt x="5346195" y="13078639"/>
                </a:cubicBezTo>
                <a:lnTo>
                  <a:pt x="761997" y="13078639"/>
                </a:lnTo>
                <a:cubicBezTo>
                  <a:pt x="341158" y="13078639"/>
                  <a:pt x="0" y="12737481"/>
                  <a:pt x="0" y="12316642"/>
                </a:cubicBezTo>
                <a:lnTo>
                  <a:pt x="0" y="761997"/>
                </a:lnTo>
                <a:cubicBezTo>
                  <a:pt x="0" y="341158"/>
                  <a:pt x="341158" y="0"/>
                  <a:pt x="761997" y="0"/>
                </a:cubicBez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538693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FFECD7-8759-924C-A9C0-2BBE607C163B}"/>
              </a:ext>
            </a:extLst>
          </p:cNvPr>
          <p:cNvSpPr/>
          <p:nvPr userDrawn="1"/>
        </p:nvSpPr>
        <p:spPr>
          <a:xfrm>
            <a:off x="0" y="0"/>
            <a:ext cx="37763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7" name="Picture Placeholder 6">
            <a:extLst>
              <a:ext uri="{FF2B5EF4-FFF2-40B4-BE49-F238E27FC236}">
                <a16:creationId xmlns:a16="http://schemas.microsoft.com/office/drawing/2014/main" id="{5874E65C-61FA-423E-98E0-644A82FAAFD9}"/>
              </a:ext>
            </a:extLst>
          </p:cNvPr>
          <p:cNvSpPr>
            <a:spLocks noGrp="1"/>
          </p:cNvSpPr>
          <p:nvPr>
            <p:ph type="pic" sz="quarter" idx="11" hasCustomPrompt="1"/>
          </p:nvPr>
        </p:nvSpPr>
        <p:spPr>
          <a:xfrm>
            <a:off x="1224882" y="1240972"/>
            <a:ext cx="5230516" cy="2933548"/>
          </a:xfrm>
          <a:prstGeom prst="rect">
            <a:avLst/>
          </a:pr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3515153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418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3824796" y="0"/>
            <a:ext cx="8367204" cy="6858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4" name="Rectangle 3">
            <a:extLst>
              <a:ext uri="{FF2B5EF4-FFF2-40B4-BE49-F238E27FC236}">
                <a16:creationId xmlns:a16="http://schemas.microsoft.com/office/drawing/2014/main" id="{16C91020-1239-874C-BB3E-29983A470AD5}"/>
              </a:ext>
            </a:extLst>
          </p:cNvPr>
          <p:cNvSpPr/>
          <p:nvPr userDrawn="1"/>
        </p:nvSpPr>
        <p:spPr>
          <a:xfrm>
            <a:off x="0" y="-3133"/>
            <a:ext cx="3824796" cy="686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Tree>
    <p:extLst>
      <p:ext uri="{BB962C8B-B14F-4D97-AF65-F5344CB8AC3E}">
        <p14:creationId xmlns:p14="http://schemas.microsoft.com/office/powerpoint/2010/main" val="4106330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6493508" y="0"/>
            <a:ext cx="5698492" cy="6858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
        <p:nvSpPr>
          <p:cNvPr id="4" name="Rectangle 3">
            <a:extLst>
              <a:ext uri="{FF2B5EF4-FFF2-40B4-BE49-F238E27FC236}">
                <a16:creationId xmlns:a16="http://schemas.microsoft.com/office/drawing/2014/main" id="{D62BBF69-A8D7-1D4D-8D8B-154BB83F6A2D}"/>
              </a:ext>
            </a:extLst>
          </p:cNvPr>
          <p:cNvSpPr/>
          <p:nvPr userDrawn="1"/>
        </p:nvSpPr>
        <p:spPr>
          <a:xfrm>
            <a:off x="0" y="0"/>
            <a:ext cx="6493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Tree>
    <p:extLst>
      <p:ext uri="{BB962C8B-B14F-4D97-AF65-F5344CB8AC3E}">
        <p14:creationId xmlns:p14="http://schemas.microsoft.com/office/powerpoint/2010/main" val="3703562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2E201E6-38FB-0143-8AC7-5BB4E14C8D1D}"/>
              </a:ext>
            </a:extLst>
          </p:cNvPr>
          <p:cNvSpPr>
            <a:spLocks noGrp="1"/>
          </p:cNvSpPr>
          <p:nvPr>
            <p:ph type="pic" sz="quarter" idx="10" hasCustomPrompt="1"/>
          </p:nvPr>
        </p:nvSpPr>
        <p:spPr>
          <a:xfrm>
            <a:off x="0" y="0"/>
            <a:ext cx="4542407" cy="6858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3470485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D82A2C5-398E-7542-844A-A5F0337FDDC7}"/>
              </a:ext>
            </a:extLst>
          </p:cNvPr>
          <p:cNvSpPr>
            <a:spLocks noGrp="1"/>
          </p:cNvSpPr>
          <p:nvPr>
            <p:ph type="pic" sz="quarter" idx="10" hasCustomPrompt="1"/>
          </p:nvPr>
        </p:nvSpPr>
        <p:spPr>
          <a:xfrm>
            <a:off x="7270900" y="0"/>
            <a:ext cx="4921100" cy="6858000"/>
          </a:xfrm>
          <a:custGeom>
            <a:avLst/>
            <a:gdLst>
              <a:gd name="connsiteX0" fmla="*/ 0 w 9840278"/>
              <a:gd name="connsiteY0" fmla="*/ 2255520 h 13716000"/>
              <a:gd name="connsiteX1" fmla="*/ 4750118 w 9840278"/>
              <a:gd name="connsiteY1" fmla="*/ 2255520 h 13716000"/>
              <a:gd name="connsiteX2" fmla="*/ 4750118 w 9840278"/>
              <a:gd name="connsiteY2" fmla="*/ 13716000 h 13716000"/>
              <a:gd name="connsiteX3" fmla="*/ 0 w 9840278"/>
              <a:gd name="connsiteY3" fmla="*/ 13716000 h 13716000"/>
              <a:gd name="connsiteX4" fmla="*/ 5090160 w 9840278"/>
              <a:gd name="connsiteY4" fmla="*/ 0 h 13716000"/>
              <a:gd name="connsiteX5" fmla="*/ 9840278 w 9840278"/>
              <a:gd name="connsiteY5" fmla="*/ 0 h 13716000"/>
              <a:gd name="connsiteX6" fmla="*/ 9840278 w 9840278"/>
              <a:gd name="connsiteY6" fmla="*/ 11460480 h 13716000"/>
              <a:gd name="connsiteX7" fmla="*/ 5090160 w 9840278"/>
              <a:gd name="connsiteY7" fmla="*/ 1146048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0278" h="13716000">
                <a:moveTo>
                  <a:pt x="0" y="2255520"/>
                </a:moveTo>
                <a:lnTo>
                  <a:pt x="4750118" y="2255520"/>
                </a:lnTo>
                <a:lnTo>
                  <a:pt x="4750118" y="13716000"/>
                </a:lnTo>
                <a:lnTo>
                  <a:pt x="0" y="13716000"/>
                </a:lnTo>
                <a:close/>
                <a:moveTo>
                  <a:pt x="5090160" y="0"/>
                </a:moveTo>
                <a:lnTo>
                  <a:pt x="9840278" y="0"/>
                </a:lnTo>
                <a:lnTo>
                  <a:pt x="9840278" y="11460480"/>
                </a:lnTo>
                <a:lnTo>
                  <a:pt x="5090160" y="11460480"/>
                </a:ln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333100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ECCF17FF-2AE8-4971-8A27-44E6315A25EA}"/>
              </a:ext>
            </a:extLst>
          </p:cNvPr>
          <p:cNvSpPr>
            <a:spLocks noGrp="1"/>
          </p:cNvSpPr>
          <p:nvPr>
            <p:ph type="pic" sz="quarter" idx="12" hasCustomPrompt="1"/>
          </p:nvPr>
        </p:nvSpPr>
        <p:spPr>
          <a:xfrm>
            <a:off x="1" y="-1"/>
            <a:ext cx="6397695" cy="6858000"/>
          </a:xfrm>
          <a:custGeom>
            <a:avLst/>
            <a:gdLst>
              <a:gd name="connsiteX0" fmla="*/ 8821784 w 12792892"/>
              <a:gd name="connsiteY0" fmla="*/ 0 h 13716000"/>
              <a:gd name="connsiteX1" fmla="*/ 12792892 w 12792892"/>
              <a:gd name="connsiteY1" fmla="*/ 0 h 13716000"/>
              <a:gd name="connsiteX2" fmla="*/ 12792892 w 12792892"/>
              <a:gd name="connsiteY2" fmla="*/ 5355771 h 13716000"/>
              <a:gd name="connsiteX3" fmla="*/ 8821784 w 12792892"/>
              <a:gd name="connsiteY3" fmla="*/ 5355771 h 13716000"/>
              <a:gd name="connsiteX4" fmla="*/ 0 w 12792892"/>
              <a:gd name="connsiteY4" fmla="*/ 0 h 13716000"/>
              <a:gd name="connsiteX5" fmla="*/ 3971108 w 12792892"/>
              <a:gd name="connsiteY5" fmla="*/ 0 h 13716000"/>
              <a:gd name="connsiteX6" fmla="*/ 3971108 w 12792892"/>
              <a:gd name="connsiteY6" fmla="*/ 13716000 h 13716000"/>
              <a:gd name="connsiteX7" fmla="*/ 0 w 12792892"/>
              <a:gd name="connsiteY7" fmla="*/ 13716000 h 13716000"/>
              <a:gd name="connsiteX8" fmla="*/ 4410892 w 12792892"/>
              <a:gd name="connsiteY8" fmla="*/ 0 h 13716000"/>
              <a:gd name="connsiteX9" fmla="*/ 8382000 w 12792892"/>
              <a:gd name="connsiteY9" fmla="*/ 0 h 13716000"/>
              <a:gd name="connsiteX10" fmla="*/ 8382000 w 12792892"/>
              <a:gd name="connsiteY10" fmla="*/ 8725989 h 13716000"/>
              <a:gd name="connsiteX11" fmla="*/ 4410892 w 12792892"/>
              <a:gd name="connsiteY11" fmla="*/ 8725989 h 13716000"/>
              <a:gd name="connsiteX0" fmla="*/ 8821784 w 12792892"/>
              <a:gd name="connsiteY0" fmla="*/ 0 h 13716000"/>
              <a:gd name="connsiteX1" fmla="*/ 12792892 w 12792892"/>
              <a:gd name="connsiteY1" fmla="*/ 0 h 13716000"/>
              <a:gd name="connsiteX2" fmla="*/ 12792892 w 12792892"/>
              <a:gd name="connsiteY2" fmla="*/ 5355771 h 13716000"/>
              <a:gd name="connsiteX3" fmla="*/ 8821784 w 12792892"/>
              <a:gd name="connsiteY3" fmla="*/ 5355771 h 13716000"/>
              <a:gd name="connsiteX4" fmla="*/ 8821784 w 12792892"/>
              <a:gd name="connsiteY4" fmla="*/ 0 h 13716000"/>
              <a:gd name="connsiteX5" fmla="*/ 0 w 12792892"/>
              <a:gd name="connsiteY5" fmla="*/ 0 h 13716000"/>
              <a:gd name="connsiteX6" fmla="*/ 3971108 w 12792892"/>
              <a:gd name="connsiteY6" fmla="*/ 0 h 13716000"/>
              <a:gd name="connsiteX7" fmla="*/ 3971108 w 12792892"/>
              <a:gd name="connsiteY7" fmla="*/ 13716000 h 13716000"/>
              <a:gd name="connsiteX8" fmla="*/ 0 w 12792892"/>
              <a:gd name="connsiteY8" fmla="*/ 13716000 h 13716000"/>
              <a:gd name="connsiteX9" fmla="*/ 0 w 12792892"/>
              <a:gd name="connsiteY9" fmla="*/ 0 h 13716000"/>
              <a:gd name="connsiteX10" fmla="*/ 4410892 w 12792892"/>
              <a:gd name="connsiteY10" fmla="*/ 0 h 13716000"/>
              <a:gd name="connsiteX11" fmla="*/ 8382000 w 12792892"/>
              <a:gd name="connsiteY11" fmla="*/ 0 h 13716000"/>
              <a:gd name="connsiteX12" fmla="*/ 8382000 w 12792892"/>
              <a:gd name="connsiteY12" fmla="*/ 8725989 h 13716000"/>
              <a:gd name="connsiteX13" fmla="*/ 4410892 w 12792892"/>
              <a:gd name="connsiteY13" fmla="*/ 12139749 h 13716000"/>
              <a:gd name="connsiteX14" fmla="*/ 4410892 w 12792892"/>
              <a:gd name="connsiteY14"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792892" h="13716000">
                <a:moveTo>
                  <a:pt x="8821784" y="0"/>
                </a:moveTo>
                <a:lnTo>
                  <a:pt x="12792892" y="0"/>
                </a:lnTo>
                <a:lnTo>
                  <a:pt x="12792892" y="5355771"/>
                </a:lnTo>
                <a:lnTo>
                  <a:pt x="8821784" y="5355771"/>
                </a:lnTo>
                <a:lnTo>
                  <a:pt x="8821784" y="0"/>
                </a:lnTo>
                <a:close/>
                <a:moveTo>
                  <a:pt x="0" y="0"/>
                </a:moveTo>
                <a:lnTo>
                  <a:pt x="3971108" y="0"/>
                </a:lnTo>
                <a:lnTo>
                  <a:pt x="3971108" y="13716000"/>
                </a:lnTo>
                <a:lnTo>
                  <a:pt x="0" y="13716000"/>
                </a:lnTo>
                <a:lnTo>
                  <a:pt x="0" y="0"/>
                </a:lnTo>
                <a:close/>
                <a:moveTo>
                  <a:pt x="4410892" y="0"/>
                </a:moveTo>
                <a:lnTo>
                  <a:pt x="8382000" y="0"/>
                </a:lnTo>
                <a:lnTo>
                  <a:pt x="8382000" y="8725989"/>
                </a:lnTo>
                <a:lnTo>
                  <a:pt x="4410892" y="12139749"/>
                </a:lnTo>
                <a:lnTo>
                  <a:pt x="4410892" y="0"/>
                </a:ln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1431614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21B7A9C-F6CC-0645-9975-6C256BD67D2F}"/>
              </a:ext>
            </a:extLst>
          </p:cNvPr>
          <p:cNvSpPr>
            <a:spLocks noGrp="1"/>
          </p:cNvSpPr>
          <p:nvPr>
            <p:ph type="pic" sz="quarter" idx="11" hasCustomPrompt="1"/>
          </p:nvPr>
        </p:nvSpPr>
        <p:spPr>
          <a:xfrm>
            <a:off x="5664658" y="-1"/>
            <a:ext cx="6527342" cy="6858001"/>
          </a:xfrm>
          <a:custGeom>
            <a:avLst/>
            <a:gdLst>
              <a:gd name="connsiteX0" fmla="*/ 2968017 w 13052135"/>
              <a:gd name="connsiteY0" fmla="*/ 7318983 h 13716001"/>
              <a:gd name="connsiteX1" fmla="*/ 2968017 w 13052135"/>
              <a:gd name="connsiteY1" fmla="*/ 13255017 h 13716001"/>
              <a:gd name="connsiteX2" fmla="*/ 0 w 13052135"/>
              <a:gd name="connsiteY2" fmla="*/ 10287000 h 13716001"/>
              <a:gd name="connsiteX3" fmla="*/ 2968017 w 13052135"/>
              <a:gd name="connsiteY3" fmla="*/ 921967 h 13716001"/>
              <a:gd name="connsiteX4" fmla="*/ 2968017 w 13052135"/>
              <a:gd name="connsiteY4" fmla="*/ 6858001 h 13716001"/>
              <a:gd name="connsiteX5" fmla="*/ 0 w 13052135"/>
              <a:gd name="connsiteY5" fmla="*/ 3889984 h 13716001"/>
              <a:gd name="connsiteX6" fmla="*/ 2968017 w 13052135"/>
              <a:gd name="connsiteY6" fmla="*/ 0 h 13716001"/>
              <a:gd name="connsiteX7" fmla="*/ 13052135 w 13052135"/>
              <a:gd name="connsiteY7" fmla="*/ 0 h 13716001"/>
              <a:gd name="connsiteX8" fmla="*/ 13052135 w 13052135"/>
              <a:gd name="connsiteY8" fmla="*/ 13716001 h 13716001"/>
              <a:gd name="connsiteX9" fmla="*/ 2968017 w 13052135"/>
              <a:gd name="connsiteY9" fmla="*/ 13716001 h 13716001"/>
              <a:gd name="connsiteX10" fmla="*/ 2968017 w 13052135"/>
              <a:gd name="connsiteY10" fmla="*/ 13255017 h 13716001"/>
              <a:gd name="connsiteX11" fmla="*/ 5936033 w 13052135"/>
              <a:gd name="connsiteY11" fmla="*/ 10287000 h 13716001"/>
              <a:gd name="connsiteX12" fmla="*/ 2968017 w 13052135"/>
              <a:gd name="connsiteY12" fmla="*/ 7318983 h 13716001"/>
              <a:gd name="connsiteX13" fmla="*/ 2968017 w 13052135"/>
              <a:gd name="connsiteY13" fmla="*/ 6858001 h 13716001"/>
              <a:gd name="connsiteX14" fmla="*/ 5936033 w 13052135"/>
              <a:gd name="connsiteY14" fmla="*/ 3889984 h 13716001"/>
              <a:gd name="connsiteX15" fmla="*/ 2968017 w 13052135"/>
              <a:gd name="connsiteY15" fmla="*/ 921967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52135" h="13716001">
                <a:moveTo>
                  <a:pt x="2968017" y="7318983"/>
                </a:moveTo>
                <a:lnTo>
                  <a:pt x="2968017" y="13255017"/>
                </a:lnTo>
                <a:lnTo>
                  <a:pt x="0" y="10287000"/>
                </a:lnTo>
                <a:close/>
                <a:moveTo>
                  <a:pt x="2968017" y="921967"/>
                </a:moveTo>
                <a:lnTo>
                  <a:pt x="2968017" y="6858001"/>
                </a:lnTo>
                <a:lnTo>
                  <a:pt x="0" y="3889984"/>
                </a:lnTo>
                <a:close/>
                <a:moveTo>
                  <a:pt x="2968017" y="0"/>
                </a:moveTo>
                <a:lnTo>
                  <a:pt x="13052135" y="0"/>
                </a:lnTo>
                <a:lnTo>
                  <a:pt x="13052135" y="13716001"/>
                </a:lnTo>
                <a:lnTo>
                  <a:pt x="2968017" y="13716001"/>
                </a:lnTo>
                <a:lnTo>
                  <a:pt x="2968017" y="13255017"/>
                </a:lnTo>
                <a:lnTo>
                  <a:pt x="5936033" y="10287000"/>
                </a:lnTo>
                <a:lnTo>
                  <a:pt x="2968017" y="7318983"/>
                </a:lnTo>
                <a:lnTo>
                  <a:pt x="2968017" y="6858001"/>
                </a:lnTo>
                <a:lnTo>
                  <a:pt x="5936033" y="3889984"/>
                </a:lnTo>
                <a:lnTo>
                  <a:pt x="2968017" y="921967"/>
                </a:ln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2560352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1EC746F-63C0-4DAC-8C1C-38852A532F1B}"/>
              </a:ext>
            </a:extLst>
          </p:cNvPr>
          <p:cNvSpPr>
            <a:spLocks noGrp="1"/>
          </p:cNvSpPr>
          <p:nvPr>
            <p:ph type="pic" sz="quarter" idx="11" hasCustomPrompt="1"/>
          </p:nvPr>
        </p:nvSpPr>
        <p:spPr>
          <a:xfrm>
            <a:off x="1" y="4290"/>
            <a:ext cx="5594172" cy="6853710"/>
          </a:xfrm>
          <a:custGeom>
            <a:avLst/>
            <a:gdLst>
              <a:gd name="connsiteX0" fmla="*/ 8467381 w 10353675"/>
              <a:gd name="connsiteY0" fmla="*/ 6343650 h 12687300"/>
              <a:gd name="connsiteX1" fmla="*/ 8948739 w 10353675"/>
              <a:gd name="connsiteY1" fmla="*/ 6343650 h 12687300"/>
              <a:gd name="connsiteX2" fmla="*/ 5176839 w 10353675"/>
              <a:gd name="connsiteY2" fmla="*/ 10058400 h 12687300"/>
              <a:gd name="connsiteX3" fmla="*/ 5172075 w 10353675"/>
              <a:gd name="connsiteY3" fmla="*/ 10058281 h 12687300"/>
              <a:gd name="connsiteX4" fmla="*/ 5172075 w 10353675"/>
              <a:gd name="connsiteY4" fmla="*/ 9576807 h 12687300"/>
              <a:gd name="connsiteX5" fmla="*/ 5176839 w 10353675"/>
              <a:gd name="connsiteY5" fmla="*/ 9577043 h 12687300"/>
              <a:gd name="connsiteX6" fmla="*/ 8467381 w 10353675"/>
              <a:gd name="connsiteY6" fmla="*/ 6343650 h 12687300"/>
              <a:gd name="connsiteX7" fmla="*/ 1886295 w 10353675"/>
              <a:gd name="connsiteY7" fmla="*/ 6343650 h 12687300"/>
              <a:gd name="connsiteX8" fmla="*/ 5172075 w 10353675"/>
              <a:gd name="connsiteY8" fmla="*/ 6343650 h 12687300"/>
              <a:gd name="connsiteX9" fmla="*/ 5172075 w 10353675"/>
              <a:gd name="connsiteY9" fmla="*/ 9576807 h 12687300"/>
              <a:gd name="connsiteX10" fmla="*/ 4840400 w 10353675"/>
              <a:gd name="connsiteY10" fmla="*/ 9560349 h 12687300"/>
              <a:gd name="connsiteX11" fmla="*/ 1886295 w 10353675"/>
              <a:gd name="connsiteY11" fmla="*/ 6343650 h 12687300"/>
              <a:gd name="connsiteX12" fmla="*/ 0 w 10353675"/>
              <a:gd name="connsiteY12" fmla="*/ 6343650 h 12687300"/>
              <a:gd name="connsiteX13" fmla="*/ 1404938 w 10353675"/>
              <a:gd name="connsiteY13" fmla="*/ 6343650 h 12687300"/>
              <a:gd name="connsiteX14" fmla="*/ 4982737 w 10353675"/>
              <a:gd name="connsiteY14" fmla="*/ 10053566 h 12687300"/>
              <a:gd name="connsiteX15" fmla="*/ 5172075 w 10353675"/>
              <a:gd name="connsiteY15" fmla="*/ 10058281 h 12687300"/>
              <a:gd name="connsiteX16" fmla="*/ 5172075 w 10353675"/>
              <a:gd name="connsiteY16" fmla="*/ 12687300 h 12687300"/>
              <a:gd name="connsiteX17" fmla="*/ 0 w 10353675"/>
              <a:gd name="connsiteY17" fmla="*/ 12687300 h 12687300"/>
              <a:gd name="connsiteX18" fmla="*/ 5181601 w 10353675"/>
              <a:gd name="connsiteY18" fmla="*/ 3110376 h 12687300"/>
              <a:gd name="connsiteX19" fmla="*/ 5346169 w 10353675"/>
              <a:gd name="connsiteY19" fmla="*/ 3114465 h 12687300"/>
              <a:gd name="connsiteX20" fmla="*/ 8467381 w 10353675"/>
              <a:gd name="connsiteY20" fmla="*/ 6343650 h 12687300"/>
              <a:gd name="connsiteX21" fmla="*/ 5181601 w 10353675"/>
              <a:gd name="connsiteY21" fmla="*/ 6343650 h 12687300"/>
              <a:gd name="connsiteX22" fmla="*/ 5176839 w 10353675"/>
              <a:gd name="connsiteY22" fmla="*/ 2628900 h 12687300"/>
              <a:gd name="connsiteX23" fmla="*/ 5181601 w 10353675"/>
              <a:gd name="connsiteY23" fmla="*/ 2629019 h 12687300"/>
              <a:gd name="connsiteX24" fmla="*/ 5181601 w 10353675"/>
              <a:gd name="connsiteY24" fmla="*/ 3110376 h 12687300"/>
              <a:gd name="connsiteX25" fmla="*/ 5176839 w 10353675"/>
              <a:gd name="connsiteY25" fmla="*/ 3110257 h 12687300"/>
              <a:gd name="connsiteX26" fmla="*/ 1886295 w 10353675"/>
              <a:gd name="connsiteY26" fmla="*/ 6343650 h 12687300"/>
              <a:gd name="connsiteX27" fmla="*/ 1404938 w 10353675"/>
              <a:gd name="connsiteY27" fmla="*/ 6343650 h 12687300"/>
              <a:gd name="connsiteX28" fmla="*/ 5176839 w 10353675"/>
              <a:gd name="connsiteY28" fmla="*/ 2628900 h 12687300"/>
              <a:gd name="connsiteX29" fmla="*/ 5181601 w 10353675"/>
              <a:gd name="connsiteY29" fmla="*/ 0 h 12687300"/>
              <a:gd name="connsiteX30" fmla="*/ 10353675 w 10353675"/>
              <a:gd name="connsiteY30" fmla="*/ 0 h 12687300"/>
              <a:gd name="connsiteX31" fmla="*/ 10353675 w 10353675"/>
              <a:gd name="connsiteY31" fmla="*/ 6343650 h 12687300"/>
              <a:gd name="connsiteX32" fmla="*/ 8948739 w 10353675"/>
              <a:gd name="connsiteY32" fmla="*/ 6343650 h 12687300"/>
              <a:gd name="connsiteX33" fmla="*/ 5370941 w 10353675"/>
              <a:gd name="connsiteY33" fmla="*/ 2633734 h 12687300"/>
              <a:gd name="connsiteX34" fmla="*/ 5181601 w 10353675"/>
              <a:gd name="connsiteY34" fmla="*/ 2629019 h 1268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353675" h="12687300">
                <a:moveTo>
                  <a:pt x="8467381" y="6343650"/>
                </a:moveTo>
                <a:lnTo>
                  <a:pt x="8948739" y="6343650"/>
                </a:lnTo>
                <a:cubicBezTo>
                  <a:pt x="8948739" y="8395250"/>
                  <a:pt x="7260001" y="10058400"/>
                  <a:pt x="5176839" y="10058400"/>
                </a:cubicBezTo>
                <a:lnTo>
                  <a:pt x="5172075" y="10058281"/>
                </a:lnTo>
                <a:lnTo>
                  <a:pt x="5172075" y="9576807"/>
                </a:lnTo>
                <a:lnTo>
                  <a:pt x="5176839" y="9577043"/>
                </a:lnTo>
                <a:cubicBezTo>
                  <a:pt x="6994155" y="9577043"/>
                  <a:pt x="8467381" y="8129404"/>
                  <a:pt x="8467381" y="6343650"/>
                </a:cubicBezTo>
                <a:close/>
                <a:moveTo>
                  <a:pt x="1886295" y="6343650"/>
                </a:moveTo>
                <a:lnTo>
                  <a:pt x="5172075" y="6343650"/>
                </a:lnTo>
                <a:lnTo>
                  <a:pt x="5172075" y="9576807"/>
                </a:lnTo>
                <a:lnTo>
                  <a:pt x="4840400" y="9560349"/>
                </a:lnTo>
                <a:cubicBezTo>
                  <a:pt x="3181123" y="9394767"/>
                  <a:pt x="1886295" y="8017795"/>
                  <a:pt x="1886295" y="6343650"/>
                </a:cubicBezTo>
                <a:close/>
                <a:moveTo>
                  <a:pt x="0" y="6343650"/>
                </a:moveTo>
                <a:lnTo>
                  <a:pt x="1404938" y="6343650"/>
                </a:lnTo>
                <a:cubicBezTo>
                  <a:pt x="1404938" y="8331138"/>
                  <a:pt x="2989778" y="9954074"/>
                  <a:pt x="4982737" y="10053566"/>
                </a:cubicBezTo>
                <a:lnTo>
                  <a:pt x="5172075" y="10058281"/>
                </a:lnTo>
                <a:lnTo>
                  <a:pt x="5172075" y="12687300"/>
                </a:lnTo>
                <a:lnTo>
                  <a:pt x="0" y="12687300"/>
                </a:lnTo>
                <a:close/>
                <a:moveTo>
                  <a:pt x="5181601" y="3110376"/>
                </a:moveTo>
                <a:lnTo>
                  <a:pt x="5346169" y="3114465"/>
                </a:lnTo>
                <a:cubicBezTo>
                  <a:pt x="7084793" y="3201065"/>
                  <a:pt x="8467381" y="4613701"/>
                  <a:pt x="8467381" y="6343650"/>
                </a:cubicBezTo>
                <a:lnTo>
                  <a:pt x="5181601" y="6343650"/>
                </a:lnTo>
                <a:close/>
                <a:moveTo>
                  <a:pt x="5176839" y="2628900"/>
                </a:moveTo>
                <a:lnTo>
                  <a:pt x="5181601" y="2629019"/>
                </a:lnTo>
                <a:lnTo>
                  <a:pt x="5181601" y="3110376"/>
                </a:lnTo>
                <a:lnTo>
                  <a:pt x="5176839" y="3110257"/>
                </a:lnTo>
                <a:cubicBezTo>
                  <a:pt x="3359521" y="3110257"/>
                  <a:pt x="1886295" y="4557896"/>
                  <a:pt x="1886295" y="6343650"/>
                </a:cubicBezTo>
                <a:lnTo>
                  <a:pt x="1404938" y="6343650"/>
                </a:lnTo>
                <a:cubicBezTo>
                  <a:pt x="1404938" y="4292050"/>
                  <a:pt x="3093675" y="2628900"/>
                  <a:pt x="5176839" y="2628900"/>
                </a:cubicBezTo>
                <a:close/>
                <a:moveTo>
                  <a:pt x="5181601" y="0"/>
                </a:moveTo>
                <a:lnTo>
                  <a:pt x="10353675" y="0"/>
                </a:lnTo>
                <a:lnTo>
                  <a:pt x="10353675" y="6343650"/>
                </a:lnTo>
                <a:lnTo>
                  <a:pt x="8948739" y="6343650"/>
                </a:lnTo>
                <a:cubicBezTo>
                  <a:pt x="8948739" y="4356163"/>
                  <a:pt x="7363897" y="2733227"/>
                  <a:pt x="5370941" y="2633734"/>
                </a:cubicBezTo>
                <a:lnTo>
                  <a:pt x="5181601" y="2629019"/>
                </a:ln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414339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8C1D446-7ACA-4B42-BDBD-D49F2F84B59A}"/>
              </a:ext>
            </a:extLst>
          </p:cNvPr>
          <p:cNvSpPr>
            <a:spLocks noGrp="1"/>
          </p:cNvSpPr>
          <p:nvPr>
            <p:ph type="pic" sz="quarter" idx="10" hasCustomPrompt="1"/>
          </p:nvPr>
        </p:nvSpPr>
        <p:spPr>
          <a:xfrm>
            <a:off x="6652822" y="0"/>
            <a:ext cx="5539179" cy="6858000"/>
          </a:xfrm>
          <a:custGeom>
            <a:avLst/>
            <a:gdLst>
              <a:gd name="connsiteX0" fmla="*/ 8849343 w 11076195"/>
              <a:gd name="connsiteY0" fmla="*/ 0 h 13716000"/>
              <a:gd name="connsiteX1" fmla="*/ 11076195 w 11076195"/>
              <a:gd name="connsiteY1" fmla="*/ 0 h 13716000"/>
              <a:gd name="connsiteX2" fmla="*/ 11076195 w 11076195"/>
              <a:gd name="connsiteY2" fmla="*/ 13716000 h 13716000"/>
              <a:gd name="connsiteX3" fmla="*/ 8849343 w 11076195"/>
              <a:gd name="connsiteY3" fmla="*/ 13716000 h 13716000"/>
              <a:gd name="connsiteX4" fmla="*/ 0 w 11076195"/>
              <a:gd name="connsiteY4" fmla="*/ 0 h 13716000"/>
              <a:gd name="connsiteX5" fmla="*/ 8426285 w 11076195"/>
              <a:gd name="connsiteY5" fmla="*/ 0 h 13716000"/>
              <a:gd name="connsiteX6" fmla="*/ 8426285 w 11076195"/>
              <a:gd name="connsiteY6" fmla="*/ 13716000 h 13716000"/>
              <a:gd name="connsiteX7" fmla="*/ 0 w 11076195"/>
              <a:gd name="connsiteY7" fmla="*/ 13716000 h 13716000"/>
              <a:gd name="connsiteX8" fmla="*/ 0 w 11076195"/>
              <a:gd name="connsiteY8" fmla="*/ 10197063 h 13716000"/>
              <a:gd name="connsiteX9" fmla="*/ 83319 w 11076195"/>
              <a:gd name="connsiteY9" fmla="*/ 10259368 h 13716000"/>
              <a:gd name="connsiteX10" fmla="*/ 2376736 w 11076195"/>
              <a:gd name="connsiteY10" fmla="*/ 10959910 h 13716000"/>
              <a:gd name="connsiteX11" fmla="*/ 6478647 w 11076195"/>
              <a:gd name="connsiteY11" fmla="*/ 6858000 h 13716000"/>
              <a:gd name="connsiteX12" fmla="*/ 2376736 w 11076195"/>
              <a:gd name="connsiteY12" fmla="*/ 2756090 h 13716000"/>
              <a:gd name="connsiteX13" fmla="*/ 83319 w 11076195"/>
              <a:gd name="connsiteY13" fmla="*/ 3456632 h 13716000"/>
              <a:gd name="connsiteX14" fmla="*/ 0 w 11076195"/>
              <a:gd name="connsiteY14" fmla="*/ 3518937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76195" h="13716000">
                <a:moveTo>
                  <a:pt x="8849343" y="0"/>
                </a:moveTo>
                <a:lnTo>
                  <a:pt x="11076195" y="0"/>
                </a:lnTo>
                <a:lnTo>
                  <a:pt x="11076195" y="13716000"/>
                </a:lnTo>
                <a:lnTo>
                  <a:pt x="8849343" y="13716000"/>
                </a:lnTo>
                <a:close/>
                <a:moveTo>
                  <a:pt x="0" y="0"/>
                </a:moveTo>
                <a:lnTo>
                  <a:pt x="8426285" y="0"/>
                </a:lnTo>
                <a:lnTo>
                  <a:pt x="8426285" y="13716000"/>
                </a:lnTo>
                <a:lnTo>
                  <a:pt x="0" y="13716000"/>
                </a:lnTo>
                <a:lnTo>
                  <a:pt x="0" y="10197063"/>
                </a:lnTo>
                <a:lnTo>
                  <a:pt x="83319" y="10259368"/>
                </a:lnTo>
                <a:cubicBezTo>
                  <a:pt x="737989" y="10701654"/>
                  <a:pt x="1527203" y="10959910"/>
                  <a:pt x="2376736" y="10959910"/>
                </a:cubicBezTo>
                <a:cubicBezTo>
                  <a:pt x="4642159" y="10959910"/>
                  <a:pt x="6478647" y="9123422"/>
                  <a:pt x="6478647" y="6858000"/>
                </a:cubicBezTo>
                <a:cubicBezTo>
                  <a:pt x="6478647" y="4592578"/>
                  <a:pt x="4642159" y="2756090"/>
                  <a:pt x="2376736" y="2756090"/>
                </a:cubicBezTo>
                <a:cubicBezTo>
                  <a:pt x="1527203" y="2756090"/>
                  <a:pt x="737989" y="3014346"/>
                  <a:pt x="83319" y="3456632"/>
                </a:cubicBezTo>
                <a:lnTo>
                  <a:pt x="0" y="3518937"/>
                </a:lnTo>
                <a:close/>
              </a:path>
            </a:pathLst>
          </a:custGeom>
          <a:pattFill prst="pct20">
            <a:fgClr>
              <a:schemeClr val="accent1"/>
            </a:fgClr>
            <a:bgClr>
              <a:schemeClr val="bg1"/>
            </a:bgClr>
          </a:pattFill>
        </p:spPr>
        <p:txBody>
          <a:bodyPr wrap="square">
            <a:noAutofit/>
          </a:bodyPr>
          <a:lstStyle>
            <a:lvl1pPr>
              <a:defRPr sz="2000"/>
            </a:lvl1pPr>
          </a:lstStyle>
          <a:p>
            <a:r>
              <a:rPr lang="en-US" dirty="0"/>
              <a:t>Drag Picture here</a:t>
            </a:r>
          </a:p>
        </p:txBody>
      </p:sp>
      <p:sp>
        <p:nvSpPr>
          <p:cNvPr id="6" name="Picture Placeholder 2">
            <a:extLst>
              <a:ext uri="{FF2B5EF4-FFF2-40B4-BE49-F238E27FC236}">
                <a16:creationId xmlns:a16="http://schemas.microsoft.com/office/drawing/2014/main" id="{8DA491A6-2CDC-4274-90BE-EFD069CB6094}"/>
              </a:ext>
            </a:extLst>
          </p:cNvPr>
          <p:cNvSpPr>
            <a:spLocks noGrp="1"/>
          </p:cNvSpPr>
          <p:nvPr>
            <p:ph type="pic" sz="quarter" idx="11" hasCustomPrompt="1"/>
          </p:nvPr>
        </p:nvSpPr>
        <p:spPr>
          <a:xfrm>
            <a:off x="6031410" y="1605049"/>
            <a:ext cx="3648616" cy="3647903"/>
          </a:xfrm>
          <a:prstGeom prst="ellipse">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292375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4" r:id="rId22"/>
    <p:sldLayoutId id="2147483675" r:id="rId23"/>
    <p:sldLayoutId id="2147483676" r:id="rId24"/>
    <p:sldLayoutId id="2147483677" r:id="rId25"/>
    <p:sldLayoutId id="214748367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7.jpg"/><Relationship Id="rId1" Type="http://schemas.openxmlformats.org/officeDocument/2006/relationships/slideLayout" Target="../slideLayouts/slideLayout17.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5.jpeg"/><Relationship Id="rId1" Type="http://schemas.openxmlformats.org/officeDocument/2006/relationships/slideLayout" Target="../slideLayouts/slideLayout2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1.xml"/><Relationship Id="rId5" Type="http://schemas.openxmlformats.org/officeDocument/2006/relationships/image" Target="../media/image32.jpe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1FAEACDD-1643-4D4D-8103-2C77861DDE8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7707" b="7707"/>
          <a:stretch>
            <a:fillRect/>
          </a:stretch>
        </p:blipFill>
        <p:spPr/>
      </p:pic>
      <p:sp>
        <p:nvSpPr>
          <p:cNvPr id="16" name="TextBox 15">
            <a:extLst>
              <a:ext uri="{FF2B5EF4-FFF2-40B4-BE49-F238E27FC236}">
                <a16:creationId xmlns:a16="http://schemas.microsoft.com/office/drawing/2014/main" id="{3FE83C62-21AE-F447-8569-2D4945B816CC}"/>
              </a:ext>
            </a:extLst>
          </p:cNvPr>
          <p:cNvSpPr txBox="1"/>
          <p:nvPr/>
        </p:nvSpPr>
        <p:spPr>
          <a:xfrm>
            <a:off x="3894917" y="2828836"/>
            <a:ext cx="4402167" cy="1200329"/>
          </a:xfrm>
          <a:prstGeom prst="rect">
            <a:avLst/>
          </a:prstGeom>
          <a:noFill/>
        </p:spPr>
        <p:txBody>
          <a:bodyPr wrap="none" rtlCol="0" anchor="ctr">
            <a:spAutoFit/>
          </a:bodyPr>
          <a:lstStyle/>
          <a:p>
            <a:pPr algn="ctr"/>
            <a:r>
              <a:rPr lang="en-US" sz="7200" b="1" dirty="0">
                <a:solidFill>
                  <a:schemeClr val="accent4"/>
                </a:solidFill>
                <a:latin typeface="Poppins" pitchFamily="2" charset="77"/>
                <a:cs typeface="Poppins" pitchFamily="2" charset="77"/>
              </a:rPr>
              <a:t>Nut</a:t>
            </a:r>
            <a:r>
              <a:rPr lang="en-US" sz="7200" b="1" dirty="0">
                <a:solidFill>
                  <a:schemeClr val="accent1"/>
                </a:solidFill>
                <a:latin typeface="Poppins" pitchFamily="2" charset="77"/>
                <a:cs typeface="Poppins" pitchFamily="2" charset="77"/>
              </a:rPr>
              <a:t>rition</a:t>
            </a:r>
            <a:endParaRPr sz="7200" b="1" dirty="0">
              <a:solidFill>
                <a:schemeClr val="accent1"/>
              </a:solidFill>
              <a:latin typeface="Poppins" pitchFamily="2" charset="77"/>
              <a:cs typeface="Poppins" pitchFamily="2" charset="77"/>
            </a:endParaRPr>
          </a:p>
        </p:txBody>
      </p:sp>
      <p:grpSp>
        <p:nvGrpSpPr>
          <p:cNvPr id="37" name="Group 36">
            <a:extLst>
              <a:ext uri="{FF2B5EF4-FFF2-40B4-BE49-F238E27FC236}">
                <a16:creationId xmlns:a16="http://schemas.microsoft.com/office/drawing/2014/main" id="{B19C4940-C0B0-4F3A-AC22-64E7D22BA4F4}"/>
              </a:ext>
            </a:extLst>
          </p:cNvPr>
          <p:cNvGrpSpPr/>
          <p:nvPr/>
        </p:nvGrpSpPr>
        <p:grpSpPr>
          <a:xfrm>
            <a:off x="10702636" y="340704"/>
            <a:ext cx="1039091" cy="316119"/>
            <a:chOff x="10515600" y="318655"/>
            <a:chExt cx="1592996" cy="484632"/>
          </a:xfrm>
        </p:grpSpPr>
        <p:sp>
          <p:nvSpPr>
            <p:cNvPr id="34" name="Arrow: Chevron 33">
              <a:extLst>
                <a:ext uri="{FF2B5EF4-FFF2-40B4-BE49-F238E27FC236}">
                  <a16:creationId xmlns:a16="http://schemas.microsoft.com/office/drawing/2014/main" id="{FE441DF5-DBA2-4F3C-B99D-AA7ED7C5C5BE}"/>
                </a:ext>
              </a:extLst>
            </p:cNvPr>
            <p:cNvSpPr/>
            <p:nvPr/>
          </p:nvSpPr>
          <p:spPr>
            <a:xfrm>
              <a:off x="10515600" y="318655"/>
              <a:ext cx="484632" cy="484632"/>
            </a:xfrm>
            <a:prstGeom prst="chevron">
              <a:avLst>
                <a:gd name="adj" fmla="val 2141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Arrow: Chevron 34">
              <a:extLst>
                <a:ext uri="{FF2B5EF4-FFF2-40B4-BE49-F238E27FC236}">
                  <a16:creationId xmlns:a16="http://schemas.microsoft.com/office/drawing/2014/main" id="{511ADD0F-5746-4F20-BD49-2F4DBAE8CC37}"/>
                </a:ext>
              </a:extLst>
            </p:cNvPr>
            <p:cNvSpPr/>
            <p:nvPr/>
          </p:nvSpPr>
          <p:spPr>
            <a:xfrm>
              <a:off x="11069782" y="318655"/>
              <a:ext cx="484632" cy="484632"/>
            </a:xfrm>
            <a:prstGeom prst="chevron">
              <a:avLst>
                <a:gd name="adj" fmla="val 2141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Arrow: Chevron 35">
              <a:extLst>
                <a:ext uri="{FF2B5EF4-FFF2-40B4-BE49-F238E27FC236}">
                  <a16:creationId xmlns:a16="http://schemas.microsoft.com/office/drawing/2014/main" id="{489219D3-90C1-4FD7-B609-EF66A97930EE}"/>
                </a:ext>
              </a:extLst>
            </p:cNvPr>
            <p:cNvSpPr/>
            <p:nvPr/>
          </p:nvSpPr>
          <p:spPr>
            <a:xfrm>
              <a:off x="11623964" y="318655"/>
              <a:ext cx="484632" cy="484632"/>
            </a:xfrm>
            <a:prstGeom prst="chevron">
              <a:avLst>
                <a:gd name="adj" fmla="val 2141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a:extLst>
              <a:ext uri="{FF2B5EF4-FFF2-40B4-BE49-F238E27FC236}">
                <a16:creationId xmlns:a16="http://schemas.microsoft.com/office/drawing/2014/main" id="{D8B86A90-B4A1-40F9-8755-A85189CB643D}"/>
              </a:ext>
            </a:extLst>
          </p:cNvPr>
          <p:cNvGrpSpPr/>
          <p:nvPr/>
        </p:nvGrpSpPr>
        <p:grpSpPr>
          <a:xfrm>
            <a:off x="450273" y="6201177"/>
            <a:ext cx="1039091" cy="316119"/>
            <a:chOff x="10515600" y="318655"/>
            <a:chExt cx="1592996" cy="484632"/>
          </a:xfrm>
          <a:solidFill>
            <a:schemeClr val="accent4"/>
          </a:solidFill>
        </p:grpSpPr>
        <p:sp>
          <p:nvSpPr>
            <p:cNvPr id="39" name="Arrow: Chevron 38">
              <a:extLst>
                <a:ext uri="{FF2B5EF4-FFF2-40B4-BE49-F238E27FC236}">
                  <a16:creationId xmlns:a16="http://schemas.microsoft.com/office/drawing/2014/main" id="{8BFB2AFD-C840-4048-B1DA-BF845626F690}"/>
                </a:ext>
              </a:extLst>
            </p:cNvPr>
            <p:cNvSpPr/>
            <p:nvPr/>
          </p:nvSpPr>
          <p:spPr>
            <a:xfrm>
              <a:off x="10515600" y="318655"/>
              <a:ext cx="484632" cy="484632"/>
            </a:xfrm>
            <a:prstGeom prst="chevron">
              <a:avLst>
                <a:gd name="adj" fmla="val 214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Arrow: Chevron 39">
              <a:extLst>
                <a:ext uri="{FF2B5EF4-FFF2-40B4-BE49-F238E27FC236}">
                  <a16:creationId xmlns:a16="http://schemas.microsoft.com/office/drawing/2014/main" id="{3DBBF479-D880-4CCF-9D55-C5304BCC63D5}"/>
                </a:ext>
              </a:extLst>
            </p:cNvPr>
            <p:cNvSpPr/>
            <p:nvPr/>
          </p:nvSpPr>
          <p:spPr>
            <a:xfrm>
              <a:off x="11069782" y="318655"/>
              <a:ext cx="484632" cy="484632"/>
            </a:xfrm>
            <a:prstGeom prst="chevron">
              <a:avLst>
                <a:gd name="adj" fmla="val 214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Arrow: Chevron 40">
              <a:extLst>
                <a:ext uri="{FF2B5EF4-FFF2-40B4-BE49-F238E27FC236}">
                  <a16:creationId xmlns:a16="http://schemas.microsoft.com/office/drawing/2014/main" id="{143B46F3-F645-4662-A125-A12A7EB954B7}"/>
                </a:ext>
              </a:extLst>
            </p:cNvPr>
            <p:cNvSpPr/>
            <p:nvPr/>
          </p:nvSpPr>
          <p:spPr>
            <a:xfrm>
              <a:off x="11623964" y="318655"/>
              <a:ext cx="484632" cy="484632"/>
            </a:xfrm>
            <a:prstGeom prst="chevron">
              <a:avLst>
                <a:gd name="adj" fmla="val 2141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319957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15CBE5-B81F-3D4B-8CD0-AB7D5DAE1F96}"/>
              </a:ext>
            </a:extLst>
          </p:cNvPr>
          <p:cNvSpPr txBox="1"/>
          <p:nvPr/>
        </p:nvSpPr>
        <p:spPr>
          <a:xfrm>
            <a:off x="3218385" y="761539"/>
            <a:ext cx="5755230" cy="707886"/>
          </a:xfrm>
          <a:prstGeom prst="rect">
            <a:avLst/>
          </a:prstGeom>
          <a:noFill/>
        </p:spPr>
        <p:txBody>
          <a:bodyPr wrap="square" rtlCol="0">
            <a:spAutoFit/>
          </a:bodyPr>
          <a:lstStyle/>
          <a:p>
            <a:pPr algn="ctr"/>
            <a:r>
              <a:rPr lang="en-ID" sz="4000" b="1" dirty="0">
                <a:solidFill>
                  <a:schemeClr val="accent1"/>
                </a:solidFill>
                <a:latin typeface="Poppins" pitchFamily="2" charset="77"/>
                <a:cs typeface="Poppins" pitchFamily="2" charset="77"/>
              </a:rPr>
              <a:t>Our Amazing </a:t>
            </a:r>
            <a:r>
              <a:rPr lang="en-ID" sz="4000" b="1" dirty="0">
                <a:solidFill>
                  <a:schemeClr val="accent4"/>
                </a:solidFill>
                <a:latin typeface="Poppins" pitchFamily="2" charset="77"/>
                <a:cs typeface="Poppins" pitchFamily="2" charset="77"/>
              </a:rPr>
              <a:t>Team</a:t>
            </a:r>
            <a:endParaRPr sz="4000" b="1" dirty="0">
              <a:solidFill>
                <a:schemeClr val="accent4"/>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54AF62A0-3224-584F-932C-F547DCF79706}"/>
              </a:ext>
            </a:extLst>
          </p:cNvPr>
          <p:cNvSpPr txBox="1"/>
          <p:nvPr/>
        </p:nvSpPr>
        <p:spPr>
          <a:xfrm>
            <a:off x="5751194" y="502997"/>
            <a:ext cx="689612" cy="276999"/>
          </a:xfrm>
          <a:prstGeom prst="rect">
            <a:avLst/>
          </a:prstGeom>
          <a:noFill/>
        </p:spPr>
        <p:txBody>
          <a:bodyPr wrap="none" rtlCol="0">
            <a:spAutoFit/>
          </a:bodyPr>
          <a:lstStyle/>
          <a:p>
            <a:pPr algn="ctr"/>
            <a:r>
              <a:rPr lang="en-US"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rPr>
              <a:t>TEAM</a:t>
            </a:r>
            <a:endParaRPr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906B337D-5C8D-394A-A05E-5DCBC6D6566A}"/>
              </a:ext>
            </a:extLst>
          </p:cNvPr>
          <p:cNvSpPr txBox="1"/>
          <p:nvPr/>
        </p:nvSpPr>
        <p:spPr>
          <a:xfrm>
            <a:off x="2398365" y="1568687"/>
            <a:ext cx="7395271" cy="660502"/>
          </a:xfrm>
          <a:prstGeom prst="rect">
            <a:avLst/>
          </a:prstGeom>
          <a:noFill/>
        </p:spPr>
        <p:txBody>
          <a:bodyPr wrap="square" rtlCol="0">
            <a:spAutoFit/>
          </a:bodyPr>
          <a:lstStyle/>
          <a:p>
            <a:pPr algn="ctr">
              <a:lnSpc>
                <a:spcPct val="150000"/>
              </a:lnSpc>
            </a:pP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vehicula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sit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blandit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mollis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nec</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Donec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tura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viverra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eleifend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lacus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vitae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ullamcorper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1" name="TextBox 10">
            <a:extLst>
              <a:ext uri="{FF2B5EF4-FFF2-40B4-BE49-F238E27FC236}">
                <a16:creationId xmlns:a16="http://schemas.microsoft.com/office/drawing/2014/main" id="{9B0A8CEC-96EA-3940-80F0-AE32D57EB5A6}"/>
              </a:ext>
            </a:extLst>
          </p:cNvPr>
          <p:cNvSpPr txBox="1"/>
          <p:nvPr/>
        </p:nvSpPr>
        <p:spPr>
          <a:xfrm>
            <a:off x="1418510" y="5454732"/>
            <a:ext cx="2667001" cy="415498"/>
          </a:xfrm>
          <a:prstGeom prst="rect">
            <a:avLst/>
          </a:prstGeom>
          <a:noFill/>
        </p:spPr>
        <p:txBody>
          <a:bodyPr wrap="square" rtlCol="0">
            <a:spAutoFit/>
          </a:bodyPr>
          <a:lstStyle/>
          <a:p>
            <a:pPr algn="ctr"/>
            <a:r>
              <a:rPr lang="en-ID" sz="2100" b="1">
                <a:solidFill>
                  <a:schemeClr val="accent1"/>
                </a:solidFill>
                <a:latin typeface="Poppins" pitchFamily="2" charset="77"/>
                <a:cs typeface="Poppins" pitchFamily="2" charset="77"/>
              </a:rPr>
              <a:t>James Rainbo</a:t>
            </a:r>
            <a:endParaRPr sz="2100" b="1">
              <a:solidFill>
                <a:schemeClr val="accent1"/>
              </a:solidFill>
              <a:latin typeface="Poppins" pitchFamily="2" charset="77"/>
              <a:cs typeface="Poppins" pitchFamily="2" charset="77"/>
            </a:endParaRPr>
          </a:p>
        </p:txBody>
      </p:sp>
      <p:sp>
        <p:nvSpPr>
          <p:cNvPr id="29" name="TextBox 28">
            <a:extLst>
              <a:ext uri="{FF2B5EF4-FFF2-40B4-BE49-F238E27FC236}">
                <a16:creationId xmlns:a16="http://schemas.microsoft.com/office/drawing/2014/main" id="{DA1D6C95-7553-8E4B-A10E-111E9FE5B0BB}"/>
              </a:ext>
            </a:extLst>
          </p:cNvPr>
          <p:cNvSpPr txBox="1"/>
          <p:nvPr/>
        </p:nvSpPr>
        <p:spPr>
          <a:xfrm>
            <a:off x="4762500" y="5454732"/>
            <a:ext cx="2667001" cy="415498"/>
          </a:xfrm>
          <a:prstGeom prst="rect">
            <a:avLst/>
          </a:prstGeom>
          <a:noFill/>
        </p:spPr>
        <p:txBody>
          <a:bodyPr wrap="square" rtlCol="0">
            <a:spAutoFit/>
          </a:bodyPr>
          <a:lstStyle/>
          <a:p>
            <a:pPr algn="ctr"/>
            <a:r>
              <a:rPr lang="en-ID" sz="2100" b="1">
                <a:solidFill>
                  <a:schemeClr val="accent1"/>
                </a:solidFill>
                <a:latin typeface="Poppins" pitchFamily="2" charset="77"/>
                <a:cs typeface="Poppins" pitchFamily="2" charset="77"/>
              </a:rPr>
              <a:t>Sazha William</a:t>
            </a:r>
            <a:endParaRPr sz="2100" b="1">
              <a:solidFill>
                <a:schemeClr val="accent1"/>
              </a:solidFill>
              <a:latin typeface="Poppins" pitchFamily="2" charset="77"/>
              <a:cs typeface="Poppins" pitchFamily="2" charset="77"/>
            </a:endParaRPr>
          </a:p>
        </p:txBody>
      </p:sp>
      <p:sp>
        <p:nvSpPr>
          <p:cNvPr id="32" name="TextBox 31">
            <a:extLst>
              <a:ext uri="{FF2B5EF4-FFF2-40B4-BE49-F238E27FC236}">
                <a16:creationId xmlns:a16="http://schemas.microsoft.com/office/drawing/2014/main" id="{46E20758-98F4-E244-8A6E-EB1D344A9EE0}"/>
              </a:ext>
            </a:extLst>
          </p:cNvPr>
          <p:cNvSpPr txBox="1"/>
          <p:nvPr/>
        </p:nvSpPr>
        <p:spPr>
          <a:xfrm>
            <a:off x="8106490" y="5454732"/>
            <a:ext cx="2667001" cy="415498"/>
          </a:xfrm>
          <a:prstGeom prst="rect">
            <a:avLst/>
          </a:prstGeom>
          <a:noFill/>
        </p:spPr>
        <p:txBody>
          <a:bodyPr wrap="square" rtlCol="0">
            <a:spAutoFit/>
          </a:bodyPr>
          <a:lstStyle/>
          <a:p>
            <a:pPr algn="ctr"/>
            <a:r>
              <a:rPr lang="en-ID" sz="2100" b="1">
                <a:solidFill>
                  <a:schemeClr val="accent1"/>
                </a:solidFill>
                <a:latin typeface="Poppins" pitchFamily="2" charset="77"/>
                <a:cs typeface="Poppins" pitchFamily="2" charset="77"/>
              </a:rPr>
              <a:t>Chntiya Yuan</a:t>
            </a:r>
            <a:endParaRPr sz="2100" b="1">
              <a:solidFill>
                <a:schemeClr val="accent1"/>
              </a:solidFill>
              <a:latin typeface="Poppins" pitchFamily="2" charset="77"/>
              <a:cs typeface="Poppins" pitchFamily="2" charset="77"/>
            </a:endParaRPr>
          </a:p>
        </p:txBody>
      </p:sp>
      <p:pic>
        <p:nvPicPr>
          <p:cNvPr id="4" name="Picture Placeholder 3">
            <a:extLst>
              <a:ext uri="{FF2B5EF4-FFF2-40B4-BE49-F238E27FC236}">
                <a16:creationId xmlns:a16="http://schemas.microsoft.com/office/drawing/2014/main" id="{D980AFDD-4C51-4D32-BD7C-B30F868016A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866" b="12866"/>
          <a:stretch>
            <a:fillRect/>
          </a:stretch>
        </p:blipFill>
        <p:spPr/>
      </p:pic>
      <p:pic>
        <p:nvPicPr>
          <p:cNvPr id="13" name="Picture Placeholder 12">
            <a:extLst>
              <a:ext uri="{FF2B5EF4-FFF2-40B4-BE49-F238E27FC236}">
                <a16:creationId xmlns:a16="http://schemas.microsoft.com/office/drawing/2014/main" id="{A07DD71E-9BC9-47A8-AC4C-9A1FDFCD44C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9048" b="19048"/>
          <a:stretch>
            <a:fillRect/>
          </a:stretch>
        </p:blipFill>
        <p:spPr/>
      </p:pic>
      <p:pic>
        <p:nvPicPr>
          <p:cNvPr id="15" name="Picture Placeholder 14">
            <a:extLst>
              <a:ext uri="{FF2B5EF4-FFF2-40B4-BE49-F238E27FC236}">
                <a16:creationId xmlns:a16="http://schemas.microsoft.com/office/drawing/2014/main" id="{1C5EF931-AD67-4162-AE11-7694AA4B57A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9054" b="19054"/>
          <a:stretch>
            <a:fillRect/>
          </a:stretch>
        </p:blipFill>
        <p:spPr/>
      </p:pic>
    </p:spTree>
    <p:extLst>
      <p:ext uri="{BB962C8B-B14F-4D97-AF65-F5344CB8AC3E}">
        <p14:creationId xmlns:p14="http://schemas.microsoft.com/office/powerpoint/2010/main" val="2922303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B1D3020-E3AF-FD4D-9DF8-0D50BFF189EF}"/>
              </a:ext>
            </a:extLst>
          </p:cNvPr>
          <p:cNvSpPr txBox="1"/>
          <p:nvPr/>
        </p:nvSpPr>
        <p:spPr>
          <a:xfrm>
            <a:off x="6303861" y="1310104"/>
            <a:ext cx="4855533" cy="1323439"/>
          </a:xfrm>
          <a:prstGeom prst="rect">
            <a:avLst/>
          </a:prstGeom>
          <a:noFill/>
        </p:spPr>
        <p:txBody>
          <a:bodyPr wrap="square" rtlCol="0">
            <a:spAutoFit/>
          </a:bodyPr>
          <a:lstStyle/>
          <a:p>
            <a:r>
              <a:rPr lang="en-ID" sz="4000" b="1" dirty="0">
                <a:solidFill>
                  <a:schemeClr val="accent1"/>
                </a:solidFill>
                <a:latin typeface="Poppins" pitchFamily="2" charset="77"/>
                <a:cs typeface="Poppins" pitchFamily="2" charset="77"/>
              </a:rPr>
              <a:t>Jessica Josh</a:t>
            </a:r>
          </a:p>
          <a:p>
            <a:r>
              <a:rPr lang="en-ID" sz="4000" b="1" dirty="0">
                <a:solidFill>
                  <a:schemeClr val="accent4"/>
                </a:solidFill>
                <a:latin typeface="Poppins" pitchFamily="2" charset="77"/>
                <a:cs typeface="Poppins" pitchFamily="2" charset="77"/>
              </a:rPr>
              <a:t>Nutritionist</a:t>
            </a:r>
            <a:endParaRPr sz="4000" b="1" dirty="0">
              <a:solidFill>
                <a:schemeClr val="accent4"/>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C623A9BC-75CB-CB45-A1CC-70BB5B67B8A8}"/>
              </a:ext>
            </a:extLst>
          </p:cNvPr>
          <p:cNvSpPr txBox="1"/>
          <p:nvPr/>
        </p:nvSpPr>
        <p:spPr>
          <a:xfrm>
            <a:off x="6317716" y="899160"/>
            <a:ext cx="689612" cy="276999"/>
          </a:xfrm>
          <a:prstGeom prst="rect">
            <a:avLst/>
          </a:prstGeom>
          <a:noFill/>
        </p:spPr>
        <p:txBody>
          <a:bodyPr wrap="none" rtlCol="0">
            <a:spAutoFit/>
          </a:bodyPr>
          <a:lstStyle/>
          <a:p>
            <a:r>
              <a:rPr lang="en-US"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rPr>
              <a:t>TEAM</a:t>
            </a:r>
            <a:endParaRPr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6FA31425-A9A9-3C49-A059-41D695332995}"/>
              </a:ext>
            </a:extLst>
          </p:cNvPr>
          <p:cNvSpPr txBox="1"/>
          <p:nvPr/>
        </p:nvSpPr>
        <p:spPr>
          <a:xfrm>
            <a:off x="6303861" y="2735180"/>
            <a:ext cx="4855532" cy="660502"/>
          </a:xfrm>
          <a:prstGeom prst="rect">
            <a:avLst/>
          </a:prstGeom>
          <a:noFill/>
        </p:spPr>
        <p:txBody>
          <a:bodyPr wrap="square" rtlCol="0">
            <a:spAutoFit/>
          </a:bodyPr>
          <a:lstStyle/>
          <a:p>
            <a:pPr>
              <a:lnSpc>
                <a:spcPct val="150000"/>
              </a:lnSpc>
            </a:pP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vehicula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sit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blandit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mollis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nec</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Donec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tura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viverra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eleifend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lacus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22" name="Rectangle 21">
            <a:extLst>
              <a:ext uri="{FF2B5EF4-FFF2-40B4-BE49-F238E27FC236}">
                <a16:creationId xmlns:a16="http://schemas.microsoft.com/office/drawing/2014/main" id="{8E52B628-7A90-2446-8B0E-6CD4FBE40B5A}"/>
              </a:ext>
            </a:extLst>
          </p:cNvPr>
          <p:cNvSpPr/>
          <p:nvPr/>
        </p:nvSpPr>
        <p:spPr>
          <a:xfrm>
            <a:off x="6317716" y="4104524"/>
            <a:ext cx="4590000" cy="9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
        <p:nvSpPr>
          <p:cNvPr id="23" name="TextBox 22">
            <a:extLst>
              <a:ext uri="{FF2B5EF4-FFF2-40B4-BE49-F238E27FC236}">
                <a16:creationId xmlns:a16="http://schemas.microsoft.com/office/drawing/2014/main" id="{18EBA981-6C64-A141-B08D-14E8E3F9E616}"/>
              </a:ext>
            </a:extLst>
          </p:cNvPr>
          <p:cNvSpPr txBox="1"/>
          <p:nvPr/>
        </p:nvSpPr>
        <p:spPr>
          <a:xfrm>
            <a:off x="6317716" y="3761665"/>
            <a:ext cx="1814920" cy="276999"/>
          </a:xfrm>
          <a:prstGeom prst="rect">
            <a:avLst/>
          </a:prstGeom>
          <a:noFill/>
        </p:spPr>
        <p:txBody>
          <a:bodyPr wrap="none" rtlCol="0">
            <a:spAutoFit/>
          </a:bodyPr>
          <a:lstStyle/>
          <a:p>
            <a:r>
              <a:rPr lang="en-US"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INTERIOR DESIGN</a:t>
            </a:r>
            <a:endParaRPr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BB46D216-655B-654F-92B7-36E6B042E142}"/>
              </a:ext>
            </a:extLst>
          </p:cNvPr>
          <p:cNvSpPr txBox="1"/>
          <p:nvPr/>
        </p:nvSpPr>
        <p:spPr>
          <a:xfrm>
            <a:off x="10351153" y="3761665"/>
            <a:ext cx="556563" cy="276999"/>
          </a:xfrm>
          <a:prstGeom prst="rect">
            <a:avLst/>
          </a:prstGeom>
          <a:noFill/>
        </p:spPr>
        <p:txBody>
          <a:bodyPr wrap="none" rtlCol="0">
            <a:spAutoFit/>
          </a:bodyPr>
          <a:lstStyle/>
          <a:p>
            <a:pPr algn="r"/>
            <a:r>
              <a:rPr lang="en-US"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70%</a:t>
            </a:r>
            <a:endParaRPr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5C262310-45F1-0D4F-A845-2C88C48C06B5}"/>
              </a:ext>
            </a:extLst>
          </p:cNvPr>
          <p:cNvSpPr/>
          <p:nvPr/>
        </p:nvSpPr>
        <p:spPr>
          <a:xfrm>
            <a:off x="6414701" y="4132234"/>
            <a:ext cx="3600000" cy="9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
        <p:nvSpPr>
          <p:cNvPr id="28" name="Rectangle 27">
            <a:extLst>
              <a:ext uri="{FF2B5EF4-FFF2-40B4-BE49-F238E27FC236}">
                <a16:creationId xmlns:a16="http://schemas.microsoft.com/office/drawing/2014/main" id="{76746B74-A890-5548-8EC1-62E773698824}"/>
              </a:ext>
            </a:extLst>
          </p:cNvPr>
          <p:cNvSpPr/>
          <p:nvPr/>
        </p:nvSpPr>
        <p:spPr>
          <a:xfrm>
            <a:off x="6317716" y="4993610"/>
            <a:ext cx="4590000" cy="9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
        <p:nvSpPr>
          <p:cNvPr id="29" name="TextBox 28">
            <a:extLst>
              <a:ext uri="{FF2B5EF4-FFF2-40B4-BE49-F238E27FC236}">
                <a16:creationId xmlns:a16="http://schemas.microsoft.com/office/drawing/2014/main" id="{7162ABA8-A8CF-B74C-961E-01657F4BBD16}"/>
              </a:ext>
            </a:extLst>
          </p:cNvPr>
          <p:cNvSpPr txBox="1"/>
          <p:nvPr/>
        </p:nvSpPr>
        <p:spPr>
          <a:xfrm>
            <a:off x="6317716" y="4650751"/>
            <a:ext cx="1827744" cy="276999"/>
          </a:xfrm>
          <a:prstGeom prst="rect">
            <a:avLst/>
          </a:prstGeom>
          <a:noFill/>
        </p:spPr>
        <p:txBody>
          <a:bodyPr wrap="none" rtlCol="0">
            <a:spAutoFit/>
          </a:bodyPr>
          <a:lstStyle/>
          <a:p>
            <a:r>
              <a:rPr lang="en-US"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EXTERIOR DESIGN</a:t>
            </a:r>
            <a:endParaRPr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2371D824-31B3-E54D-91A1-6C60342F1D0A}"/>
              </a:ext>
            </a:extLst>
          </p:cNvPr>
          <p:cNvSpPr txBox="1"/>
          <p:nvPr/>
        </p:nvSpPr>
        <p:spPr>
          <a:xfrm>
            <a:off x="10351153" y="4650751"/>
            <a:ext cx="556563" cy="276999"/>
          </a:xfrm>
          <a:prstGeom prst="rect">
            <a:avLst/>
          </a:prstGeom>
          <a:noFill/>
        </p:spPr>
        <p:txBody>
          <a:bodyPr wrap="none" rtlCol="0">
            <a:spAutoFit/>
          </a:bodyPr>
          <a:lstStyle/>
          <a:p>
            <a:pPr algn="r"/>
            <a:r>
              <a:rPr lang="en-US"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70%</a:t>
            </a:r>
            <a:endParaRPr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D03BEFB6-D127-BA4A-B49D-66D66F45F69C}"/>
              </a:ext>
            </a:extLst>
          </p:cNvPr>
          <p:cNvSpPr/>
          <p:nvPr/>
        </p:nvSpPr>
        <p:spPr>
          <a:xfrm>
            <a:off x="6414701" y="5021320"/>
            <a:ext cx="3960000" cy="9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
        <p:nvSpPr>
          <p:cNvPr id="33" name="Rectangle 32">
            <a:extLst>
              <a:ext uri="{FF2B5EF4-FFF2-40B4-BE49-F238E27FC236}">
                <a16:creationId xmlns:a16="http://schemas.microsoft.com/office/drawing/2014/main" id="{62A1E42A-CCEF-3B4F-A62B-92B908FDD6EE}"/>
              </a:ext>
            </a:extLst>
          </p:cNvPr>
          <p:cNvSpPr/>
          <p:nvPr/>
        </p:nvSpPr>
        <p:spPr>
          <a:xfrm>
            <a:off x="6317716" y="5882695"/>
            <a:ext cx="4590000" cy="9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
        <p:nvSpPr>
          <p:cNvPr id="34" name="TextBox 33">
            <a:extLst>
              <a:ext uri="{FF2B5EF4-FFF2-40B4-BE49-F238E27FC236}">
                <a16:creationId xmlns:a16="http://schemas.microsoft.com/office/drawing/2014/main" id="{0585A7CF-3E41-724D-A1FA-7BED957CD4DD}"/>
              </a:ext>
            </a:extLst>
          </p:cNvPr>
          <p:cNvSpPr txBox="1"/>
          <p:nvPr/>
        </p:nvSpPr>
        <p:spPr>
          <a:xfrm>
            <a:off x="6317716" y="5539836"/>
            <a:ext cx="1571264" cy="276999"/>
          </a:xfrm>
          <a:prstGeom prst="rect">
            <a:avLst/>
          </a:prstGeom>
          <a:noFill/>
        </p:spPr>
        <p:txBody>
          <a:bodyPr wrap="none" rtlCol="0">
            <a:spAutoFit/>
          </a:bodyPr>
          <a:lstStyle/>
          <a:p>
            <a:r>
              <a:rPr lang="en-US"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PHOTOGRAPHY</a:t>
            </a:r>
            <a:endParaRPr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7CEA0F0D-7748-C342-9962-87D27DEF90B4}"/>
              </a:ext>
            </a:extLst>
          </p:cNvPr>
          <p:cNvSpPr txBox="1"/>
          <p:nvPr/>
        </p:nvSpPr>
        <p:spPr>
          <a:xfrm>
            <a:off x="10351153" y="5539836"/>
            <a:ext cx="556563" cy="276999"/>
          </a:xfrm>
          <a:prstGeom prst="rect">
            <a:avLst/>
          </a:prstGeom>
          <a:noFill/>
        </p:spPr>
        <p:txBody>
          <a:bodyPr wrap="none" rtlCol="0">
            <a:spAutoFit/>
          </a:bodyPr>
          <a:lstStyle/>
          <a:p>
            <a:pPr algn="r"/>
            <a:r>
              <a:rPr lang="en-US"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rPr>
              <a:t>70%</a:t>
            </a:r>
            <a:endParaRPr sz="1200" b="1" spc="15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89940FC2-A797-104C-B4A1-00B8D517F689}"/>
              </a:ext>
            </a:extLst>
          </p:cNvPr>
          <p:cNvSpPr/>
          <p:nvPr/>
        </p:nvSpPr>
        <p:spPr>
          <a:xfrm>
            <a:off x="6414701" y="5910405"/>
            <a:ext cx="3600000" cy="9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pic>
        <p:nvPicPr>
          <p:cNvPr id="4" name="Picture Placeholder 3">
            <a:extLst>
              <a:ext uri="{FF2B5EF4-FFF2-40B4-BE49-F238E27FC236}">
                <a16:creationId xmlns:a16="http://schemas.microsoft.com/office/drawing/2014/main" id="{D57E5066-BDD9-4B00-9ADA-EFB7C986652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271" r="4271"/>
          <a:stretch>
            <a:fillRect/>
          </a:stretch>
        </p:blipFill>
        <p:spPr/>
      </p:pic>
    </p:spTree>
    <p:extLst>
      <p:ext uri="{BB962C8B-B14F-4D97-AF65-F5344CB8AC3E}">
        <p14:creationId xmlns:p14="http://schemas.microsoft.com/office/powerpoint/2010/main" val="1866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DE45B5-E074-496E-83DE-A37DD924B848}"/>
              </a:ext>
            </a:extLst>
          </p:cNvPr>
          <p:cNvSpPr txBox="1"/>
          <p:nvPr/>
        </p:nvSpPr>
        <p:spPr>
          <a:xfrm>
            <a:off x="949906" y="1313975"/>
            <a:ext cx="5450894" cy="1323439"/>
          </a:xfrm>
          <a:prstGeom prst="rect">
            <a:avLst/>
          </a:prstGeom>
          <a:noFill/>
        </p:spPr>
        <p:txBody>
          <a:bodyPr wrap="square" rtlCol="0">
            <a:spAutoFit/>
          </a:bodyPr>
          <a:lstStyle/>
          <a:p>
            <a:r>
              <a:rPr lang="en-US" sz="4000" b="1" dirty="0">
                <a:solidFill>
                  <a:schemeClr val="bg1"/>
                </a:solidFill>
                <a:latin typeface="Poppins" panose="02000000000000000000" pitchFamily="2" charset="0"/>
                <a:cs typeface="Poppins" panose="02000000000000000000" pitchFamily="2" charset="0"/>
              </a:rPr>
              <a:t>John Reina – </a:t>
            </a:r>
            <a:br>
              <a:rPr lang="en-US" sz="4000" b="1" dirty="0">
                <a:solidFill>
                  <a:schemeClr val="bg1"/>
                </a:solidFill>
                <a:latin typeface="Poppins" panose="02000000000000000000" pitchFamily="2" charset="0"/>
                <a:cs typeface="Poppins" panose="02000000000000000000" pitchFamily="2" charset="0"/>
              </a:rPr>
            </a:br>
            <a:r>
              <a:rPr lang="en-US" sz="4000" b="1" dirty="0">
                <a:solidFill>
                  <a:schemeClr val="accent4"/>
                </a:solidFill>
                <a:latin typeface="Poppins" panose="02000000000000000000" pitchFamily="2" charset="0"/>
                <a:cs typeface="Poppins" panose="02000000000000000000" pitchFamily="2" charset="0"/>
              </a:rPr>
              <a:t>Plant Photographer</a:t>
            </a:r>
            <a:endParaRPr lang="id-ID" sz="4000" b="1" dirty="0">
              <a:solidFill>
                <a:schemeClr val="accent4"/>
              </a:solidFill>
              <a:latin typeface="Poppins" panose="02000000000000000000" pitchFamily="2" charset="0"/>
              <a:cs typeface="Poppins" panose="02000000000000000000" pitchFamily="2" charset="0"/>
            </a:endParaRPr>
          </a:p>
        </p:txBody>
      </p:sp>
      <p:sp>
        <p:nvSpPr>
          <p:cNvPr id="10" name="TextBox 9">
            <a:extLst>
              <a:ext uri="{FF2B5EF4-FFF2-40B4-BE49-F238E27FC236}">
                <a16:creationId xmlns:a16="http://schemas.microsoft.com/office/drawing/2014/main" id="{7A6E8729-BC5E-4D07-8828-01092F065811}"/>
              </a:ext>
            </a:extLst>
          </p:cNvPr>
          <p:cNvSpPr txBox="1"/>
          <p:nvPr/>
        </p:nvSpPr>
        <p:spPr>
          <a:xfrm>
            <a:off x="963761" y="943811"/>
            <a:ext cx="1292485" cy="276999"/>
          </a:xfrm>
          <a:prstGeom prst="rect">
            <a:avLst/>
          </a:prstGeom>
          <a:noFill/>
        </p:spPr>
        <p:txBody>
          <a:bodyPr wrap="square" rtlCol="0">
            <a:spAutoFit/>
          </a:bodyPr>
          <a:lstStyle/>
          <a:p>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TEAM</a:t>
            </a:r>
          </a:p>
        </p:txBody>
      </p:sp>
      <p:sp>
        <p:nvSpPr>
          <p:cNvPr id="11" name="TextBox 10">
            <a:extLst>
              <a:ext uri="{FF2B5EF4-FFF2-40B4-BE49-F238E27FC236}">
                <a16:creationId xmlns:a16="http://schemas.microsoft.com/office/drawing/2014/main" id="{AB88A53E-E5E4-469C-AD8A-BE22EAC96C37}"/>
              </a:ext>
            </a:extLst>
          </p:cNvPr>
          <p:cNvSpPr txBox="1"/>
          <p:nvPr/>
        </p:nvSpPr>
        <p:spPr>
          <a:xfrm>
            <a:off x="963761" y="2696009"/>
            <a:ext cx="4700755" cy="960584"/>
          </a:xfrm>
          <a:prstGeom prst="rect">
            <a:avLst/>
          </a:prstGeom>
          <a:noFill/>
        </p:spPr>
        <p:txBody>
          <a:bodyPr wrap="square" rtlCol="0">
            <a:spAutoFit/>
          </a:bodyPr>
          <a:lstStyle/>
          <a:p>
            <a:pPr>
              <a:lnSpc>
                <a:spcPct val="150000"/>
              </a:lnSpc>
            </a:pPr>
            <a:r>
              <a:rPr lang="id-ID" sz="1300" dirty="0">
                <a:solidFill>
                  <a:schemeClr val="bg2"/>
                </a:solidFill>
                <a:latin typeface="Open Sans" panose="020B0606030504020204" pitchFamily="34" charset="0"/>
                <a:ea typeface="Open Sans" panose="020B0606030504020204" pitchFamily="34" charset="0"/>
                <a:cs typeface="Open Sans" panose="020B0606030504020204" pitchFamily="34" charset="0"/>
              </a:rPr>
              <a:t>Fusce vehicula dolor arc, sit amet blandit dolor mollis nec. Donecin un viverra eleifend lacus,  ullamcorper et. Sed on sollicitudin ipsum quis nun dolor.</a:t>
            </a:r>
          </a:p>
        </p:txBody>
      </p:sp>
      <p:sp>
        <p:nvSpPr>
          <p:cNvPr id="21" name="TextBox 20">
            <a:extLst>
              <a:ext uri="{FF2B5EF4-FFF2-40B4-BE49-F238E27FC236}">
                <a16:creationId xmlns:a16="http://schemas.microsoft.com/office/drawing/2014/main" id="{B946DB4A-F22C-416F-A07D-6FD74C41CBD2}"/>
              </a:ext>
            </a:extLst>
          </p:cNvPr>
          <p:cNvSpPr txBox="1"/>
          <p:nvPr/>
        </p:nvSpPr>
        <p:spPr>
          <a:xfrm>
            <a:off x="989120" y="4011751"/>
            <a:ext cx="2238669" cy="276999"/>
          </a:xfrm>
          <a:prstGeom prst="rect">
            <a:avLst/>
          </a:prstGeom>
          <a:noFill/>
        </p:spPr>
        <p:txBody>
          <a:bodyPr wrap="square" rtlCol="0">
            <a:spAutoFit/>
          </a:bodyPr>
          <a:lstStyle/>
          <a:p>
            <a:r>
              <a:rPr lang="id-ID" sz="12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ILLUSTRATOR CS6</a:t>
            </a:r>
          </a:p>
        </p:txBody>
      </p:sp>
      <p:sp>
        <p:nvSpPr>
          <p:cNvPr id="22" name="TextBox 21">
            <a:extLst>
              <a:ext uri="{FF2B5EF4-FFF2-40B4-BE49-F238E27FC236}">
                <a16:creationId xmlns:a16="http://schemas.microsoft.com/office/drawing/2014/main" id="{21E9DC21-3272-4D47-B0B8-D371C5E202F4}"/>
              </a:ext>
            </a:extLst>
          </p:cNvPr>
          <p:cNvSpPr txBox="1"/>
          <p:nvPr/>
        </p:nvSpPr>
        <p:spPr>
          <a:xfrm>
            <a:off x="3539141" y="4247280"/>
            <a:ext cx="1750990" cy="276999"/>
          </a:xfrm>
          <a:prstGeom prst="rect">
            <a:avLst/>
          </a:prstGeom>
          <a:noFill/>
        </p:spPr>
        <p:txBody>
          <a:bodyPr wrap="square" rtlCol="0">
            <a:spAutoFit/>
          </a:bodyPr>
          <a:lstStyle/>
          <a:p>
            <a:pPr algn="r"/>
            <a:r>
              <a:rPr lang="id-ID" sz="12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80%</a:t>
            </a:r>
          </a:p>
        </p:txBody>
      </p:sp>
      <p:sp>
        <p:nvSpPr>
          <p:cNvPr id="23" name="Rectangle 22">
            <a:extLst>
              <a:ext uri="{FF2B5EF4-FFF2-40B4-BE49-F238E27FC236}">
                <a16:creationId xmlns:a16="http://schemas.microsoft.com/office/drawing/2014/main" id="{5D0EC2DC-3478-4C83-A8E5-980D9A257D89}"/>
              </a:ext>
            </a:extLst>
          </p:cNvPr>
          <p:cNvSpPr/>
          <p:nvPr/>
        </p:nvSpPr>
        <p:spPr>
          <a:xfrm>
            <a:off x="1060345" y="4331312"/>
            <a:ext cx="3690000" cy="9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26" name="TextBox 25">
            <a:extLst>
              <a:ext uri="{FF2B5EF4-FFF2-40B4-BE49-F238E27FC236}">
                <a16:creationId xmlns:a16="http://schemas.microsoft.com/office/drawing/2014/main" id="{69871D38-EBA9-423E-8AF3-C6682B02E733}"/>
              </a:ext>
            </a:extLst>
          </p:cNvPr>
          <p:cNvSpPr txBox="1"/>
          <p:nvPr/>
        </p:nvSpPr>
        <p:spPr>
          <a:xfrm>
            <a:off x="989120" y="4765255"/>
            <a:ext cx="2238669" cy="276999"/>
          </a:xfrm>
          <a:prstGeom prst="rect">
            <a:avLst/>
          </a:prstGeom>
          <a:noFill/>
        </p:spPr>
        <p:txBody>
          <a:bodyPr wrap="square" rtlCol="0">
            <a:spAutoFit/>
          </a:bodyPr>
          <a:lstStyle/>
          <a:p>
            <a:r>
              <a:rPr lang="id-ID" sz="12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PHOTHOSHOP</a:t>
            </a:r>
          </a:p>
        </p:txBody>
      </p:sp>
      <p:sp>
        <p:nvSpPr>
          <p:cNvPr id="27" name="TextBox 26">
            <a:extLst>
              <a:ext uri="{FF2B5EF4-FFF2-40B4-BE49-F238E27FC236}">
                <a16:creationId xmlns:a16="http://schemas.microsoft.com/office/drawing/2014/main" id="{70015A8F-DEFC-434A-923B-D294BA1C5EAC}"/>
              </a:ext>
            </a:extLst>
          </p:cNvPr>
          <p:cNvSpPr txBox="1"/>
          <p:nvPr/>
        </p:nvSpPr>
        <p:spPr>
          <a:xfrm>
            <a:off x="4014912" y="4994590"/>
            <a:ext cx="1750990" cy="276999"/>
          </a:xfrm>
          <a:prstGeom prst="rect">
            <a:avLst/>
          </a:prstGeom>
          <a:noFill/>
        </p:spPr>
        <p:txBody>
          <a:bodyPr wrap="square" rtlCol="0">
            <a:spAutoFit/>
          </a:bodyPr>
          <a:lstStyle/>
          <a:p>
            <a:pPr algn="r"/>
            <a:r>
              <a:rPr lang="id-ID" sz="12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89%</a:t>
            </a:r>
          </a:p>
        </p:txBody>
      </p:sp>
      <p:sp>
        <p:nvSpPr>
          <p:cNvPr id="28" name="Rectangle 27">
            <a:extLst>
              <a:ext uri="{FF2B5EF4-FFF2-40B4-BE49-F238E27FC236}">
                <a16:creationId xmlns:a16="http://schemas.microsoft.com/office/drawing/2014/main" id="{33A5E9BE-81ED-4A98-AC95-B512FC780908}"/>
              </a:ext>
            </a:extLst>
          </p:cNvPr>
          <p:cNvSpPr/>
          <p:nvPr/>
        </p:nvSpPr>
        <p:spPr>
          <a:xfrm>
            <a:off x="1060345" y="5084816"/>
            <a:ext cx="4164877" cy="9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35" name="TextBox 34">
            <a:extLst>
              <a:ext uri="{FF2B5EF4-FFF2-40B4-BE49-F238E27FC236}">
                <a16:creationId xmlns:a16="http://schemas.microsoft.com/office/drawing/2014/main" id="{7E695916-8AAD-41D4-BA51-8D028E3A65FB}"/>
              </a:ext>
            </a:extLst>
          </p:cNvPr>
          <p:cNvSpPr txBox="1"/>
          <p:nvPr/>
        </p:nvSpPr>
        <p:spPr>
          <a:xfrm>
            <a:off x="989120" y="5532338"/>
            <a:ext cx="2238669" cy="276999"/>
          </a:xfrm>
          <a:prstGeom prst="rect">
            <a:avLst/>
          </a:prstGeom>
          <a:noFill/>
        </p:spPr>
        <p:txBody>
          <a:bodyPr wrap="square" rtlCol="0">
            <a:spAutoFit/>
          </a:bodyPr>
          <a:lstStyle/>
          <a:p>
            <a:r>
              <a:rPr lang="id-ID" sz="12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CREATIVITY</a:t>
            </a:r>
          </a:p>
        </p:txBody>
      </p:sp>
      <p:sp>
        <p:nvSpPr>
          <p:cNvPr id="36" name="TextBox 35">
            <a:extLst>
              <a:ext uri="{FF2B5EF4-FFF2-40B4-BE49-F238E27FC236}">
                <a16:creationId xmlns:a16="http://schemas.microsoft.com/office/drawing/2014/main" id="{8B01AF57-AD36-45F8-AFDB-E4394FDD1F72}"/>
              </a:ext>
            </a:extLst>
          </p:cNvPr>
          <p:cNvSpPr txBox="1"/>
          <p:nvPr/>
        </p:nvSpPr>
        <p:spPr>
          <a:xfrm>
            <a:off x="3068401" y="5761672"/>
            <a:ext cx="1750990" cy="276999"/>
          </a:xfrm>
          <a:prstGeom prst="rect">
            <a:avLst/>
          </a:prstGeom>
          <a:noFill/>
        </p:spPr>
        <p:txBody>
          <a:bodyPr wrap="square" rtlCol="0">
            <a:spAutoFit/>
          </a:bodyPr>
          <a:lstStyle/>
          <a:p>
            <a:pPr algn="r"/>
            <a:r>
              <a:rPr lang="id-ID" sz="12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r>
              <a:rPr lang="en-US" sz="12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r>
              <a:rPr lang="id-ID" sz="12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7" name="Rectangle 36">
            <a:extLst>
              <a:ext uri="{FF2B5EF4-FFF2-40B4-BE49-F238E27FC236}">
                <a16:creationId xmlns:a16="http://schemas.microsoft.com/office/drawing/2014/main" id="{D110F319-7CB4-48D6-B76C-B62F76FD79F6}"/>
              </a:ext>
            </a:extLst>
          </p:cNvPr>
          <p:cNvSpPr/>
          <p:nvPr/>
        </p:nvSpPr>
        <p:spPr>
          <a:xfrm>
            <a:off x="1060345" y="5851899"/>
            <a:ext cx="3240000" cy="9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pic>
        <p:nvPicPr>
          <p:cNvPr id="4" name="Picture Placeholder 3">
            <a:extLst>
              <a:ext uri="{FF2B5EF4-FFF2-40B4-BE49-F238E27FC236}">
                <a16:creationId xmlns:a16="http://schemas.microsoft.com/office/drawing/2014/main" id="{BFC318EB-B4D9-452B-A623-1B9C06ED9E3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177" b="5177"/>
          <a:stretch>
            <a:fillRect/>
          </a:stretch>
        </p:blipFill>
        <p:spPr/>
      </p:pic>
    </p:spTree>
    <p:extLst>
      <p:ext uri="{BB962C8B-B14F-4D97-AF65-F5344CB8AC3E}">
        <p14:creationId xmlns:p14="http://schemas.microsoft.com/office/powerpoint/2010/main" val="3063662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D144A84-B81E-1C43-8637-90B6DF9366C7}"/>
              </a:ext>
            </a:extLst>
          </p:cNvPr>
          <p:cNvSpPr txBox="1"/>
          <p:nvPr/>
        </p:nvSpPr>
        <p:spPr>
          <a:xfrm>
            <a:off x="7694710" y="983459"/>
            <a:ext cx="3706001" cy="1323439"/>
          </a:xfrm>
          <a:prstGeom prst="rect">
            <a:avLst/>
          </a:prstGeom>
          <a:noFill/>
        </p:spPr>
        <p:txBody>
          <a:bodyPr wrap="square" rtlCol="0">
            <a:spAutoFit/>
          </a:bodyPr>
          <a:lstStyle/>
          <a:p>
            <a:r>
              <a:rPr lang="en-ID" sz="4000" b="1">
                <a:solidFill>
                  <a:schemeClr val="accent1"/>
                </a:solidFill>
                <a:latin typeface="Poppins" pitchFamily="2" charset="77"/>
                <a:cs typeface="Poppins" pitchFamily="2" charset="77"/>
              </a:rPr>
              <a:t>Our Amazing Services</a:t>
            </a:r>
            <a:endParaRPr sz="4000" b="1">
              <a:solidFill>
                <a:schemeClr val="accent1"/>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7405BDA3-1807-4A42-8C82-196DE9BC267C}"/>
              </a:ext>
            </a:extLst>
          </p:cNvPr>
          <p:cNvSpPr txBox="1"/>
          <p:nvPr/>
        </p:nvSpPr>
        <p:spPr>
          <a:xfrm>
            <a:off x="7694710" y="752627"/>
            <a:ext cx="1031051" cy="276999"/>
          </a:xfrm>
          <a:prstGeom prst="rect">
            <a:avLst/>
          </a:prstGeom>
          <a:noFill/>
        </p:spPr>
        <p:txBody>
          <a:bodyPr wrap="none" rtlCol="0">
            <a:spAutoFit/>
          </a:bodyPr>
          <a:lstStyle/>
          <a:p>
            <a:r>
              <a:rPr lang="en-US"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rPr>
              <a:t>SERVICES</a:t>
            </a:r>
            <a:endParaRPr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1A696B3C-E524-8243-BA88-841063EC1F80}"/>
              </a:ext>
            </a:extLst>
          </p:cNvPr>
          <p:cNvSpPr txBox="1"/>
          <p:nvPr/>
        </p:nvSpPr>
        <p:spPr>
          <a:xfrm>
            <a:off x="7694710" y="2491564"/>
            <a:ext cx="3706001" cy="3961405"/>
          </a:xfrm>
          <a:prstGeom prst="rect">
            <a:avLst/>
          </a:prstGeom>
          <a:noFill/>
        </p:spPr>
        <p:txBody>
          <a:bodyPr wrap="square" rtlCol="0">
            <a:spAutoFit/>
          </a:bodyPr>
          <a:lstStyle/>
          <a:p>
            <a:pPr>
              <a:lnSpc>
                <a:spcPct val="150000"/>
              </a:lnSpc>
            </a:pPr>
            <a:r>
              <a:rPr lang="en-ID" sz="13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blanditdol dolor mollis nec. Donec tura viverra eleifend lacus, vitae ullamcorper metus. Sed lorem ip sollicitudinins lore ipsum quis nunc sollicitudin ultrices. Donecron euismod scelerisque ligula. Maecenas eu varius risus, eu aliquetas arcu. Curabitur lorem fermentum suscipit est,ros tincidunt mattis lorem luctus id. Donec in eget massa a bou diam.</a:t>
            </a:r>
          </a:p>
          <a:p>
            <a:pPr>
              <a:lnSpc>
                <a:spcPct val="150000"/>
              </a:lnSpc>
            </a:pPr>
            <a:endParaRPr lang="en-ID" sz="13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ID" sz="13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fermentum suscipit est,ros tincidunt mattis lorem luctus id. Donec in</a:t>
            </a:r>
          </a:p>
        </p:txBody>
      </p:sp>
      <p:sp>
        <p:nvSpPr>
          <p:cNvPr id="16" name="TextBox 15">
            <a:extLst>
              <a:ext uri="{FF2B5EF4-FFF2-40B4-BE49-F238E27FC236}">
                <a16:creationId xmlns:a16="http://schemas.microsoft.com/office/drawing/2014/main" id="{7ECD6F9F-5875-7246-80AF-7B4EB4B47E55}"/>
              </a:ext>
            </a:extLst>
          </p:cNvPr>
          <p:cNvSpPr txBox="1"/>
          <p:nvPr/>
        </p:nvSpPr>
        <p:spPr>
          <a:xfrm>
            <a:off x="742690" y="1779955"/>
            <a:ext cx="2174603" cy="369332"/>
          </a:xfrm>
          <a:prstGeom prst="rect">
            <a:avLst/>
          </a:prstGeom>
          <a:noFill/>
        </p:spPr>
        <p:txBody>
          <a:bodyPr wrap="square" rtlCol="0">
            <a:spAutoFit/>
          </a:bodyPr>
          <a:lstStyle/>
          <a:p>
            <a:pPr algn="ctr"/>
            <a:r>
              <a:rPr lang="en-ID" b="1">
                <a:solidFill>
                  <a:schemeClr val="bg1"/>
                </a:solidFill>
                <a:latin typeface="Poppins" pitchFamily="2" charset="77"/>
                <a:cs typeface="Poppins" pitchFamily="2" charset="77"/>
              </a:rPr>
              <a:t>Good Quality</a:t>
            </a:r>
            <a:endParaRPr b="1">
              <a:solidFill>
                <a:schemeClr val="bg1"/>
              </a:solidFill>
              <a:latin typeface="Poppins" pitchFamily="2" charset="77"/>
              <a:cs typeface="Poppins" pitchFamily="2" charset="77"/>
            </a:endParaRPr>
          </a:p>
        </p:txBody>
      </p:sp>
      <p:sp>
        <p:nvSpPr>
          <p:cNvPr id="17" name="TextBox 16">
            <a:extLst>
              <a:ext uri="{FF2B5EF4-FFF2-40B4-BE49-F238E27FC236}">
                <a16:creationId xmlns:a16="http://schemas.microsoft.com/office/drawing/2014/main" id="{E671B487-17D0-A34D-B0BA-DC4B5736C826}"/>
              </a:ext>
            </a:extLst>
          </p:cNvPr>
          <p:cNvSpPr txBox="1"/>
          <p:nvPr/>
        </p:nvSpPr>
        <p:spPr>
          <a:xfrm>
            <a:off x="530061" y="2165084"/>
            <a:ext cx="2599861" cy="960584"/>
          </a:xfrm>
          <a:prstGeom prst="rect">
            <a:avLst/>
          </a:prstGeom>
          <a:noFill/>
        </p:spPr>
        <p:txBody>
          <a:bodyPr wrap="square" rtlCol="0">
            <a:spAutoFit/>
          </a:bodyPr>
          <a:lstStyle/>
          <a:p>
            <a:pPr algn="ctr">
              <a:lnSpc>
                <a:spcPct val="150000"/>
              </a:lnSpc>
            </a:pPr>
            <a:r>
              <a:rPr lang="en-ID" sz="13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blanditdol dolor mollis nec. Donec tura</a:t>
            </a:r>
          </a:p>
        </p:txBody>
      </p:sp>
      <p:sp>
        <p:nvSpPr>
          <p:cNvPr id="18" name="Freeform: Shape 17">
            <a:extLst>
              <a:ext uri="{FF2B5EF4-FFF2-40B4-BE49-F238E27FC236}">
                <a16:creationId xmlns:a16="http://schemas.microsoft.com/office/drawing/2014/main" id="{91E58ECC-52C5-CE46-9405-A0AD92B6C4E1}"/>
              </a:ext>
            </a:extLst>
          </p:cNvPr>
          <p:cNvSpPr>
            <a:spLocks noChangeAspect="1"/>
          </p:cNvSpPr>
          <p:nvPr/>
        </p:nvSpPr>
        <p:spPr>
          <a:xfrm>
            <a:off x="1442075" y="752627"/>
            <a:ext cx="775832" cy="786145"/>
          </a:xfrm>
          <a:custGeom>
            <a:avLst/>
            <a:gdLst>
              <a:gd name="connsiteX0" fmla="*/ 3182033 w 4812823"/>
              <a:gd name="connsiteY0" fmla="*/ 2460879 h 4876800"/>
              <a:gd name="connsiteX1" fmla="*/ 3277283 w 4812823"/>
              <a:gd name="connsiteY1" fmla="*/ 2556129 h 4876800"/>
              <a:gd name="connsiteX2" fmla="*/ 3182033 w 4812823"/>
              <a:gd name="connsiteY2" fmla="*/ 2651379 h 4876800"/>
              <a:gd name="connsiteX3" fmla="*/ 3086783 w 4812823"/>
              <a:gd name="connsiteY3" fmla="*/ 2556129 h 4876800"/>
              <a:gd name="connsiteX4" fmla="*/ 3182033 w 4812823"/>
              <a:gd name="connsiteY4" fmla="*/ 2460879 h 4876800"/>
              <a:gd name="connsiteX5" fmla="*/ 1636411 w 4812823"/>
              <a:gd name="connsiteY5" fmla="*/ 2272522 h 4876800"/>
              <a:gd name="connsiteX6" fmla="*/ 2407279 w 4812823"/>
              <a:gd name="connsiteY6" fmla="*/ 4399607 h 4876800"/>
              <a:gd name="connsiteX7" fmla="*/ 2969587 w 4812823"/>
              <a:gd name="connsiteY7" fmla="*/ 2877731 h 4876800"/>
              <a:gd name="connsiteX8" fmla="*/ 3091945 w 4812823"/>
              <a:gd name="connsiteY8" fmla="*/ 2821400 h 4876800"/>
              <a:gd name="connsiteX9" fmla="*/ 3148276 w 4812823"/>
              <a:gd name="connsiteY9" fmla="*/ 2943758 h 4876800"/>
              <a:gd name="connsiteX10" fmla="*/ 2604989 w 4812823"/>
              <a:gd name="connsiteY10" fmla="*/ 4414152 h 4876800"/>
              <a:gd name="connsiteX11" fmla="*/ 4504684 w 4812823"/>
              <a:gd name="connsiteY11" fmla="*/ 2272522 h 4876800"/>
              <a:gd name="connsiteX12" fmla="*/ 308140 w 4812823"/>
              <a:gd name="connsiteY12" fmla="*/ 2272522 h 4876800"/>
              <a:gd name="connsiteX13" fmla="*/ 2211369 w 4812823"/>
              <a:gd name="connsiteY13" fmla="*/ 4418133 h 4876800"/>
              <a:gd name="connsiteX14" fmla="*/ 1433786 w 4812823"/>
              <a:gd name="connsiteY14" fmla="*/ 2272522 h 4876800"/>
              <a:gd name="connsiteX15" fmla="*/ 3901799 w 4812823"/>
              <a:gd name="connsiteY15" fmla="*/ 1398022 h 4876800"/>
              <a:gd name="connsiteX16" fmla="*/ 3477508 w 4812823"/>
              <a:gd name="connsiteY16" fmla="*/ 2082022 h 4876800"/>
              <a:gd name="connsiteX17" fmla="*/ 4506284 w 4812823"/>
              <a:gd name="connsiteY17" fmla="*/ 2082022 h 4876800"/>
              <a:gd name="connsiteX18" fmla="*/ 911025 w 4812823"/>
              <a:gd name="connsiteY18" fmla="*/ 1398022 h 4876800"/>
              <a:gd name="connsiteX19" fmla="*/ 306540 w 4812823"/>
              <a:gd name="connsiteY19" fmla="*/ 2082022 h 4876800"/>
              <a:gd name="connsiteX20" fmla="*/ 1335316 w 4812823"/>
              <a:gd name="connsiteY20" fmla="*/ 2082022 h 4876800"/>
              <a:gd name="connsiteX21" fmla="*/ 2406412 w 4812823"/>
              <a:gd name="connsiteY21" fmla="*/ 1391621 h 4876800"/>
              <a:gd name="connsiteX22" fmla="*/ 1720098 w 4812823"/>
              <a:gd name="connsiteY22" fmla="*/ 2082022 h 4876800"/>
              <a:gd name="connsiteX23" fmla="*/ 3092726 w 4812823"/>
              <a:gd name="connsiteY23" fmla="*/ 2082022 h 4876800"/>
              <a:gd name="connsiteX24" fmla="*/ 1094696 w 4812823"/>
              <a:gd name="connsiteY24" fmla="*/ 1332719 h 4876800"/>
              <a:gd name="connsiteX25" fmla="*/ 1517996 w 4812823"/>
              <a:gd name="connsiteY25" fmla="*/ 2015128 h 4876800"/>
              <a:gd name="connsiteX26" fmla="*/ 2196367 w 4812823"/>
              <a:gd name="connsiteY26" fmla="*/ 1332719 h 4876800"/>
              <a:gd name="connsiteX27" fmla="*/ 2616457 w 4812823"/>
              <a:gd name="connsiteY27" fmla="*/ 1332709 h 4876800"/>
              <a:gd name="connsiteX28" fmla="*/ 3294828 w 4812823"/>
              <a:gd name="connsiteY28" fmla="*/ 2015118 h 4876800"/>
              <a:gd name="connsiteX29" fmla="*/ 3718129 w 4812823"/>
              <a:gd name="connsiteY29" fmla="*/ 1332709 h 4876800"/>
              <a:gd name="connsiteX30" fmla="*/ 925808 w 4812823"/>
              <a:gd name="connsiteY30" fmla="*/ 1142219 h 4876800"/>
              <a:gd name="connsiteX31" fmla="*/ 3887026 w 4812823"/>
              <a:gd name="connsiteY31" fmla="*/ 1142219 h 4876800"/>
              <a:gd name="connsiteX32" fmla="*/ 3958396 w 4812823"/>
              <a:gd name="connsiteY32" fmla="*/ 1174394 h 4876800"/>
              <a:gd name="connsiteX33" fmla="*/ 4788948 w 4812823"/>
              <a:gd name="connsiteY33" fmla="*/ 2114197 h 4876800"/>
              <a:gd name="connsiteX34" fmla="*/ 4804407 w 4812823"/>
              <a:gd name="connsiteY34" fmla="*/ 2216420 h 4876800"/>
              <a:gd name="connsiteX35" fmla="*/ 4779861 w 4812823"/>
              <a:gd name="connsiteY35" fmla="*/ 2249310 h 4876800"/>
              <a:gd name="connsiteX36" fmla="*/ 4779309 w 4812823"/>
              <a:gd name="connsiteY36" fmla="*/ 2250005 h 4876800"/>
              <a:gd name="connsiteX37" fmla="*/ 2477669 w 4812823"/>
              <a:gd name="connsiteY37" fmla="*/ 4844758 h 4876800"/>
              <a:gd name="connsiteX38" fmla="*/ 2406412 w 4812823"/>
              <a:gd name="connsiteY38" fmla="*/ 4876800 h 4876800"/>
              <a:gd name="connsiteX39" fmla="*/ 2335156 w 4812823"/>
              <a:gd name="connsiteY39" fmla="*/ 4844758 h 4876800"/>
              <a:gd name="connsiteX40" fmla="*/ 33515 w 4812823"/>
              <a:gd name="connsiteY40" fmla="*/ 2250005 h 4876800"/>
              <a:gd name="connsiteX41" fmla="*/ 32963 w 4812823"/>
              <a:gd name="connsiteY41" fmla="*/ 2249310 h 4876800"/>
              <a:gd name="connsiteX42" fmla="*/ 8417 w 4812823"/>
              <a:gd name="connsiteY42" fmla="*/ 2216420 h 4876800"/>
              <a:gd name="connsiteX43" fmla="*/ 23876 w 4812823"/>
              <a:gd name="connsiteY43" fmla="*/ 2114197 h 4876800"/>
              <a:gd name="connsiteX44" fmla="*/ 854437 w 4812823"/>
              <a:gd name="connsiteY44" fmla="*/ 1174394 h 4876800"/>
              <a:gd name="connsiteX45" fmla="*/ 925808 w 4812823"/>
              <a:gd name="connsiteY45" fmla="*/ 1142219 h 4876800"/>
              <a:gd name="connsiteX46" fmla="*/ 3206432 w 4812823"/>
              <a:gd name="connsiteY46" fmla="*/ 348570 h 4876800"/>
              <a:gd name="connsiteX47" fmla="*/ 3273778 w 4812823"/>
              <a:gd name="connsiteY47" fmla="*/ 376466 h 4876800"/>
              <a:gd name="connsiteX48" fmla="*/ 3273778 w 4812823"/>
              <a:gd name="connsiteY48" fmla="*/ 511169 h 4876800"/>
              <a:gd name="connsiteX49" fmla="*/ 2926820 w 4812823"/>
              <a:gd name="connsiteY49" fmla="*/ 858117 h 4876800"/>
              <a:gd name="connsiteX50" fmla="*/ 2859469 w 4812823"/>
              <a:gd name="connsiteY50" fmla="*/ 886016 h 4876800"/>
              <a:gd name="connsiteX51" fmla="*/ 2792108 w 4812823"/>
              <a:gd name="connsiteY51" fmla="*/ 858117 h 4876800"/>
              <a:gd name="connsiteX52" fmla="*/ 2792108 w 4812823"/>
              <a:gd name="connsiteY52" fmla="*/ 723414 h 4876800"/>
              <a:gd name="connsiteX53" fmla="*/ 3139066 w 4812823"/>
              <a:gd name="connsiteY53" fmla="*/ 376466 h 4876800"/>
              <a:gd name="connsiteX54" fmla="*/ 3206432 w 4812823"/>
              <a:gd name="connsiteY54" fmla="*/ 348570 h 4876800"/>
              <a:gd name="connsiteX55" fmla="*/ 1587866 w 4812823"/>
              <a:gd name="connsiteY55" fmla="*/ 348570 h 4876800"/>
              <a:gd name="connsiteX56" fmla="*/ 1655204 w 4812823"/>
              <a:gd name="connsiteY56" fmla="*/ 376466 h 4876800"/>
              <a:gd name="connsiteX57" fmla="*/ 2002152 w 4812823"/>
              <a:gd name="connsiteY57" fmla="*/ 723414 h 4876800"/>
              <a:gd name="connsiteX58" fmla="*/ 2002152 w 4812823"/>
              <a:gd name="connsiteY58" fmla="*/ 858117 h 4876800"/>
              <a:gd name="connsiteX59" fmla="*/ 1934801 w 4812823"/>
              <a:gd name="connsiteY59" fmla="*/ 886016 h 4876800"/>
              <a:gd name="connsiteX60" fmla="*/ 1867450 w 4812823"/>
              <a:gd name="connsiteY60" fmla="*/ 858117 h 4876800"/>
              <a:gd name="connsiteX61" fmla="*/ 1520492 w 4812823"/>
              <a:gd name="connsiteY61" fmla="*/ 511169 h 4876800"/>
              <a:gd name="connsiteX62" fmla="*/ 1520492 w 4812823"/>
              <a:gd name="connsiteY62" fmla="*/ 376466 h 4876800"/>
              <a:gd name="connsiteX63" fmla="*/ 1587866 w 4812823"/>
              <a:gd name="connsiteY63" fmla="*/ 348570 h 4876800"/>
              <a:gd name="connsiteX64" fmla="*/ 2406412 w 4812823"/>
              <a:gd name="connsiteY64" fmla="*/ 0 h 4876800"/>
              <a:gd name="connsiteX65" fmla="*/ 2501662 w 4812823"/>
              <a:gd name="connsiteY65" fmla="*/ 95250 h 4876800"/>
              <a:gd name="connsiteX66" fmla="*/ 2501662 w 4812823"/>
              <a:gd name="connsiteY66" fmla="*/ 585911 h 4876800"/>
              <a:gd name="connsiteX67" fmla="*/ 2406412 w 4812823"/>
              <a:gd name="connsiteY67" fmla="*/ 681161 h 4876800"/>
              <a:gd name="connsiteX68" fmla="*/ 2311162 w 4812823"/>
              <a:gd name="connsiteY68" fmla="*/ 585911 h 4876800"/>
              <a:gd name="connsiteX69" fmla="*/ 2311162 w 4812823"/>
              <a:gd name="connsiteY69" fmla="*/ 95250 h 4876800"/>
              <a:gd name="connsiteX70" fmla="*/ 2406412 w 4812823"/>
              <a:gd name="connsiteY70"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812823" h="4876800">
                <a:moveTo>
                  <a:pt x="3182033" y="2460879"/>
                </a:moveTo>
                <a:cubicBezTo>
                  <a:pt x="3234638" y="2460879"/>
                  <a:pt x="3277283" y="2503523"/>
                  <a:pt x="3277283" y="2556129"/>
                </a:cubicBezTo>
                <a:cubicBezTo>
                  <a:pt x="3277283" y="2608734"/>
                  <a:pt x="3234638" y="2651379"/>
                  <a:pt x="3182033" y="2651379"/>
                </a:cubicBezTo>
                <a:cubicBezTo>
                  <a:pt x="3129427" y="2651379"/>
                  <a:pt x="3086783" y="2608734"/>
                  <a:pt x="3086783" y="2556129"/>
                </a:cubicBezTo>
                <a:cubicBezTo>
                  <a:pt x="3086783" y="2503523"/>
                  <a:pt x="3129427" y="2460879"/>
                  <a:pt x="3182033" y="2460879"/>
                </a:cubicBezTo>
                <a:close/>
                <a:moveTo>
                  <a:pt x="1636411" y="2272522"/>
                </a:moveTo>
                <a:lnTo>
                  <a:pt x="2407279" y="4399607"/>
                </a:lnTo>
                <a:lnTo>
                  <a:pt x="2969587" y="2877731"/>
                </a:lnTo>
                <a:cubicBezTo>
                  <a:pt x="2987809" y="2828382"/>
                  <a:pt x="3042577" y="2803150"/>
                  <a:pt x="3091945" y="2821400"/>
                </a:cubicBezTo>
                <a:cubicBezTo>
                  <a:pt x="3141285" y="2839631"/>
                  <a:pt x="3166507" y="2894409"/>
                  <a:pt x="3148276" y="2943758"/>
                </a:cubicBezTo>
                <a:lnTo>
                  <a:pt x="2604989" y="4414152"/>
                </a:lnTo>
                <a:lnTo>
                  <a:pt x="4504684" y="2272522"/>
                </a:lnTo>
                <a:close/>
                <a:moveTo>
                  <a:pt x="308140" y="2272522"/>
                </a:moveTo>
                <a:lnTo>
                  <a:pt x="2211369" y="4418133"/>
                </a:lnTo>
                <a:lnTo>
                  <a:pt x="1433786" y="2272522"/>
                </a:lnTo>
                <a:close/>
                <a:moveTo>
                  <a:pt x="3901799" y="1398022"/>
                </a:moveTo>
                <a:lnTo>
                  <a:pt x="3477508" y="2082022"/>
                </a:lnTo>
                <a:lnTo>
                  <a:pt x="4506284" y="2082022"/>
                </a:lnTo>
                <a:close/>
                <a:moveTo>
                  <a:pt x="911025" y="1398022"/>
                </a:moveTo>
                <a:lnTo>
                  <a:pt x="306540" y="2082022"/>
                </a:lnTo>
                <a:lnTo>
                  <a:pt x="1335316" y="2082022"/>
                </a:lnTo>
                <a:close/>
                <a:moveTo>
                  <a:pt x="2406412" y="1391621"/>
                </a:moveTo>
                <a:lnTo>
                  <a:pt x="1720098" y="2082022"/>
                </a:lnTo>
                <a:lnTo>
                  <a:pt x="3092726" y="2082022"/>
                </a:lnTo>
                <a:close/>
                <a:moveTo>
                  <a:pt x="1094696" y="1332719"/>
                </a:moveTo>
                <a:lnTo>
                  <a:pt x="1517996" y="2015128"/>
                </a:lnTo>
                <a:lnTo>
                  <a:pt x="2196367" y="1332719"/>
                </a:lnTo>
                <a:close/>
                <a:moveTo>
                  <a:pt x="2616457" y="1332709"/>
                </a:moveTo>
                <a:lnTo>
                  <a:pt x="3294828" y="2015118"/>
                </a:lnTo>
                <a:lnTo>
                  <a:pt x="3718129" y="1332709"/>
                </a:lnTo>
                <a:close/>
                <a:moveTo>
                  <a:pt x="925808" y="1142219"/>
                </a:moveTo>
                <a:lnTo>
                  <a:pt x="3887026" y="1142219"/>
                </a:lnTo>
                <a:cubicBezTo>
                  <a:pt x="3914324" y="1142219"/>
                  <a:pt x="3940318" y="1153935"/>
                  <a:pt x="3958396" y="1174394"/>
                </a:cubicBezTo>
                <a:lnTo>
                  <a:pt x="4788948" y="2114197"/>
                </a:lnTo>
                <a:cubicBezTo>
                  <a:pt x="4813751" y="2142268"/>
                  <a:pt x="4819800" y="2182263"/>
                  <a:pt x="4804407" y="2216420"/>
                </a:cubicBezTo>
                <a:cubicBezTo>
                  <a:pt x="4798597" y="2229288"/>
                  <a:pt x="4790139" y="2240423"/>
                  <a:pt x="4779861" y="2249310"/>
                </a:cubicBezTo>
                <a:cubicBezTo>
                  <a:pt x="4779671" y="2249538"/>
                  <a:pt x="4779509" y="2249786"/>
                  <a:pt x="4779309" y="2250005"/>
                </a:cubicBezTo>
                <a:lnTo>
                  <a:pt x="2477669" y="4844758"/>
                </a:lnTo>
                <a:cubicBezTo>
                  <a:pt x="2459590" y="4865132"/>
                  <a:pt x="2433653" y="4876800"/>
                  <a:pt x="2406412" y="4876800"/>
                </a:cubicBezTo>
                <a:cubicBezTo>
                  <a:pt x="2379171" y="4876800"/>
                  <a:pt x="2353234" y="4865141"/>
                  <a:pt x="2335156" y="4844758"/>
                </a:cubicBezTo>
                <a:lnTo>
                  <a:pt x="33515" y="2250005"/>
                </a:lnTo>
                <a:cubicBezTo>
                  <a:pt x="33315" y="2249776"/>
                  <a:pt x="33163" y="2249529"/>
                  <a:pt x="32963" y="2249310"/>
                </a:cubicBezTo>
                <a:cubicBezTo>
                  <a:pt x="22676" y="2240423"/>
                  <a:pt x="14218" y="2229298"/>
                  <a:pt x="8417" y="2216420"/>
                </a:cubicBezTo>
                <a:cubicBezTo>
                  <a:pt x="-6975" y="2182263"/>
                  <a:pt x="-927" y="2142268"/>
                  <a:pt x="23876" y="2114197"/>
                </a:cubicBezTo>
                <a:lnTo>
                  <a:pt x="854437" y="1174394"/>
                </a:lnTo>
                <a:cubicBezTo>
                  <a:pt x="872516" y="1153935"/>
                  <a:pt x="898509" y="1142219"/>
                  <a:pt x="925808" y="1142219"/>
                </a:cubicBezTo>
                <a:close/>
                <a:moveTo>
                  <a:pt x="3206432" y="348570"/>
                </a:moveTo>
                <a:cubicBezTo>
                  <a:pt x="3230808" y="348570"/>
                  <a:pt x="3255181" y="357869"/>
                  <a:pt x="3273778" y="376466"/>
                </a:cubicBezTo>
                <a:cubicBezTo>
                  <a:pt x="3310973" y="413661"/>
                  <a:pt x="3310973" y="473974"/>
                  <a:pt x="3273778" y="511169"/>
                </a:cubicBezTo>
                <a:lnTo>
                  <a:pt x="2926820" y="858117"/>
                </a:lnTo>
                <a:cubicBezTo>
                  <a:pt x="2908218" y="876710"/>
                  <a:pt x="2883843" y="886016"/>
                  <a:pt x="2859469" y="886016"/>
                </a:cubicBezTo>
                <a:cubicBezTo>
                  <a:pt x="2835094" y="886016"/>
                  <a:pt x="2810720" y="876719"/>
                  <a:pt x="2792108" y="858117"/>
                </a:cubicBezTo>
                <a:cubicBezTo>
                  <a:pt x="2754913" y="820922"/>
                  <a:pt x="2754913" y="760609"/>
                  <a:pt x="2792108" y="723414"/>
                </a:cubicBezTo>
                <a:lnTo>
                  <a:pt x="3139066" y="376466"/>
                </a:lnTo>
                <a:cubicBezTo>
                  <a:pt x="3157677" y="357869"/>
                  <a:pt x="3182057" y="348570"/>
                  <a:pt x="3206432" y="348570"/>
                </a:cubicBezTo>
                <a:close/>
                <a:moveTo>
                  <a:pt x="1587866" y="348570"/>
                </a:moveTo>
                <a:cubicBezTo>
                  <a:pt x="1612242" y="348570"/>
                  <a:pt x="1636612" y="357868"/>
                  <a:pt x="1655204" y="376466"/>
                </a:cubicBezTo>
                <a:lnTo>
                  <a:pt x="2002152" y="723414"/>
                </a:lnTo>
                <a:cubicBezTo>
                  <a:pt x="2039347" y="760609"/>
                  <a:pt x="2039347" y="820922"/>
                  <a:pt x="2002152" y="858117"/>
                </a:cubicBezTo>
                <a:cubicBezTo>
                  <a:pt x="1983550" y="876710"/>
                  <a:pt x="1959175" y="886016"/>
                  <a:pt x="1934801" y="886016"/>
                </a:cubicBezTo>
                <a:cubicBezTo>
                  <a:pt x="1910426" y="886016"/>
                  <a:pt x="1886052" y="876719"/>
                  <a:pt x="1867450" y="858117"/>
                </a:cubicBezTo>
                <a:lnTo>
                  <a:pt x="1520492" y="511169"/>
                </a:lnTo>
                <a:cubicBezTo>
                  <a:pt x="1483297" y="473974"/>
                  <a:pt x="1483297" y="413661"/>
                  <a:pt x="1520492" y="376466"/>
                </a:cubicBezTo>
                <a:cubicBezTo>
                  <a:pt x="1539109" y="357868"/>
                  <a:pt x="1563490" y="348570"/>
                  <a:pt x="1587866" y="348570"/>
                </a:cubicBezTo>
                <a:close/>
                <a:moveTo>
                  <a:pt x="2406412" y="0"/>
                </a:moveTo>
                <a:cubicBezTo>
                  <a:pt x="2459009" y="0"/>
                  <a:pt x="2501662" y="42643"/>
                  <a:pt x="2501662" y="95250"/>
                </a:cubicBezTo>
                <a:lnTo>
                  <a:pt x="2501662" y="585911"/>
                </a:lnTo>
                <a:cubicBezTo>
                  <a:pt x="2501662" y="638518"/>
                  <a:pt x="2459009" y="681161"/>
                  <a:pt x="2406412" y="681161"/>
                </a:cubicBezTo>
                <a:cubicBezTo>
                  <a:pt x="2353815" y="681161"/>
                  <a:pt x="2311162" y="638518"/>
                  <a:pt x="2311162" y="585911"/>
                </a:cubicBezTo>
                <a:lnTo>
                  <a:pt x="2311162" y="95250"/>
                </a:lnTo>
                <a:cubicBezTo>
                  <a:pt x="2311162" y="42643"/>
                  <a:pt x="2353815" y="0"/>
                  <a:pt x="2406412" y="0"/>
                </a:cubicBezTo>
                <a:close/>
              </a:path>
            </a:pathLst>
          </a:custGeom>
          <a:solidFill>
            <a:schemeClr val="accent4"/>
          </a:solidFill>
          <a:ln w="9525" cap="flat">
            <a:noFill/>
            <a:prstDash val="solid"/>
            <a:miter/>
          </a:ln>
        </p:spPr>
        <p:txBody>
          <a:bodyPr rtlCol="0" anchor="ctr"/>
          <a:lstStyle/>
          <a:p>
            <a:endParaRPr lang="en-US" sz="900"/>
          </a:p>
        </p:txBody>
      </p:sp>
      <p:sp>
        <p:nvSpPr>
          <p:cNvPr id="19" name="Freeform: Shape 64">
            <a:extLst>
              <a:ext uri="{FF2B5EF4-FFF2-40B4-BE49-F238E27FC236}">
                <a16:creationId xmlns:a16="http://schemas.microsoft.com/office/drawing/2014/main" id="{EE7573C1-6746-8E42-BC61-A1E98EC6A94A}"/>
              </a:ext>
            </a:extLst>
          </p:cNvPr>
          <p:cNvSpPr>
            <a:spLocks noChangeAspect="1"/>
          </p:cNvSpPr>
          <p:nvPr/>
        </p:nvSpPr>
        <p:spPr>
          <a:xfrm>
            <a:off x="1489328" y="3778500"/>
            <a:ext cx="681325" cy="786145"/>
          </a:xfrm>
          <a:custGeom>
            <a:avLst/>
            <a:gdLst>
              <a:gd name="connsiteX0" fmla="*/ 1860347 w 3962400"/>
              <a:gd name="connsiteY0" fmla="*/ 4267200 h 4572000"/>
              <a:gd name="connsiteX1" fmla="*/ 1981200 w 3962400"/>
              <a:gd name="connsiteY1" fmla="*/ 4388053 h 4572000"/>
              <a:gd name="connsiteX2" fmla="*/ 2102053 w 3962400"/>
              <a:gd name="connsiteY2" fmla="*/ 4267200 h 4572000"/>
              <a:gd name="connsiteX3" fmla="*/ 1524000 w 3962400"/>
              <a:gd name="connsiteY3" fmla="*/ 3749192 h 4572000"/>
              <a:gd name="connsiteX4" fmla="*/ 1415034 w 3962400"/>
              <a:gd name="connsiteY4" fmla="*/ 3821811 h 4572000"/>
              <a:gd name="connsiteX5" fmla="*/ 1707947 w 3962400"/>
              <a:gd name="connsiteY5" fmla="*/ 4114800 h 4572000"/>
              <a:gd name="connsiteX6" fmla="*/ 2254453 w 3962400"/>
              <a:gd name="connsiteY6" fmla="*/ 4114800 h 4572000"/>
              <a:gd name="connsiteX7" fmla="*/ 2547366 w 3962400"/>
              <a:gd name="connsiteY7" fmla="*/ 3821887 h 4572000"/>
              <a:gd name="connsiteX8" fmla="*/ 2438400 w 3962400"/>
              <a:gd name="connsiteY8" fmla="*/ 3749192 h 4572000"/>
              <a:gd name="connsiteX9" fmla="*/ 2252015 w 3962400"/>
              <a:gd name="connsiteY9" fmla="*/ 3873398 h 4572000"/>
              <a:gd name="connsiteX10" fmla="*/ 2167509 w 3962400"/>
              <a:gd name="connsiteY10" fmla="*/ 3873398 h 4572000"/>
              <a:gd name="connsiteX11" fmla="*/ 1981200 w 3962400"/>
              <a:gd name="connsiteY11" fmla="*/ 3749192 h 4572000"/>
              <a:gd name="connsiteX12" fmla="*/ 1794815 w 3962400"/>
              <a:gd name="connsiteY12" fmla="*/ 3873398 h 4572000"/>
              <a:gd name="connsiteX13" fmla="*/ 1710309 w 3962400"/>
              <a:gd name="connsiteY13" fmla="*/ 3873398 h 4572000"/>
              <a:gd name="connsiteX14" fmla="*/ 1371600 w 3962400"/>
              <a:gd name="connsiteY14" fmla="*/ 3276600 h 4572000"/>
              <a:gd name="connsiteX15" fmla="*/ 1371600 w 3962400"/>
              <a:gd name="connsiteY15" fmla="*/ 3667582 h 4572000"/>
              <a:gd name="connsiteX16" fmla="*/ 1481785 w 3962400"/>
              <a:gd name="connsiteY16" fmla="*/ 3594201 h 4572000"/>
              <a:gd name="connsiteX17" fmla="*/ 1566291 w 3962400"/>
              <a:gd name="connsiteY17" fmla="*/ 3594201 h 4572000"/>
              <a:gd name="connsiteX18" fmla="*/ 1752600 w 3962400"/>
              <a:gd name="connsiteY18" fmla="*/ 3718408 h 4572000"/>
              <a:gd name="connsiteX19" fmla="*/ 1938985 w 3962400"/>
              <a:gd name="connsiteY19" fmla="*/ 3594201 h 4572000"/>
              <a:gd name="connsiteX20" fmla="*/ 2023491 w 3962400"/>
              <a:gd name="connsiteY20" fmla="*/ 3594201 h 4572000"/>
              <a:gd name="connsiteX21" fmla="*/ 2209800 w 3962400"/>
              <a:gd name="connsiteY21" fmla="*/ 3718408 h 4572000"/>
              <a:gd name="connsiteX22" fmla="*/ 2396185 w 3962400"/>
              <a:gd name="connsiteY22" fmla="*/ 3594201 h 4572000"/>
              <a:gd name="connsiteX23" fmla="*/ 2480691 w 3962400"/>
              <a:gd name="connsiteY23" fmla="*/ 3594201 h 4572000"/>
              <a:gd name="connsiteX24" fmla="*/ 2590800 w 3962400"/>
              <a:gd name="connsiteY24" fmla="*/ 3667582 h 4572000"/>
              <a:gd name="connsiteX25" fmla="*/ 2590800 w 3962400"/>
              <a:gd name="connsiteY25" fmla="*/ 3276600 h 4572000"/>
              <a:gd name="connsiteX26" fmla="*/ 1295400 w 3962400"/>
              <a:gd name="connsiteY26" fmla="*/ 2971800 h 4572000"/>
              <a:gd name="connsiteX27" fmla="*/ 1219200 w 3962400"/>
              <a:gd name="connsiteY27" fmla="*/ 3048000 h 4572000"/>
              <a:gd name="connsiteX28" fmla="*/ 1295400 w 3962400"/>
              <a:gd name="connsiteY28" fmla="*/ 3124200 h 4572000"/>
              <a:gd name="connsiteX29" fmla="*/ 2667000 w 3962400"/>
              <a:gd name="connsiteY29" fmla="*/ 3124200 h 4572000"/>
              <a:gd name="connsiteX30" fmla="*/ 2743200 w 3962400"/>
              <a:gd name="connsiteY30" fmla="*/ 3048000 h 4572000"/>
              <a:gd name="connsiteX31" fmla="*/ 2667000 w 3962400"/>
              <a:gd name="connsiteY31" fmla="*/ 2971800 h 4572000"/>
              <a:gd name="connsiteX32" fmla="*/ 1295400 w 3962400"/>
              <a:gd name="connsiteY32" fmla="*/ 2667000 h 4572000"/>
              <a:gd name="connsiteX33" fmla="*/ 1219200 w 3962400"/>
              <a:gd name="connsiteY33" fmla="*/ 2743200 h 4572000"/>
              <a:gd name="connsiteX34" fmla="*/ 1295400 w 3962400"/>
              <a:gd name="connsiteY34" fmla="*/ 2819400 h 4572000"/>
              <a:gd name="connsiteX35" fmla="*/ 2667000 w 3962400"/>
              <a:gd name="connsiteY35" fmla="*/ 2819400 h 4572000"/>
              <a:gd name="connsiteX36" fmla="*/ 2743200 w 3962400"/>
              <a:gd name="connsiteY36" fmla="*/ 2743200 h 4572000"/>
              <a:gd name="connsiteX37" fmla="*/ 2667000 w 3962400"/>
              <a:gd name="connsiteY37" fmla="*/ 2667000 h 4572000"/>
              <a:gd name="connsiteX38" fmla="*/ 1295400 w 3962400"/>
              <a:gd name="connsiteY38" fmla="*/ 2362200 h 4572000"/>
              <a:gd name="connsiteX39" fmla="*/ 1219200 w 3962400"/>
              <a:gd name="connsiteY39" fmla="*/ 2438400 h 4572000"/>
              <a:gd name="connsiteX40" fmla="*/ 1295400 w 3962400"/>
              <a:gd name="connsiteY40" fmla="*/ 2514600 h 4572000"/>
              <a:gd name="connsiteX41" fmla="*/ 2667000 w 3962400"/>
              <a:gd name="connsiteY41" fmla="*/ 2514600 h 4572000"/>
              <a:gd name="connsiteX42" fmla="*/ 2743200 w 3962400"/>
              <a:gd name="connsiteY42" fmla="*/ 2438400 h 4572000"/>
              <a:gd name="connsiteX43" fmla="*/ 2667609 w 3962400"/>
              <a:gd name="connsiteY43" fmla="*/ 2362352 h 4572000"/>
              <a:gd name="connsiteX44" fmla="*/ 2666695 w 3962400"/>
              <a:gd name="connsiteY44" fmla="*/ 2362200 h 4572000"/>
              <a:gd name="connsiteX45" fmla="*/ 708104 w 3962400"/>
              <a:gd name="connsiteY45" fmla="*/ 2155868 h 4572000"/>
              <a:gd name="connsiteX46" fmla="*/ 815866 w 3962400"/>
              <a:gd name="connsiteY46" fmla="*/ 2263630 h 4572000"/>
              <a:gd name="connsiteX47" fmla="*/ 511061 w 3962400"/>
              <a:gd name="connsiteY47" fmla="*/ 2568435 h 4572000"/>
              <a:gd name="connsiteX48" fmla="*/ 403299 w 3962400"/>
              <a:gd name="connsiteY48" fmla="*/ 2460673 h 4572000"/>
              <a:gd name="connsiteX49" fmla="*/ 3254105 w 3962400"/>
              <a:gd name="connsiteY49" fmla="*/ 2155791 h 4572000"/>
              <a:gd name="connsiteX50" fmla="*/ 3558910 w 3962400"/>
              <a:gd name="connsiteY50" fmla="*/ 2460596 h 4572000"/>
              <a:gd name="connsiteX51" fmla="*/ 3451148 w 3962400"/>
              <a:gd name="connsiteY51" fmla="*/ 2568358 h 4572000"/>
              <a:gd name="connsiteX52" fmla="*/ 3146343 w 3962400"/>
              <a:gd name="connsiteY52" fmla="*/ 2263553 h 4572000"/>
              <a:gd name="connsiteX53" fmla="*/ 3505200 w 3962400"/>
              <a:gd name="connsiteY53" fmla="*/ 1219200 h 4572000"/>
              <a:gd name="connsiteX54" fmla="*/ 3962400 w 3962400"/>
              <a:gd name="connsiteY54" fmla="*/ 1219200 h 4572000"/>
              <a:gd name="connsiteX55" fmla="*/ 3962400 w 3962400"/>
              <a:gd name="connsiteY55" fmla="*/ 1371600 h 4572000"/>
              <a:gd name="connsiteX56" fmla="*/ 3505200 w 3962400"/>
              <a:gd name="connsiteY56" fmla="*/ 1371600 h 4572000"/>
              <a:gd name="connsiteX57" fmla="*/ 0 w 3962400"/>
              <a:gd name="connsiteY57" fmla="*/ 1219200 h 4572000"/>
              <a:gd name="connsiteX58" fmla="*/ 457200 w 3962400"/>
              <a:gd name="connsiteY58" fmla="*/ 1219200 h 4572000"/>
              <a:gd name="connsiteX59" fmla="*/ 457200 w 3962400"/>
              <a:gd name="connsiteY59" fmla="*/ 1371600 h 4572000"/>
              <a:gd name="connsiteX60" fmla="*/ 0 w 3962400"/>
              <a:gd name="connsiteY60" fmla="*/ 1371600 h 4572000"/>
              <a:gd name="connsiteX61" fmla="*/ 2171700 w 3962400"/>
              <a:gd name="connsiteY61" fmla="*/ 944651 h 4572000"/>
              <a:gd name="connsiteX62" fmla="*/ 2157527 w 3962400"/>
              <a:gd name="connsiteY62" fmla="*/ 967054 h 4572000"/>
              <a:gd name="connsiteX63" fmla="*/ 2155850 w 3962400"/>
              <a:gd name="connsiteY63" fmla="*/ 970026 h 4572000"/>
              <a:gd name="connsiteX64" fmla="*/ 2141144 w 3962400"/>
              <a:gd name="connsiteY64" fmla="*/ 1011631 h 4572000"/>
              <a:gd name="connsiteX65" fmla="*/ 2138705 w 3962400"/>
              <a:gd name="connsiteY65" fmla="*/ 1022147 h 4572000"/>
              <a:gd name="connsiteX66" fmla="*/ 2133600 w 3962400"/>
              <a:gd name="connsiteY66" fmla="*/ 1066800 h 4572000"/>
              <a:gd name="connsiteX67" fmla="*/ 2138705 w 3962400"/>
              <a:gd name="connsiteY67" fmla="*/ 1111453 h 4572000"/>
              <a:gd name="connsiteX68" fmla="*/ 2141144 w 3962400"/>
              <a:gd name="connsiteY68" fmla="*/ 1121969 h 4572000"/>
              <a:gd name="connsiteX69" fmla="*/ 2155850 w 3962400"/>
              <a:gd name="connsiteY69" fmla="*/ 1163574 h 4572000"/>
              <a:gd name="connsiteX70" fmla="*/ 2157527 w 3962400"/>
              <a:gd name="connsiteY70" fmla="*/ 1166546 h 4572000"/>
              <a:gd name="connsiteX71" fmla="*/ 2171700 w 3962400"/>
              <a:gd name="connsiteY71" fmla="*/ 1188948 h 4572000"/>
              <a:gd name="connsiteX72" fmla="*/ 2185873 w 3962400"/>
              <a:gd name="connsiteY72" fmla="*/ 1166546 h 4572000"/>
              <a:gd name="connsiteX73" fmla="*/ 2187549 w 3962400"/>
              <a:gd name="connsiteY73" fmla="*/ 1163574 h 4572000"/>
              <a:gd name="connsiteX74" fmla="*/ 2202256 w 3962400"/>
              <a:gd name="connsiteY74" fmla="*/ 1121969 h 4572000"/>
              <a:gd name="connsiteX75" fmla="*/ 2204694 w 3962400"/>
              <a:gd name="connsiteY75" fmla="*/ 1111453 h 4572000"/>
              <a:gd name="connsiteX76" fmla="*/ 2209800 w 3962400"/>
              <a:gd name="connsiteY76" fmla="*/ 1066800 h 4572000"/>
              <a:gd name="connsiteX77" fmla="*/ 2204694 w 3962400"/>
              <a:gd name="connsiteY77" fmla="*/ 1022070 h 4572000"/>
              <a:gd name="connsiteX78" fmla="*/ 2202256 w 3962400"/>
              <a:gd name="connsiteY78" fmla="*/ 1011555 h 4572000"/>
              <a:gd name="connsiteX79" fmla="*/ 2187549 w 3962400"/>
              <a:gd name="connsiteY79" fmla="*/ 969950 h 4572000"/>
              <a:gd name="connsiteX80" fmla="*/ 2185873 w 3962400"/>
              <a:gd name="connsiteY80" fmla="*/ 967054 h 4572000"/>
              <a:gd name="connsiteX81" fmla="*/ 2171700 w 3962400"/>
              <a:gd name="connsiteY81" fmla="*/ 944651 h 4572000"/>
              <a:gd name="connsiteX82" fmla="*/ 1790700 w 3962400"/>
              <a:gd name="connsiteY82" fmla="*/ 944651 h 4572000"/>
              <a:gd name="connsiteX83" fmla="*/ 1776527 w 3962400"/>
              <a:gd name="connsiteY83" fmla="*/ 967054 h 4572000"/>
              <a:gd name="connsiteX84" fmla="*/ 1774850 w 3962400"/>
              <a:gd name="connsiteY84" fmla="*/ 970026 h 4572000"/>
              <a:gd name="connsiteX85" fmla="*/ 1760144 w 3962400"/>
              <a:gd name="connsiteY85" fmla="*/ 1011631 h 4572000"/>
              <a:gd name="connsiteX86" fmla="*/ 1757705 w 3962400"/>
              <a:gd name="connsiteY86" fmla="*/ 1022147 h 4572000"/>
              <a:gd name="connsiteX87" fmla="*/ 1752600 w 3962400"/>
              <a:gd name="connsiteY87" fmla="*/ 1066800 h 4572000"/>
              <a:gd name="connsiteX88" fmla="*/ 1757705 w 3962400"/>
              <a:gd name="connsiteY88" fmla="*/ 1111453 h 4572000"/>
              <a:gd name="connsiteX89" fmla="*/ 1760144 w 3962400"/>
              <a:gd name="connsiteY89" fmla="*/ 1121969 h 4572000"/>
              <a:gd name="connsiteX90" fmla="*/ 1774850 w 3962400"/>
              <a:gd name="connsiteY90" fmla="*/ 1163574 h 4572000"/>
              <a:gd name="connsiteX91" fmla="*/ 1776527 w 3962400"/>
              <a:gd name="connsiteY91" fmla="*/ 1166546 h 4572000"/>
              <a:gd name="connsiteX92" fmla="*/ 1790700 w 3962400"/>
              <a:gd name="connsiteY92" fmla="*/ 1188948 h 4572000"/>
              <a:gd name="connsiteX93" fmla="*/ 1804873 w 3962400"/>
              <a:gd name="connsiteY93" fmla="*/ 1166546 h 4572000"/>
              <a:gd name="connsiteX94" fmla="*/ 1806549 w 3962400"/>
              <a:gd name="connsiteY94" fmla="*/ 1163574 h 4572000"/>
              <a:gd name="connsiteX95" fmla="*/ 1821256 w 3962400"/>
              <a:gd name="connsiteY95" fmla="*/ 1121969 h 4572000"/>
              <a:gd name="connsiteX96" fmla="*/ 1823694 w 3962400"/>
              <a:gd name="connsiteY96" fmla="*/ 1111453 h 4572000"/>
              <a:gd name="connsiteX97" fmla="*/ 1828800 w 3962400"/>
              <a:gd name="connsiteY97" fmla="*/ 1066800 h 4572000"/>
              <a:gd name="connsiteX98" fmla="*/ 1823694 w 3962400"/>
              <a:gd name="connsiteY98" fmla="*/ 1022070 h 4572000"/>
              <a:gd name="connsiteX99" fmla="*/ 1821256 w 3962400"/>
              <a:gd name="connsiteY99" fmla="*/ 1011555 h 4572000"/>
              <a:gd name="connsiteX100" fmla="*/ 1806549 w 3962400"/>
              <a:gd name="connsiteY100" fmla="*/ 969950 h 4572000"/>
              <a:gd name="connsiteX101" fmla="*/ 1804873 w 3962400"/>
              <a:gd name="connsiteY101" fmla="*/ 967054 h 4572000"/>
              <a:gd name="connsiteX102" fmla="*/ 1790700 w 3962400"/>
              <a:gd name="connsiteY102" fmla="*/ 944651 h 4572000"/>
              <a:gd name="connsiteX103" fmla="*/ 1600200 w 3962400"/>
              <a:gd name="connsiteY103" fmla="*/ 838200 h 4572000"/>
              <a:gd name="connsiteX104" fmla="*/ 1371600 w 3962400"/>
              <a:gd name="connsiteY104" fmla="*/ 1083411 h 4572000"/>
              <a:gd name="connsiteX105" fmla="*/ 1507083 w 3962400"/>
              <a:gd name="connsiteY105" fmla="*/ 1372590 h 4572000"/>
              <a:gd name="connsiteX106" fmla="*/ 1801368 w 3962400"/>
              <a:gd name="connsiteY106" fmla="*/ 1617878 h 4572000"/>
              <a:gd name="connsiteX107" fmla="*/ 1828800 w 3962400"/>
              <a:gd name="connsiteY107" fmla="*/ 1676400 h 4572000"/>
              <a:gd name="connsiteX108" fmla="*/ 1828800 w 3962400"/>
              <a:gd name="connsiteY108" fmla="*/ 2209800 h 4572000"/>
              <a:gd name="connsiteX109" fmla="*/ 2133600 w 3962400"/>
              <a:gd name="connsiteY109" fmla="*/ 2209800 h 4572000"/>
              <a:gd name="connsiteX110" fmla="*/ 2133600 w 3962400"/>
              <a:gd name="connsiteY110" fmla="*/ 1676400 h 4572000"/>
              <a:gd name="connsiteX111" fmla="*/ 2161032 w 3962400"/>
              <a:gd name="connsiteY111" fmla="*/ 1617878 h 4572000"/>
              <a:gd name="connsiteX112" fmla="*/ 2455316 w 3962400"/>
              <a:gd name="connsiteY112" fmla="*/ 1372590 h 4572000"/>
              <a:gd name="connsiteX113" fmla="*/ 2590800 w 3962400"/>
              <a:gd name="connsiteY113" fmla="*/ 1083411 h 4572000"/>
              <a:gd name="connsiteX114" fmla="*/ 2362200 w 3962400"/>
              <a:gd name="connsiteY114" fmla="*/ 838200 h 4572000"/>
              <a:gd name="connsiteX115" fmla="*/ 2292934 w 3962400"/>
              <a:gd name="connsiteY115" fmla="*/ 849401 h 4572000"/>
              <a:gd name="connsiteX116" fmla="*/ 2296973 w 3962400"/>
              <a:gd name="connsiteY116" fmla="*/ 856107 h 4572000"/>
              <a:gd name="connsiteX117" fmla="*/ 2318766 w 3962400"/>
              <a:gd name="connsiteY117" fmla="*/ 892607 h 4572000"/>
              <a:gd name="connsiteX118" fmla="*/ 2323414 w 3962400"/>
              <a:gd name="connsiteY118" fmla="*/ 900989 h 4572000"/>
              <a:gd name="connsiteX119" fmla="*/ 2342693 w 3962400"/>
              <a:gd name="connsiteY119" fmla="*/ 948385 h 4572000"/>
              <a:gd name="connsiteX120" fmla="*/ 2346426 w 3962400"/>
              <a:gd name="connsiteY120" fmla="*/ 961110 h 4572000"/>
              <a:gd name="connsiteX121" fmla="*/ 2355647 w 3962400"/>
              <a:gd name="connsiteY121" fmla="*/ 999896 h 4572000"/>
              <a:gd name="connsiteX122" fmla="*/ 2358161 w 3962400"/>
              <a:gd name="connsiteY122" fmla="*/ 1014603 h 4572000"/>
              <a:gd name="connsiteX123" fmla="*/ 2362200 w 3962400"/>
              <a:gd name="connsiteY123" fmla="*/ 1066800 h 4572000"/>
              <a:gd name="connsiteX124" fmla="*/ 2219553 w 3962400"/>
              <a:gd name="connsiteY124" fmla="*/ 1362227 h 4572000"/>
              <a:gd name="connsiteX125" fmla="*/ 2171700 w 3962400"/>
              <a:gd name="connsiteY125" fmla="*/ 1379144 h 4572000"/>
              <a:gd name="connsiteX126" fmla="*/ 2123846 w 3962400"/>
              <a:gd name="connsiteY126" fmla="*/ 1362227 h 4572000"/>
              <a:gd name="connsiteX127" fmla="*/ 1981200 w 3962400"/>
              <a:gd name="connsiteY127" fmla="*/ 1066800 h 4572000"/>
              <a:gd name="connsiteX128" fmla="*/ 1985391 w 3962400"/>
              <a:gd name="connsiteY128" fmla="*/ 1014603 h 4572000"/>
              <a:gd name="connsiteX129" fmla="*/ 1987905 w 3962400"/>
              <a:gd name="connsiteY129" fmla="*/ 999896 h 4572000"/>
              <a:gd name="connsiteX130" fmla="*/ 1997126 w 3962400"/>
              <a:gd name="connsiteY130" fmla="*/ 961110 h 4572000"/>
              <a:gd name="connsiteX131" fmla="*/ 2000783 w 3962400"/>
              <a:gd name="connsiteY131" fmla="*/ 948385 h 4572000"/>
              <a:gd name="connsiteX132" fmla="*/ 2020062 w 3962400"/>
              <a:gd name="connsiteY132" fmla="*/ 900989 h 4572000"/>
              <a:gd name="connsiteX133" fmla="*/ 2024558 w 3962400"/>
              <a:gd name="connsiteY133" fmla="*/ 892835 h 4572000"/>
              <a:gd name="connsiteX134" fmla="*/ 2046732 w 3962400"/>
              <a:gd name="connsiteY134" fmla="*/ 855878 h 4572000"/>
              <a:gd name="connsiteX135" fmla="*/ 2050542 w 3962400"/>
              <a:gd name="connsiteY135" fmla="*/ 849477 h 4572000"/>
              <a:gd name="connsiteX136" fmla="*/ 1912010 w 3962400"/>
              <a:gd name="connsiteY136" fmla="*/ 849477 h 4572000"/>
              <a:gd name="connsiteX137" fmla="*/ 1915820 w 3962400"/>
              <a:gd name="connsiteY137" fmla="*/ 855878 h 4572000"/>
              <a:gd name="connsiteX138" fmla="*/ 1937994 w 3962400"/>
              <a:gd name="connsiteY138" fmla="*/ 892835 h 4572000"/>
              <a:gd name="connsiteX139" fmla="*/ 1942490 w 3962400"/>
              <a:gd name="connsiteY139" fmla="*/ 900989 h 4572000"/>
              <a:gd name="connsiteX140" fmla="*/ 1961769 w 3962400"/>
              <a:gd name="connsiteY140" fmla="*/ 948385 h 4572000"/>
              <a:gd name="connsiteX141" fmla="*/ 1965426 w 3962400"/>
              <a:gd name="connsiteY141" fmla="*/ 961110 h 4572000"/>
              <a:gd name="connsiteX142" fmla="*/ 1974647 w 3962400"/>
              <a:gd name="connsiteY142" fmla="*/ 999896 h 4572000"/>
              <a:gd name="connsiteX143" fmla="*/ 1977161 w 3962400"/>
              <a:gd name="connsiteY143" fmla="*/ 1014603 h 4572000"/>
              <a:gd name="connsiteX144" fmla="*/ 1981200 w 3962400"/>
              <a:gd name="connsiteY144" fmla="*/ 1066800 h 4572000"/>
              <a:gd name="connsiteX145" fmla="*/ 1838553 w 3962400"/>
              <a:gd name="connsiteY145" fmla="*/ 1362227 h 4572000"/>
              <a:gd name="connsiteX146" fmla="*/ 1790700 w 3962400"/>
              <a:gd name="connsiteY146" fmla="*/ 1379144 h 4572000"/>
              <a:gd name="connsiteX147" fmla="*/ 1742846 w 3962400"/>
              <a:gd name="connsiteY147" fmla="*/ 1362227 h 4572000"/>
              <a:gd name="connsiteX148" fmla="*/ 1600200 w 3962400"/>
              <a:gd name="connsiteY148" fmla="*/ 1066800 h 4572000"/>
              <a:gd name="connsiteX149" fmla="*/ 1604162 w 3962400"/>
              <a:gd name="connsiteY149" fmla="*/ 1014603 h 4572000"/>
              <a:gd name="connsiteX150" fmla="*/ 1606677 w 3962400"/>
              <a:gd name="connsiteY150" fmla="*/ 999896 h 4572000"/>
              <a:gd name="connsiteX151" fmla="*/ 1615897 w 3962400"/>
              <a:gd name="connsiteY151" fmla="*/ 961110 h 4572000"/>
              <a:gd name="connsiteX152" fmla="*/ 1619631 w 3962400"/>
              <a:gd name="connsiteY152" fmla="*/ 948385 h 4572000"/>
              <a:gd name="connsiteX153" fmla="*/ 1638909 w 3962400"/>
              <a:gd name="connsiteY153" fmla="*/ 900989 h 4572000"/>
              <a:gd name="connsiteX154" fmla="*/ 1643558 w 3962400"/>
              <a:gd name="connsiteY154" fmla="*/ 892607 h 4572000"/>
              <a:gd name="connsiteX155" fmla="*/ 1665351 w 3962400"/>
              <a:gd name="connsiteY155" fmla="*/ 856107 h 4572000"/>
              <a:gd name="connsiteX156" fmla="*/ 1669389 w 3962400"/>
              <a:gd name="connsiteY156" fmla="*/ 849401 h 4572000"/>
              <a:gd name="connsiteX157" fmla="*/ 1600200 w 3962400"/>
              <a:gd name="connsiteY157" fmla="*/ 838200 h 4572000"/>
              <a:gd name="connsiteX158" fmla="*/ 1981200 w 3962400"/>
              <a:gd name="connsiteY158" fmla="*/ 152400 h 4572000"/>
              <a:gd name="connsiteX159" fmla="*/ 838200 w 3962400"/>
              <a:gd name="connsiteY159" fmla="*/ 1295400 h 4572000"/>
              <a:gd name="connsiteX160" fmla="*/ 1297076 w 3962400"/>
              <a:gd name="connsiteY160" fmla="*/ 2209800 h 4572000"/>
              <a:gd name="connsiteX161" fmla="*/ 1676400 w 3962400"/>
              <a:gd name="connsiteY161" fmla="*/ 2209800 h 4572000"/>
              <a:gd name="connsiteX162" fmla="*/ 1676400 w 3962400"/>
              <a:gd name="connsiteY162" fmla="*/ 1712061 h 4572000"/>
              <a:gd name="connsiteX163" fmla="*/ 1409547 w 3962400"/>
              <a:gd name="connsiteY163" fmla="*/ 1489710 h 4572000"/>
              <a:gd name="connsiteX164" fmla="*/ 1219200 w 3962400"/>
              <a:gd name="connsiteY164" fmla="*/ 1083411 h 4572000"/>
              <a:gd name="connsiteX165" fmla="*/ 1600200 w 3962400"/>
              <a:gd name="connsiteY165" fmla="*/ 685800 h 4572000"/>
              <a:gd name="connsiteX166" fmla="*/ 1791005 w 3962400"/>
              <a:gd name="connsiteY166" fmla="*/ 738911 h 4572000"/>
              <a:gd name="connsiteX167" fmla="*/ 2171471 w 3962400"/>
              <a:gd name="connsiteY167" fmla="*/ 738911 h 4572000"/>
              <a:gd name="connsiteX168" fmla="*/ 2362200 w 3962400"/>
              <a:gd name="connsiteY168" fmla="*/ 685800 h 4572000"/>
              <a:gd name="connsiteX169" fmla="*/ 2743200 w 3962400"/>
              <a:gd name="connsiteY169" fmla="*/ 1083411 h 4572000"/>
              <a:gd name="connsiteX170" fmla="*/ 2552852 w 3962400"/>
              <a:gd name="connsiteY170" fmla="*/ 1489634 h 4572000"/>
              <a:gd name="connsiteX171" fmla="*/ 2286000 w 3962400"/>
              <a:gd name="connsiteY171" fmla="*/ 1712061 h 4572000"/>
              <a:gd name="connsiteX172" fmla="*/ 2286000 w 3962400"/>
              <a:gd name="connsiteY172" fmla="*/ 2209800 h 4572000"/>
              <a:gd name="connsiteX173" fmla="*/ 2665323 w 3962400"/>
              <a:gd name="connsiteY173" fmla="*/ 2209800 h 4572000"/>
              <a:gd name="connsiteX174" fmla="*/ 3124200 w 3962400"/>
              <a:gd name="connsiteY174" fmla="*/ 1295400 h 4572000"/>
              <a:gd name="connsiteX175" fmla="*/ 1981200 w 3962400"/>
              <a:gd name="connsiteY175" fmla="*/ 152400 h 4572000"/>
              <a:gd name="connsiteX176" fmla="*/ 3451261 w 3962400"/>
              <a:gd name="connsiteY176" fmla="*/ 22462 h 4572000"/>
              <a:gd name="connsiteX177" fmla="*/ 3559023 w 3962400"/>
              <a:gd name="connsiteY177" fmla="*/ 130224 h 4572000"/>
              <a:gd name="connsiteX178" fmla="*/ 3254218 w 3962400"/>
              <a:gd name="connsiteY178" fmla="*/ 435029 h 4572000"/>
              <a:gd name="connsiteX179" fmla="*/ 3146456 w 3962400"/>
              <a:gd name="connsiteY179" fmla="*/ 327267 h 4572000"/>
              <a:gd name="connsiteX180" fmla="*/ 511093 w 3962400"/>
              <a:gd name="connsiteY180" fmla="*/ 22359 h 4572000"/>
              <a:gd name="connsiteX181" fmla="*/ 815898 w 3962400"/>
              <a:gd name="connsiteY181" fmla="*/ 327164 h 4572000"/>
              <a:gd name="connsiteX182" fmla="*/ 708136 w 3962400"/>
              <a:gd name="connsiteY182" fmla="*/ 434926 h 4572000"/>
              <a:gd name="connsiteX183" fmla="*/ 403331 w 3962400"/>
              <a:gd name="connsiteY183" fmla="*/ 130121 h 4572000"/>
              <a:gd name="connsiteX184" fmla="*/ 1981200 w 3962400"/>
              <a:gd name="connsiteY184" fmla="*/ 0 h 4572000"/>
              <a:gd name="connsiteX185" fmla="*/ 3276600 w 3962400"/>
              <a:gd name="connsiteY185" fmla="*/ 1295400 h 4572000"/>
              <a:gd name="connsiteX186" fmla="*/ 2826334 w 3962400"/>
              <a:gd name="connsiteY186" fmla="*/ 2274951 h 4572000"/>
              <a:gd name="connsiteX187" fmla="*/ 2895600 w 3962400"/>
              <a:gd name="connsiteY187" fmla="*/ 2438400 h 4572000"/>
              <a:gd name="connsiteX188" fmla="*/ 2836164 w 3962400"/>
              <a:gd name="connsiteY188" fmla="*/ 2590800 h 4572000"/>
              <a:gd name="connsiteX189" fmla="*/ 2895600 w 3962400"/>
              <a:gd name="connsiteY189" fmla="*/ 2743200 h 4572000"/>
              <a:gd name="connsiteX190" fmla="*/ 2836164 w 3962400"/>
              <a:gd name="connsiteY190" fmla="*/ 2895600 h 4572000"/>
              <a:gd name="connsiteX191" fmla="*/ 2895600 w 3962400"/>
              <a:gd name="connsiteY191" fmla="*/ 3048000 h 4572000"/>
              <a:gd name="connsiteX192" fmla="*/ 2743200 w 3962400"/>
              <a:gd name="connsiteY192" fmla="*/ 3262579 h 4572000"/>
              <a:gd name="connsiteX193" fmla="*/ 2743200 w 3962400"/>
              <a:gd name="connsiteY193" fmla="*/ 3810000 h 4572000"/>
              <a:gd name="connsiteX194" fmla="*/ 2720721 w 3962400"/>
              <a:gd name="connsiteY194" fmla="*/ 3863721 h 4572000"/>
              <a:gd name="connsiteX195" fmla="*/ 2720873 w 3962400"/>
              <a:gd name="connsiteY195" fmla="*/ 3863873 h 4572000"/>
              <a:gd name="connsiteX196" fmla="*/ 2035073 w 3962400"/>
              <a:gd name="connsiteY196" fmla="*/ 4549673 h 4572000"/>
              <a:gd name="connsiteX197" fmla="*/ 1981200 w 3962400"/>
              <a:gd name="connsiteY197" fmla="*/ 4572000 h 4572000"/>
              <a:gd name="connsiteX198" fmla="*/ 1927326 w 3962400"/>
              <a:gd name="connsiteY198" fmla="*/ 4549673 h 4572000"/>
              <a:gd name="connsiteX199" fmla="*/ 1241526 w 3962400"/>
              <a:gd name="connsiteY199" fmla="*/ 3863873 h 4572000"/>
              <a:gd name="connsiteX200" fmla="*/ 1241679 w 3962400"/>
              <a:gd name="connsiteY200" fmla="*/ 3863721 h 4572000"/>
              <a:gd name="connsiteX201" fmla="*/ 1219200 w 3962400"/>
              <a:gd name="connsiteY201" fmla="*/ 3810000 h 4572000"/>
              <a:gd name="connsiteX202" fmla="*/ 1219200 w 3962400"/>
              <a:gd name="connsiteY202" fmla="*/ 3262579 h 4572000"/>
              <a:gd name="connsiteX203" fmla="*/ 1066800 w 3962400"/>
              <a:gd name="connsiteY203" fmla="*/ 3048000 h 4572000"/>
              <a:gd name="connsiteX204" fmla="*/ 1126236 w 3962400"/>
              <a:gd name="connsiteY204" fmla="*/ 2895600 h 4572000"/>
              <a:gd name="connsiteX205" fmla="*/ 1066800 w 3962400"/>
              <a:gd name="connsiteY205" fmla="*/ 2743200 h 4572000"/>
              <a:gd name="connsiteX206" fmla="*/ 1126236 w 3962400"/>
              <a:gd name="connsiteY206" fmla="*/ 2590800 h 4572000"/>
              <a:gd name="connsiteX207" fmla="*/ 1066800 w 3962400"/>
              <a:gd name="connsiteY207" fmla="*/ 2438400 h 4572000"/>
              <a:gd name="connsiteX208" fmla="*/ 1136066 w 3962400"/>
              <a:gd name="connsiteY208" fmla="*/ 2274951 h 4572000"/>
              <a:gd name="connsiteX209" fmla="*/ 685800 w 3962400"/>
              <a:gd name="connsiteY209" fmla="*/ 1295400 h 4572000"/>
              <a:gd name="connsiteX210" fmla="*/ 1981200 w 3962400"/>
              <a:gd name="connsiteY210"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3962400" h="4572000">
                <a:moveTo>
                  <a:pt x="1860347" y="4267200"/>
                </a:moveTo>
                <a:lnTo>
                  <a:pt x="1981200" y="4388053"/>
                </a:lnTo>
                <a:lnTo>
                  <a:pt x="2102053" y="4267200"/>
                </a:lnTo>
                <a:close/>
                <a:moveTo>
                  <a:pt x="1524000" y="3749192"/>
                </a:moveTo>
                <a:lnTo>
                  <a:pt x="1415034" y="3821811"/>
                </a:lnTo>
                <a:lnTo>
                  <a:pt x="1707947" y="4114800"/>
                </a:lnTo>
                <a:lnTo>
                  <a:pt x="2254453" y="4114800"/>
                </a:lnTo>
                <a:lnTo>
                  <a:pt x="2547366" y="3821887"/>
                </a:lnTo>
                <a:lnTo>
                  <a:pt x="2438400" y="3749192"/>
                </a:lnTo>
                <a:lnTo>
                  <a:pt x="2252015" y="3873398"/>
                </a:lnTo>
                <a:cubicBezTo>
                  <a:pt x="2226411" y="3890467"/>
                  <a:pt x="2193112" y="3890467"/>
                  <a:pt x="2167509" y="3873398"/>
                </a:cubicBezTo>
                <a:lnTo>
                  <a:pt x="1981200" y="3749192"/>
                </a:lnTo>
                <a:lnTo>
                  <a:pt x="1794815" y="3873398"/>
                </a:lnTo>
                <a:cubicBezTo>
                  <a:pt x="1769211" y="3890467"/>
                  <a:pt x="1735912" y="3890467"/>
                  <a:pt x="1710309" y="3873398"/>
                </a:cubicBezTo>
                <a:close/>
                <a:moveTo>
                  <a:pt x="1371600" y="3276600"/>
                </a:moveTo>
                <a:lnTo>
                  <a:pt x="1371600" y="3667582"/>
                </a:lnTo>
                <a:lnTo>
                  <a:pt x="1481785" y="3594201"/>
                </a:lnTo>
                <a:cubicBezTo>
                  <a:pt x="1507388" y="3577133"/>
                  <a:pt x="1540688" y="3577133"/>
                  <a:pt x="1566291" y="3594201"/>
                </a:cubicBezTo>
                <a:lnTo>
                  <a:pt x="1752600" y="3718408"/>
                </a:lnTo>
                <a:lnTo>
                  <a:pt x="1938985" y="3594201"/>
                </a:lnTo>
                <a:cubicBezTo>
                  <a:pt x="1964588" y="3577133"/>
                  <a:pt x="1997888" y="3577133"/>
                  <a:pt x="2023491" y="3594201"/>
                </a:cubicBezTo>
                <a:lnTo>
                  <a:pt x="2209800" y="3718408"/>
                </a:lnTo>
                <a:lnTo>
                  <a:pt x="2396185" y="3594201"/>
                </a:lnTo>
                <a:cubicBezTo>
                  <a:pt x="2421788" y="3577133"/>
                  <a:pt x="2455088" y="3577133"/>
                  <a:pt x="2480691" y="3594201"/>
                </a:cubicBezTo>
                <a:lnTo>
                  <a:pt x="2590800" y="3667582"/>
                </a:lnTo>
                <a:lnTo>
                  <a:pt x="2590800" y="3276600"/>
                </a:lnTo>
                <a:close/>
                <a:moveTo>
                  <a:pt x="1295400" y="2971800"/>
                </a:moveTo>
                <a:cubicBezTo>
                  <a:pt x="1253414" y="2971800"/>
                  <a:pt x="1219200" y="3006014"/>
                  <a:pt x="1219200" y="3048000"/>
                </a:cubicBezTo>
                <a:cubicBezTo>
                  <a:pt x="1219200" y="3089986"/>
                  <a:pt x="1253414" y="3124200"/>
                  <a:pt x="1295400" y="3124200"/>
                </a:cubicBezTo>
                <a:lnTo>
                  <a:pt x="2667000" y="3124200"/>
                </a:lnTo>
                <a:cubicBezTo>
                  <a:pt x="2708986" y="3124200"/>
                  <a:pt x="2743200" y="3089986"/>
                  <a:pt x="2743200" y="3048000"/>
                </a:cubicBezTo>
                <a:cubicBezTo>
                  <a:pt x="2743200" y="3006014"/>
                  <a:pt x="2708986" y="2971800"/>
                  <a:pt x="2667000" y="2971800"/>
                </a:cubicBezTo>
                <a:close/>
                <a:moveTo>
                  <a:pt x="1295400" y="2667000"/>
                </a:moveTo>
                <a:cubicBezTo>
                  <a:pt x="1253414" y="2667000"/>
                  <a:pt x="1219200" y="2701214"/>
                  <a:pt x="1219200" y="2743200"/>
                </a:cubicBezTo>
                <a:cubicBezTo>
                  <a:pt x="1219200" y="2785186"/>
                  <a:pt x="1253414" y="2819400"/>
                  <a:pt x="1295400" y="2819400"/>
                </a:cubicBezTo>
                <a:lnTo>
                  <a:pt x="2667000" y="2819400"/>
                </a:lnTo>
                <a:cubicBezTo>
                  <a:pt x="2708986" y="2819400"/>
                  <a:pt x="2743200" y="2785186"/>
                  <a:pt x="2743200" y="2743200"/>
                </a:cubicBezTo>
                <a:cubicBezTo>
                  <a:pt x="2743200" y="2701214"/>
                  <a:pt x="2708986" y="2667000"/>
                  <a:pt x="2667000" y="2667000"/>
                </a:cubicBezTo>
                <a:close/>
                <a:moveTo>
                  <a:pt x="1295400" y="2362200"/>
                </a:moveTo>
                <a:cubicBezTo>
                  <a:pt x="1253414" y="2362200"/>
                  <a:pt x="1219200" y="2396414"/>
                  <a:pt x="1219200" y="2438400"/>
                </a:cubicBezTo>
                <a:cubicBezTo>
                  <a:pt x="1219200" y="2480386"/>
                  <a:pt x="1253414" y="2514600"/>
                  <a:pt x="1295400" y="2514600"/>
                </a:cubicBezTo>
                <a:lnTo>
                  <a:pt x="2667000" y="2514600"/>
                </a:lnTo>
                <a:cubicBezTo>
                  <a:pt x="2708986" y="2514600"/>
                  <a:pt x="2743200" y="2480386"/>
                  <a:pt x="2743200" y="2438400"/>
                </a:cubicBezTo>
                <a:cubicBezTo>
                  <a:pt x="2743200" y="2396566"/>
                  <a:pt x="2709291" y="2362657"/>
                  <a:pt x="2667609" y="2362352"/>
                </a:cubicBezTo>
                <a:lnTo>
                  <a:pt x="2666695" y="2362200"/>
                </a:lnTo>
                <a:close/>
                <a:moveTo>
                  <a:pt x="708104" y="2155868"/>
                </a:moveTo>
                <a:lnTo>
                  <a:pt x="815866" y="2263630"/>
                </a:lnTo>
                <a:lnTo>
                  <a:pt x="511061" y="2568435"/>
                </a:lnTo>
                <a:lnTo>
                  <a:pt x="403299" y="2460673"/>
                </a:lnTo>
                <a:close/>
                <a:moveTo>
                  <a:pt x="3254105" y="2155791"/>
                </a:moveTo>
                <a:lnTo>
                  <a:pt x="3558910" y="2460596"/>
                </a:lnTo>
                <a:lnTo>
                  <a:pt x="3451148" y="2568358"/>
                </a:lnTo>
                <a:lnTo>
                  <a:pt x="3146343" y="2263553"/>
                </a:lnTo>
                <a:close/>
                <a:moveTo>
                  <a:pt x="3505200" y="1219200"/>
                </a:moveTo>
                <a:lnTo>
                  <a:pt x="3962400" y="1219200"/>
                </a:lnTo>
                <a:lnTo>
                  <a:pt x="3962400" y="1371600"/>
                </a:lnTo>
                <a:lnTo>
                  <a:pt x="3505200" y="1371600"/>
                </a:lnTo>
                <a:close/>
                <a:moveTo>
                  <a:pt x="0" y="1219200"/>
                </a:moveTo>
                <a:lnTo>
                  <a:pt x="457200" y="1219200"/>
                </a:lnTo>
                <a:lnTo>
                  <a:pt x="457200" y="1371600"/>
                </a:lnTo>
                <a:lnTo>
                  <a:pt x="0" y="1371600"/>
                </a:lnTo>
                <a:close/>
                <a:moveTo>
                  <a:pt x="2171700" y="944651"/>
                </a:moveTo>
                <a:cubicBezTo>
                  <a:pt x="2166823" y="952043"/>
                  <a:pt x="2161489" y="959205"/>
                  <a:pt x="2157527" y="967054"/>
                </a:cubicBezTo>
                <a:cubicBezTo>
                  <a:pt x="2156993" y="968045"/>
                  <a:pt x="2156384" y="969035"/>
                  <a:pt x="2155850" y="970026"/>
                </a:cubicBezTo>
                <a:cubicBezTo>
                  <a:pt x="2149449" y="983361"/>
                  <a:pt x="2144801" y="997382"/>
                  <a:pt x="2141144" y="1011631"/>
                </a:cubicBezTo>
                <a:cubicBezTo>
                  <a:pt x="2140229" y="1015060"/>
                  <a:pt x="2139467" y="1018641"/>
                  <a:pt x="2138705" y="1022147"/>
                </a:cubicBezTo>
                <a:cubicBezTo>
                  <a:pt x="2135733" y="1036777"/>
                  <a:pt x="2133600" y="1051636"/>
                  <a:pt x="2133600" y="1066800"/>
                </a:cubicBezTo>
                <a:cubicBezTo>
                  <a:pt x="2133600" y="1081964"/>
                  <a:pt x="2135733" y="1096823"/>
                  <a:pt x="2138705" y="1111453"/>
                </a:cubicBezTo>
                <a:cubicBezTo>
                  <a:pt x="2139467" y="1114958"/>
                  <a:pt x="2140229" y="1118463"/>
                  <a:pt x="2141144" y="1121969"/>
                </a:cubicBezTo>
                <a:cubicBezTo>
                  <a:pt x="2144801" y="1136218"/>
                  <a:pt x="2149449" y="1150239"/>
                  <a:pt x="2155850" y="1163574"/>
                </a:cubicBezTo>
                <a:cubicBezTo>
                  <a:pt x="2156307" y="1164564"/>
                  <a:pt x="2156993" y="1165555"/>
                  <a:pt x="2157527" y="1166546"/>
                </a:cubicBezTo>
                <a:cubicBezTo>
                  <a:pt x="2161489" y="1174394"/>
                  <a:pt x="2166823" y="1181557"/>
                  <a:pt x="2171700" y="1188948"/>
                </a:cubicBezTo>
                <a:cubicBezTo>
                  <a:pt x="2176577" y="1181557"/>
                  <a:pt x="2181911" y="1174394"/>
                  <a:pt x="2185873" y="1166546"/>
                </a:cubicBezTo>
                <a:cubicBezTo>
                  <a:pt x="2186406" y="1165555"/>
                  <a:pt x="2187092" y="1164564"/>
                  <a:pt x="2187549" y="1163574"/>
                </a:cubicBezTo>
                <a:cubicBezTo>
                  <a:pt x="2193950" y="1150239"/>
                  <a:pt x="2198598" y="1136218"/>
                  <a:pt x="2202256" y="1121969"/>
                </a:cubicBezTo>
                <a:cubicBezTo>
                  <a:pt x="2203170" y="1118540"/>
                  <a:pt x="2203932" y="1114958"/>
                  <a:pt x="2204694" y="1111453"/>
                </a:cubicBezTo>
                <a:cubicBezTo>
                  <a:pt x="2207666" y="1096823"/>
                  <a:pt x="2209800" y="1081964"/>
                  <a:pt x="2209800" y="1066800"/>
                </a:cubicBezTo>
                <a:cubicBezTo>
                  <a:pt x="2209800" y="1051636"/>
                  <a:pt x="2207666" y="1036777"/>
                  <a:pt x="2204694" y="1022070"/>
                </a:cubicBezTo>
                <a:cubicBezTo>
                  <a:pt x="2203932" y="1018565"/>
                  <a:pt x="2203170" y="1015060"/>
                  <a:pt x="2202256" y="1011555"/>
                </a:cubicBezTo>
                <a:cubicBezTo>
                  <a:pt x="2198598" y="997229"/>
                  <a:pt x="2193950" y="983208"/>
                  <a:pt x="2187549" y="969950"/>
                </a:cubicBezTo>
                <a:cubicBezTo>
                  <a:pt x="2187016" y="968959"/>
                  <a:pt x="2186330" y="968045"/>
                  <a:pt x="2185873" y="967054"/>
                </a:cubicBezTo>
                <a:cubicBezTo>
                  <a:pt x="2181911" y="959205"/>
                  <a:pt x="2176577" y="952043"/>
                  <a:pt x="2171700" y="944651"/>
                </a:cubicBezTo>
                <a:close/>
                <a:moveTo>
                  <a:pt x="1790700" y="944651"/>
                </a:moveTo>
                <a:cubicBezTo>
                  <a:pt x="1785823" y="952043"/>
                  <a:pt x="1780489" y="959205"/>
                  <a:pt x="1776527" y="967054"/>
                </a:cubicBezTo>
                <a:cubicBezTo>
                  <a:pt x="1775993" y="968045"/>
                  <a:pt x="1775384" y="969035"/>
                  <a:pt x="1774850" y="970026"/>
                </a:cubicBezTo>
                <a:cubicBezTo>
                  <a:pt x="1768449" y="983361"/>
                  <a:pt x="1763801" y="997382"/>
                  <a:pt x="1760144" y="1011631"/>
                </a:cubicBezTo>
                <a:cubicBezTo>
                  <a:pt x="1759229" y="1015060"/>
                  <a:pt x="1758467" y="1018641"/>
                  <a:pt x="1757705" y="1022147"/>
                </a:cubicBezTo>
                <a:cubicBezTo>
                  <a:pt x="1754733" y="1036777"/>
                  <a:pt x="1752600" y="1051636"/>
                  <a:pt x="1752600" y="1066800"/>
                </a:cubicBezTo>
                <a:cubicBezTo>
                  <a:pt x="1752600" y="1081964"/>
                  <a:pt x="1754733" y="1096823"/>
                  <a:pt x="1757705" y="1111453"/>
                </a:cubicBezTo>
                <a:cubicBezTo>
                  <a:pt x="1758467" y="1114958"/>
                  <a:pt x="1759229" y="1118463"/>
                  <a:pt x="1760144" y="1121969"/>
                </a:cubicBezTo>
                <a:cubicBezTo>
                  <a:pt x="1763801" y="1136218"/>
                  <a:pt x="1768449" y="1150239"/>
                  <a:pt x="1774850" y="1163574"/>
                </a:cubicBezTo>
                <a:cubicBezTo>
                  <a:pt x="1775307" y="1164564"/>
                  <a:pt x="1775993" y="1165555"/>
                  <a:pt x="1776527" y="1166546"/>
                </a:cubicBezTo>
                <a:cubicBezTo>
                  <a:pt x="1780489" y="1174394"/>
                  <a:pt x="1785823" y="1181557"/>
                  <a:pt x="1790700" y="1188948"/>
                </a:cubicBezTo>
                <a:cubicBezTo>
                  <a:pt x="1795577" y="1181557"/>
                  <a:pt x="1800911" y="1174394"/>
                  <a:pt x="1804873" y="1166546"/>
                </a:cubicBezTo>
                <a:cubicBezTo>
                  <a:pt x="1805406" y="1165555"/>
                  <a:pt x="1806092" y="1164564"/>
                  <a:pt x="1806549" y="1163574"/>
                </a:cubicBezTo>
                <a:cubicBezTo>
                  <a:pt x="1812950" y="1150239"/>
                  <a:pt x="1817598" y="1136218"/>
                  <a:pt x="1821256" y="1121969"/>
                </a:cubicBezTo>
                <a:cubicBezTo>
                  <a:pt x="1822170" y="1118540"/>
                  <a:pt x="1822932" y="1114958"/>
                  <a:pt x="1823694" y="1111453"/>
                </a:cubicBezTo>
                <a:cubicBezTo>
                  <a:pt x="1826666" y="1096823"/>
                  <a:pt x="1828800" y="1081964"/>
                  <a:pt x="1828800" y="1066800"/>
                </a:cubicBezTo>
                <a:cubicBezTo>
                  <a:pt x="1828800" y="1051636"/>
                  <a:pt x="1826666" y="1036777"/>
                  <a:pt x="1823694" y="1022070"/>
                </a:cubicBezTo>
                <a:cubicBezTo>
                  <a:pt x="1822932" y="1018565"/>
                  <a:pt x="1822170" y="1015060"/>
                  <a:pt x="1821256" y="1011555"/>
                </a:cubicBezTo>
                <a:cubicBezTo>
                  <a:pt x="1817598" y="997229"/>
                  <a:pt x="1812950" y="983208"/>
                  <a:pt x="1806549" y="969950"/>
                </a:cubicBezTo>
                <a:cubicBezTo>
                  <a:pt x="1806016" y="968959"/>
                  <a:pt x="1805330" y="968045"/>
                  <a:pt x="1804873" y="967054"/>
                </a:cubicBezTo>
                <a:cubicBezTo>
                  <a:pt x="1800911" y="959205"/>
                  <a:pt x="1795577" y="952043"/>
                  <a:pt x="1790700" y="944651"/>
                </a:cubicBezTo>
                <a:close/>
                <a:moveTo>
                  <a:pt x="1600200" y="838200"/>
                </a:moveTo>
                <a:cubicBezTo>
                  <a:pt x="1478432" y="838200"/>
                  <a:pt x="1371600" y="952728"/>
                  <a:pt x="1371600" y="1083411"/>
                </a:cubicBezTo>
                <a:cubicBezTo>
                  <a:pt x="1371600" y="1195425"/>
                  <a:pt x="1420977" y="1300810"/>
                  <a:pt x="1507083" y="1372590"/>
                </a:cubicBezTo>
                <a:lnTo>
                  <a:pt x="1801368" y="1617878"/>
                </a:lnTo>
                <a:cubicBezTo>
                  <a:pt x="1818741" y="1632356"/>
                  <a:pt x="1828800" y="1653768"/>
                  <a:pt x="1828800" y="1676400"/>
                </a:cubicBezTo>
                <a:lnTo>
                  <a:pt x="1828800" y="2209800"/>
                </a:lnTo>
                <a:lnTo>
                  <a:pt x="2133600" y="2209800"/>
                </a:lnTo>
                <a:lnTo>
                  <a:pt x="2133600" y="1676400"/>
                </a:lnTo>
                <a:cubicBezTo>
                  <a:pt x="2133600" y="1653768"/>
                  <a:pt x="2143658" y="1632356"/>
                  <a:pt x="2161032" y="1617878"/>
                </a:cubicBezTo>
                <a:lnTo>
                  <a:pt x="2455316" y="1372590"/>
                </a:lnTo>
                <a:cubicBezTo>
                  <a:pt x="2541422" y="1300886"/>
                  <a:pt x="2590800" y="1195425"/>
                  <a:pt x="2590800" y="1083411"/>
                </a:cubicBezTo>
                <a:cubicBezTo>
                  <a:pt x="2590800" y="952728"/>
                  <a:pt x="2483967" y="838200"/>
                  <a:pt x="2362200" y="838200"/>
                </a:cubicBezTo>
                <a:cubicBezTo>
                  <a:pt x="2338425" y="838200"/>
                  <a:pt x="2315261" y="842010"/>
                  <a:pt x="2292934" y="849401"/>
                </a:cubicBezTo>
                <a:cubicBezTo>
                  <a:pt x="2294458" y="851535"/>
                  <a:pt x="2295525" y="853897"/>
                  <a:pt x="2296973" y="856107"/>
                </a:cubicBezTo>
                <a:cubicBezTo>
                  <a:pt x="2304897" y="867918"/>
                  <a:pt x="2312213" y="880034"/>
                  <a:pt x="2318766" y="892607"/>
                </a:cubicBezTo>
                <a:cubicBezTo>
                  <a:pt x="2320290" y="895426"/>
                  <a:pt x="2322042" y="898093"/>
                  <a:pt x="2323414" y="900989"/>
                </a:cubicBezTo>
                <a:cubicBezTo>
                  <a:pt x="2330958" y="916305"/>
                  <a:pt x="2337282" y="932154"/>
                  <a:pt x="2342693" y="948385"/>
                </a:cubicBezTo>
                <a:cubicBezTo>
                  <a:pt x="2344140" y="952576"/>
                  <a:pt x="2345207" y="956843"/>
                  <a:pt x="2346426" y="961110"/>
                </a:cubicBezTo>
                <a:cubicBezTo>
                  <a:pt x="2350236" y="973836"/>
                  <a:pt x="2353284" y="986790"/>
                  <a:pt x="2355647" y="999896"/>
                </a:cubicBezTo>
                <a:cubicBezTo>
                  <a:pt x="2356561" y="1004849"/>
                  <a:pt x="2357475" y="1009650"/>
                  <a:pt x="2358161" y="1014603"/>
                </a:cubicBezTo>
                <a:cubicBezTo>
                  <a:pt x="2360523" y="1031824"/>
                  <a:pt x="2362200" y="1049198"/>
                  <a:pt x="2362200" y="1066800"/>
                </a:cubicBezTo>
                <a:cubicBezTo>
                  <a:pt x="2362200" y="1181328"/>
                  <a:pt x="2310231" y="1289075"/>
                  <a:pt x="2219553" y="1362227"/>
                </a:cubicBezTo>
                <a:cubicBezTo>
                  <a:pt x="2205609" y="1373505"/>
                  <a:pt x="2188616" y="1379144"/>
                  <a:pt x="2171700" y="1379144"/>
                </a:cubicBezTo>
                <a:cubicBezTo>
                  <a:pt x="2154783" y="1379144"/>
                  <a:pt x="2137791" y="1373505"/>
                  <a:pt x="2123846" y="1362227"/>
                </a:cubicBezTo>
                <a:cubicBezTo>
                  <a:pt x="2033168" y="1289075"/>
                  <a:pt x="1981200" y="1181328"/>
                  <a:pt x="1981200" y="1066800"/>
                </a:cubicBezTo>
                <a:cubicBezTo>
                  <a:pt x="1981200" y="1049198"/>
                  <a:pt x="1982876" y="1031824"/>
                  <a:pt x="1985391" y="1014603"/>
                </a:cubicBezTo>
                <a:cubicBezTo>
                  <a:pt x="1986077" y="1009650"/>
                  <a:pt x="1986991" y="1004773"/>
                  <a:pt x="1987905" y="999896"/>
                </a:cubicBezTo>
                <a:cubicBezTo>
                  <a:pt x="1990344" y="986790"/>
                  <a:pt x="1993392" y="973836"/>
                  <a:pt x="1997126" y="961110"/>
                </a:cubicBezTo>
                <a:cubicBezTo>
                  <a:pt x="1998345" y="956843"/>
                  <a:pt x="1999412" y="952576"/>
                  <a:pt x="2000783" y="948385"/>
                </a:cubicBezTo>
                <a:cubicBezTo>
                  <a:pt x="2006117" y="932231"/>
                  <a:pt x="2012518" y="916305"/>
                  <a:pt x="2020062" y="900989"/>
                </a:cubicBezTo>
                <a:cubicBezTo>
                  <a:pt x="2021433" y="898169"/>
                  <a:pt x="2023110" y="895578"/>
                  <a:pt x="2024558" y="892835"/>
                </a:cubicBezTo>
                <a:cubicBezTo>
                  <a:pt x="2031263" y="880110"/>
                  <a:pt x="2038655" y="867842"/>
                  <a:pt x="2046732" y="855878"/>
                </a:cubicBezTo>
                <a:cubicBezTo>
                  <a:pt x="2048103" y="853821"/>
                  <a:pt x="2049094" y="851535"/>
                  <a:pt x="2050542" y="849477"/>
                </a:cubicBezTo>
                <a:cubicBezTo>
                  <a:pt x="2005965" y="834695"/>
                  <a:pt x="1956587" y="834695"/>
                  <a:pt x="1912010" y="849477"/>
                </a:cubicBezTo>
                <a:cubicBezTo>
                  <a:pt x="1913458" y="851535"/>
                  <a:pt x="1914449" y="853821"/>
                  <a:pt x="1915820" y="855878"/>
                </a:cubicBezTo>
                <a:cubicBezTo>
                  <a:pt x="1923897" y="867765"/>
                  <a:pt x="1931365" y="880110"/>
                  <a:pt x="1937994" y="892835"/>
                </a:cubicBezTo>
                <a:cubicBezTo>
                  <a:pt x="1939442" y="895655"/>
                  <a:pt x="1941119" y="898245"/>
                  <a:pt x="1942490" y="900989"/>
                </a:cubicBezTo>
                <a:cubicBezTo>
                  <a:pt x="1950034" y="916305"/>
                  <a:pt x="1956359" y="932154"/>
                  <a:pt x="1961769" y="948385"/>
                </a:cubicBezTo>
                <a:cubicBezTo>
                  <a:pt x="1963140" y="952576"/>
                  <a:pt x="1964207" y="956843"/>
                  <a:pt x="1965426" y="961110"/>
                </a:cubicBezTo>
                <a:cubicBezTo>
                  <a:pt x="1969236" y="973836"/>
                  <a:pt x="1972284" y="986790"/>
                  <a:pt x="1974647" y="999896"/>
                </a:cubicBezTo>
                <a:cubicBezTo>
                  <a:pt x="1975561" y="1004849"/>
                  <a:pt x="1976475" y="1009650"/>
                  <a:pt x="1977161" y="1014603"/>
                </a:cubicBezTo>
                <a:cubicBezTo>
                  <a:pt x="1979523" y="1031824"/>
                  <a:pt x="1981200" y="1049198"/>
                  <a:pt x="1981200" y="1066800"/>
                </a:cubicBezTo>
                <a:cubicBezTo>
                  <a:pt x="1981200" y="1181328"/>
                  <a:pt x="1929231" y="1289075"/>
                  <a:pt x="1838553" y="1362227"/>
                </a:cubicBezTo>
                <a:cubicBezTo>
                  <a:pt x="1824609" y="1373505"/>
                  <a:pt x="1807616" y="1379144"/>
                  <a:pt x="1790700" y="1379144"/>
                </a:cubicBezTo>
                <a:cubicBezTo>
                  <a:pt x="1773783" y="1379144"/>
                  <a:pt x="1756791" y="1373505"/>
                  <a:pt x="1742846" y="1362227"/>
                </a:cubicBezTo>
                <a:cubicBezTo>
                  <a:pt x="1652168" y="1289075"/>
                  <a:pt x="1600200" y="1181328"/>
                  <a:pt x="1600200" y="1066800"/>
                </a:cubicBezTo>
                <a:cubicBezTo>
                  <a:pt x="1600200" y="1049198"/>
                  <a:pt x="1601876" y="1031824"/>
                  <a:pt x="1604162" y="1014603"/>
                </a:cubicBezTo>
                <a:cubicBezTo>
                  <a:pt x="1604848" y="1009650"/>
                  <a:pt x="1605762" y="1004773"/>
                  <a:pt x="1606677" y="999896"/>
                </a:cubicBezTo>
                <a:cubicBezTo>
                  <a:pt x="1609115" y="986790"/>
                  <a:pt x="1612163" y="973836"/>
                  <a:pt x="1615897" y="961110"/>
                </a:cubicBezTo>
                <a:cubicBezTo>
                  <a:pt x="1617192" y="956919"/>
                  <a:pt x="1618259" y="952576"/>
                  <a:pt x="1619631" y="948385"/>
                </a:cubicBezTo>
                <a:cubicBezTo>
                  <a:pt x="1625041" y="932154"/>
                  <a:pt x="1631366" y="916305"/>
                  <a:pt x="1638909" y="900989"/>
                </a:cubicBezTo>
                <a:cubicBezTo>
                  <a:pt x="1640357" y="898093"/>
                  <a:pt x="1642110" y="895426"/>
                  <a:pt x="1643558" y="892607"/>
                </a:cubicBezTo>
                <a:cubicBezTo>
                  <a:pt x="1650111" y="880034"/>
                  <a:pt x="1657350" y="867918"/>
                  <a:pt x="1665351" y="856107"/>
                </a:cubicBezTo>
                <a:cubicBezTo>
                  <a:pt x="1666799" y="853973"/>
                  <a:pt x="1667865" y="851535"/>
                  <a:pt x="1669389" y="849401"/>
                </a:cubicBezTo>
                <a:cubicBezTo>
                  <a:pt x="1647139" y="842010"/>
                  <a:pt x="1623898" y="838200"/>
                  <a:pt x="1600200" y="838200"/>
                </a:cubicBezTo>
                <a:close/>
                <a:moveTo>
                  <a:pt x="1981200" y="152400"/>
                </a:moveTo>
                <a:cubicBezTo>
                  <a:pt x="1350950" y="152400"/>
                  <a:pt x="838200" y="665150"/>
                  <a:pt x="838200" y="1295400"/>
                </a:cubicBezTo>
                <a:cubicBezTo>
                  <a:pt x="838200" y="1654302"/>
                  <a:pt x="1009269" y="1994001"/>
                  <a:pt x="1297076" y="2209800"/>
                </a:cubicBezTo>
                <a:lnTo>
                  <a:pt x="1676400" y="2209800"/>
                </a:lnTo>
                <a:lnTo>
                  <a:pt x="1676400" y="1712061"/>
                </a:lnTo>
                <a:lnTo>
                  <a:pt x="1409547" y="1489710"/>
                </a:lnTo>
                <a:cubicBezTo>
                  <a:pt x="1288542" y="1388897"/>
                  <a:pt x="1219200" y="1240764"/>
                  <a:pt x="1219200" y="1083411"/>
                </a:cubicBezTo>
                <a:cubicBezTo>
                  <a:pt x="1219200" y="867918"/>
                  <a:pt x="1393698" y="685800"/>
                  <a:pt x="1600200" y="685800"/>
                </a:cubicBezTo>
                <a:cubicBezTo>
                  <a:pt x="1667865" y="685800"/>
                  <a:pt x="1732712" y="704393"/>
                  <a:pt x="1791005" y="738911"/>
                </a:cubicBezTo>
                <a:cubicBezTo>
                  <a:pt x="1908353" y="670941"/>
                  <a:pt x="2054199" y="670941"/>
                  <a:pt x="2171471" y="738911"/>
                </a:cubicBezTo>
                <a:cubicBezTo>
                  <a:pt x="2229688" y="704393"/>
                  <a:pt x="2294534" y="685800"/>
                  <a:pt x="2362200" y="685800"/>
                </a:cubicBezTo>
                <a:cubicBezTo>
                  <a:pt x="2568702" y="685800"/>
                  <a:pt x="2743200" y="867918"/>
                  <a:pt x="2743200" y="1083411"/>
                </a:cubicBezTo>
                <a:cubicBezTo>
                  <a:pt x="2743200" y="1240764"/>
                  <a:pt x="2673858" y="1388897"/>
                  <a:pt x="2552852" y="1489634"/>
                </a:cubicBezTo>
                <a:lnTo>
                  <a:pt x="2286000" y="1712061"/>
                </a:lnTo>
                <a:lnTo>
                  <a:pt x="2286000" y="2209800"/>
                </a:lnTo>
                <a:lnTo>
                  <a:pt x="2665323" y="2209800"/>
                </a:lnTo>
                <a:cubicBezTo>
                  <a:pt x="2953131" y="1994001"/>
                  <a:pt x="3124200" y="1654302"/>
                  <a:pt x="3124200" y="1295400"/>
                </a:cubicBezTo>
                <a:cubicBezTo>
                  <a:pt x="3124200" y="665150"/>
                  <a:pt x="2611450" y="152400"/>
                  <a:pt x="1981200" y="152400"/>
                </a:cubicBezTo>
                <a:close/>
                <a:moveTo>
                  <a:pt x="3451261" y="22462"/>
                </a:moveTo>
                <a:lnTo>
                  <a:pt x="3559023" y="130224"/>
                </a:lnTo>
                <a:lnTo>
                  <a:pt x="3254218" y="435029"/>
                </a:lnTo>
                <a:lnTo>
                  <a:pt x="3146456" y="327267"/>
                </a:lnTo>
                <a:close/>
                <a:moveTo>
                  <a:pt x="511093" y="22359"/>
                </a:moveTo>
                <a:lnTo>
                  <a:pt x="815898" y="327164"/>
                </a:lnTo>
                <a:lnTo>
                  <a:pt x="708136" y="434926"/>
                </a:lnTo>
                <a:lnTo>
                  <a:pt x="403331" y="130121"/>
                </a:lnTo>
                <a:close/>
                <a:moveTo>
                  <a:pt x="1981200" y="0"/>
                </a:moveTo>
                <a:cubicBezTo>
                  <a:pt x="2695499" y="0"/>
                  <a:pt x="3276600" y="581101"/>
                  <a:pt x="3276600" y="1295400"/>
                </a:cubicBezTo>
                <a:cubicBezTo>
                  <a:pt x="3276600" y="1672209"/>
                  <a:pt x="3109950" y="2029968"/>
                  <a:pt x="2826334" y="2274951"/>
                </a:cubicBezTo>
                <a:cubicBezTo>
                  <a:pt x="2868930" y="2316556"/>
                  <a:pt x="2895600" y="2374316"/>
                  <a:pt x="2895600" y="2438400"/>
                </a:cubicBezTo>
                <a:cubicBezTo>
                  <a:pt x="2895600" y="2497150"/>
                  <a:pt x="2872740" y="2550261"/>
                  <a:pt x="2836164" y="2590800"/>
                </a:cubicBezTo>
                <a:cubicBezTo>
                  <a:pt x="2872664" y="2631338"/>
                  <a:pt x="2895600" y="2684450"/>
                  <a:pt x="2895600" y="2743200"/>
                </a:cubicBezTo>
                <a:cubicBezTo>
                  <a:pt x="2895600" y="2801950"/>
                  <a:pt x="2872740" y="2855061"/>
                  <a:pt x="2836164" y="2895600"/>
                </a:cubicBezTo>
                <a:cubicBezTo>
                  <a:pt x="2872664" y="2936138"/>
                  <a:pt x="2895600" y="2989250"/>
                  <a:pt x="2895600" y="3048000"/>
                </a:cubicBezTo>
                <a:cubicBezTo>
                  <a:pt x="2895600" y="3147212"/>
                  <a:pt x="2831668" y="3231032"/>
                  <a:pt x="2743200" y="3262579"/>
                </a:cubicBezTo>
                <a:lnTo>
                  <a:pt x="2743200" y="3810000"/>
                </a:lnTo>
                <a:cubicBezTo>
                  <a:pt x="2743200" y="3830498"/>
                  <a:pt x="2734818" y="3849624"/>
                  <a:pt x="2720721" y="3863721"/>
                </a:cubicBezTo>
                <a:lnTo>
                  <a:pt x="2720873" y="3863873"/>
                </a:lnTo>
                <a:lnTo>
                  <a:pt x="2035073" y="4549673"/>
                </a:lnTo>
                <a:cubicBezTo>
                  <a:pt x="2020214" y="4564532"/>
                  <a:pt x="2000707" y="4572000"/>
                  <a:pt x="1981200" y="4572000"/>
                </a:cubicBezTo>
                <a:cubicBezTo>
                  <a:pt x="1961693" y="4572000"/>
                  <a:pt x="1942185" y="4564532"/>
                  <a:pt x="1927326" y="4549673"/>
                </a:cubicBezTo>
                <a:lnTo>
                  <a:pt x="1241526" y="3863873"/>
                </a:lnTo>
                <a:lnTo>
                  <a:pt x="1241679" y="3863721"/>
                </a:lnTo>
                <a:cubicBezTo>
                  <a:pt x="1227582" y="3849624"/>
                  <a:pt x="1219200" y="3830498"/>
                  <a:pt x="1219200" y="3810000"/>
                </a:cubicBezTo>
                <a:lnTo>
                  <a:pt x="1219200" y="3262579"/>
                </a:lnTo>
                <a:cubicBezTo>
                  <a:pt x="1130732" y="3231032"/>
                  <a:pt x="1066800" y="3147212"/>
                  <a:pt x="1066800" y="3048000"/>
                </a:cubicBezTo>
                <a:cubicBezTo>
                  <a:pt x="1066800" y="2989250"/>
                  <a:pt x="1089660" y="2936138"/>
                  <a:pt x="1126236" y="2895600"/>
                </a:cubicBezTo>
                <a:cubicBezTo>
                  <a:pt x="1089736" y="2855061"/>
                  <a:pt x="1066800" y="2801950"/>
                  <a:pt x="1066800" y="2743200"/>
                </a:cubicBezTo>
                <a:cubicBezTo>
                  <a:pt x="1066800" y="2684450"/>
                  <a:pt x="1089660" y="2631338"/>
                  <a:pt x="1126236" y="2590800"/>
                </a:cubicBezTo>
                <a:cubicBezTo>
                  <a:pt x="1089736" y="2550261"/>
                  <a:pt x="1066800" y="2497150"/>
                  <a:pt x="1066800" y="2438400"/>
                </a:cubicBezTo>
                <a:cubicBezTo>
                  <a:pt x="1066800" y="2374316"/>
                  <a:pt x="1093470" y="2316556"/>
                  <a:pt x="1136066" y="2274951"/>
                </a:cubicBezTo>
                <a:cubicBezTo>
                  <a:pt x="852449" y="2029968"/>
                  <a:pt x="685800" y="1672209"/>
                  <a:pt x="685800" y="1295400"/>
                </a:cubicBezTo>
                <a:cubicBezTo>
                  <a:pt x="685800" y="581101"/>
                  <a:pt x="1266901" y="0"/>
                  <a:pt x="1981200" y="0"/>
                </a:cubicBezTo>
                <a:close/>
              </a:path>
            </a:pathLst>
          </a:custGeom>
          <a:solidFill>
            <a:schemeClr val="accent4"/>
          </a:solidFill>
          <a:ln w="9525" cap="flat">
            <a:noFill/>
            <a:prstDash val="solid"/>
            <a:miter/>
          </a:ln>
        </p:spPr>
        <p:txBody>
          <a:bodyPr rtlCol="0" anchor="ctr"/>
          <a:lstStyle/>
          <a:p>
            <a:endParaRPr lang="en-US" sz="900"/>
          </a:p>
        </p:txBody>
      </p:sp>
      <p:sp>
        <p:nvSpPr>
          <p:cNvPr id="20" name="TextBox 19">
            <a:extLst>
              <a:ext uri="{FF2B5EF4-FFF2-40B4-BE49-F238E27FC236}">
                <a16:creationId xmlns:a16="http://schemas.microsoft.com/office/drawing/2014/main" id="{6C4B63D3-E480-2244-9495-427F82D7CF99}"/>
              </a:ext>
            </a:extLst>
          </p:cNvPr>
          <p:cNvSpPr txBox="1"/>
          <p:nvPr/>
        </p:nvSpPr>
        <p:spPr>
          <a:xfrm>
            <a:off x="742690" y="4721275"/>
            <a:ext cx="2174603" cy="369332"/>
          </a:xfrm>
          <a:prstGeom prst="rect">
            <a:avLst/>
          </a:prstGeom>
          <a:noFill/>
        </p:spPr>
        <p:txBody>
          <a:bodyPr wrap="square" rtlCol="0">
            <a:spAutoFit/>
          </a:bodyPr>
          <a:lstStyle/>
          <a:p>
            <a:pPr algn="ctr"/>
            <a:r>
              <a:rPr lang="en-ID" b="1">
                <a:solidFill>
                  <a:schemeClr val="bg1"/>
                </a:solidFill>
                <a:latin typeface="Poppins" pitchFamily="2" charset="77"/>
                <a:cs typeface="Poppins" pitchFamily="2" charset="77"/>
              </a:rPr>
              <a:t>Best Plant</a:t>
            </a:r>
            <a:endParaRPr b="1">
              <a:solidFill>
                <a:schemeClr val="bg1"/>
              </a:solidFill>
              <a:latin typeface="Poppins" pitchFamily="2" charset="77"/>
              <a:cs typeface="Poppins" pitchFamily="2" charset="77"/>
            </a:endParaRPr>
          </a:p>
        </p:txBody>
      </p:sp>
      <p:sp>
        <p:nvSpPr>
          <p:cNvPr id="21" name="TextBox 20">
            <a:extLst>
              <a:ext uri="{FF2B5EF4-FFF2-40B4-BE49-F238E27FC236}">
                <a16:creationId xmlns:a16="http://schemas.microsoft.com/office/drawing/2014/main" id="{8C49E79F-837C-754E-81F8-C8E7AF8F31E3}"/>
              </a:ext>
            </a:extLst>
          </p:cNvPr>
          <p:cNvSpPr txBox="1"/>
          <p:nvPr/>
        </p:nvSpPr>
        <p:spPr>
          <a:xfrm>
            <a:off x="530061" y="5106404"/>
            <a:ext cx="2599861" cy="960584"/>
          </a:xfrm>
          <a:prstGeom prst="rect">
            <a:avLst/>
          </a:prstGeom>
          <a:noFill/>
        </p:spPr>
        <p:txBody>
          <a:bodyPr wrap="square" rtlCol="0">
            <a:spAutoFit/>
          </a:bodyPr>
          <a:lstStyle/>
          <a:p>
            <a:pPr algn="ctr">
              <a:lnSpc>
                <a:spcPct val="150000"/>
              </a:lnSpc>
            </a:pPr>
            <a:r>
              <a:rPr lang="en-ID" sz="13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blanditdol dolor mollis nec. Donec tura</a:t>
            </a:r>
          </a:p>
        </p:txBody>
      </p:sp>
      <p:pic>
        <p:nvPicPr>
          <p:cNvPr id="8" name="Picture Placeholder 7">
            <a:extLst>
              <a:ext uri="{FF2B5EF4-FFF2-40B4-BE49-F238E27FC236}">
                <a16:creationId xmlns:a16="http://schemas.microsoft.com/office/drawing/2014/main" id="{08F66FC9-1861-4E25-883E-451DC8E8F01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93" r="13993"/>
          <a:stretch>
            <a:fillRect/>
          </a:stretch>
        </p:blipFill>
        <p:spPr/>
      </p:pic>
    </p:spTree>
    <p:extLst>
      <p:ext uri="{BB962C8B-B14F-4D97-AF65-F5344CB8AC3E}">
        <p14:creationId xmlns:p14="http://schemas.microsoft.com/office/powerpoint/2010/main" val="1367762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A030AE1-3A18-4155-A4C4-84297333109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0984" b="40984"/>
          <a:stretch>
            <a:fillRect/>
          </a:stretch>
        </p:blipFill>
        <p:spPr/>
      </p:pic>
      <p:sp>
        <p:nvSpPr>
          <p:cNvPr id="22" name="Rounded Rectangle 21">
            <a:extLst>
              <a:ext uri="{FF2B5EF4-FFF2-40B4-BE49-F238E27FC236}">
                <a16:creationId xmlns:a16="http://schemas.microsoft.com/office/drawing/2014/main" id="{642F8F46-9FEC-8149-8FE6-A652D01CDF2A}"/>
              </a:ext>
            </a:extLst>
          </p:cNvPr>
          <p:cNvSpPr/>
          <p:nvPr/>
        </p:nvSpPr>
        <p:spPr>
          <a:xfrm>
            <a:off x="8506209" y="2696978"/>
            <a:ext cx="2763045" cy="2663155"/>
          </a:xfrm>
          <a:prstGeom prst="roundRect">
            <a:avLst>
              <a:gd name="adj" fmla="val 10766"/>
            </a:avLst>
          </a:prstGeom>
          <a:solidFill>
            <a:schemeClr val="bg1"/>
          </a:solidFill>
          <a:ln>
            <a:noFill/>
          </a:ln>
          <a:effectLst>
            <a:outerShdw blurRad="889000" dist="38100" sx="105000" sy="105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21" name="Rounded Rectangle 20">
            <a:extLst>
              <a:ext uri="{FF2B5EF4-FFF2-40B4-BE49-F238E27FC236}">
                <a16:creationId xmlns:a16="http://schemas.microsoft.com/office/drawing/2014/main" id="{033FEF9D-BB5A-594C-8E4B-9CC68D9DA7BD}"/>
              </a:ext>
            </a:extLst>
          </p:cNvPr>
          <p:cNvSpPr/>
          <p:nvPr/>
        </p:nvSpPr>
        <p:spPr>
          <a:xfrm>
            <a:off x="4714478" y="2696978"/>
            <a:ext cx="2763045" cy="2663155"/>
          </a:xfrm>
          <a:prstGeom prst="roundRect">
            <a:avLst>
              <a:gd name="adj" fmla="val 10766"/>
            </a:avLst>
          </a:prstGeom>
          <a:solidFill>
            <a:schemeClr val="bg1"/>
          </a:solidFill>
          <a:ln>
            <a:noFill/>
          </a:ln>
          <a:effectLst>
            <a:outerShdw blurRad="889000" dist="38100" sx="105000" sy="105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18" name="Rounded Rectangle 17">
            <a:extLst>
              <a:ext uri="{FF2B5EF4-FFF2-40B4-BE49-F238E27FC236}">
                <a16:creationId xmlns:a16="http://schemas.microsoft.com/office/drawing/2014/main" id="{510D49D5-64C7-214F-88D1-D1B88220498D}"/>
              </a:ext>
            </a:extLst>
          </p:cNvPr>
          <p:cNvSpPr/>
          <p:nvPr/>
        </p:nvSpPr>
        <p:spPr>
          <a:xfrm>
            <a:off x="1030431" y="2696978"/>
            <a:ext cx="2763045" cy="2663155"/>
          </a:xfrm>
          <a:prstGeom prst="roundRect">
            <a:avLst>
              <a:gd name="adj" fmla="val 10766"/>
            </a:avLst>
          </a:prstGeom>
          <a:solidFill>
            <a:schemeClr val="bg1"/>
          </a:solidFill>
          <a:ln>
            <a:noFill/>
          </a:ln>
          <a:effectLst>
            <a:outerShdw blurRad="889000" dist="38100" sx="105000" sy="105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8" name="TextBox 7">
            <a:extLst>
              <a:ext uri="{FF2B5EF4-FFF2-40B4-BE49-F238E27FC236}">
                <a16:creationId xmlns:a16="http://schemas.microsoft.com/office/drawing/2014/main" id="{83675BB1-1BBF-4C41-BCB4-E57C0401FC79}"/>
              </a:ext>
            </a:extLst>
          </p:cNvPr>
          <p:cNvSpPr txBox="1"/>
          <p:nvPr/>
        </p:nvSpPr>
        <p:spPr>
          <a:xfrm>
            <a:off x="5055247" y="682260"/>
            <a:ext cx="2081507" cy="276999"/>
          </a:xfrm>
          <a:prstGeom prst="rect">
            <a:avLst/>
          </a:prstGeom>
          <a:noFill/>
        </p:spPr>
        <p:txBody>
          <a:bodyPr wrap="square" rtlCol="0">
            <a:spAutoFit/>
          </a:bodyPr>
          <a:lstStyle/>
          <a:p>
            <a:pPr algn="ctr"/>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SERVICES</a:t>
            </a:r>
          </a:p>
        </p:txBody>
      </p:sp>
      <p:sp>
        <p:nvSpPr>
          <p:cNvPr id="9" name="TextBox 8">
            <a:extLst>
              <a:ext uri="{FF2B5EF4-FFF2-40B4-BE49-F238E27FC236}">
                <a16:creationId xmlns:a16="http://schemas.microsoft.com/office/drawing/2014/main" id="{93B27D2E-5F42-468A-A22B-FC11C5F922BB}"/>
              </a:ext>
            </a:extLst>
          </p:cNvPr>
          <p:cNvSpPr txBox="1"/>
          <p:nvPr/>
        </p:nvSpPr>
        <p:spPr>
          <a:xfrm>
            <a:off x="1256277" y="1497868"/>
            <a:ext cx="9679447" cy="660502"/>
          </a:xfrm>
          <a:prstGeom prst="rect">
            <a:avLst/>
          </a:prstGeom>
          <a:noFill/>
        </p:spPr>
        <p:txBody>
          <a:bodyPr wrap="square" rtlCol="0">
            <a:spAutoFit/>
          </a:bodyPr>
          <a:lstStyle/>
          <a:p>
            <a:pPr algn="ct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bla ndit dolor mollis nec. Donecin un vive rra eleifend lacus, vitae ullamcorper me tus. Sed sollicitudin ipsum quis nun do lor sollicitudin ultrices. Donec euismod scelerisque ligula. </a:t>
            </a:r>
          </a:p>
        </p:txBody>
      </p:sp>
      <p:sp>
        <p:nvSpPr>
          <p:cNvPr id="30" name="TextBox 29">
            <a:extLst>
              <a:ext uri="{FF2B5EF4-FFF2-40B4-BE49-F238E27FC236}">
                <a16:creationId xmlns:a16="http://schemas.microsoft.com/office/drawing/2014/main" id="{5127968F-FFF8-43FE-AD78-3874BDC40C0B}"/>
              </a:ext>
            </a:extLst>
          </p:cNvPr>
          <p:cNvSpPr txBox="1"/>
          <p:nvPr/>
        </p:nvSpPr>
        <p:spPr>
          <a:xfrm>
            <a:off x="2720646" y="913092"/>
            <a:ext cx="6750710" cy="630942"/>
          </a:xfrm>
          <a:prstGeom prst="rect">
            <a:avLst/>
          </a:prstGeom>
          <a:noFill/>
        </p:spPr>
        <p:txBody>
          <a:bodyPr wrap="square" rtlCol="0">
            <a:spAutoFit/>
          </a:bodyPr>
          <a:lstStyle/>
          <a:p>
            <a:pPr algn="ctr"/>
            <a:r>
              <a:rPr lang="id-ID" sz="3500" b="1" dirty="0">
                <a:solidFill>
                  <a:schemeClr val="accent1"/>
                </a:solidFill>
                <a:latin typeface="Poppins" panose="02000000000000000000" pitchFamily="2" charset="0"/>
                <a:cs typeface="Poppins" panose="02000000000000000000" pitchFamily="2" charset="0"/>
              </a:rPr>
              <a:t>T</a:t>
            </a:r>
            <a:r>
              <a:rPr lang="en-US" sz="3500" b="1" dirty="0">
                <a:solidFill>
                  <a:schemeClr val="accent1"/>
                </a:solidFill>
                <a:latin typeface="Poppins" panose="02000000000000000000" pitchFamily="2" charset="0"/>
                <a:cs typeface="Poppins" panose="02000000000000000000" pitchFamily="2" charset="0"/>
              </a:rPr>
              <a:t>r</a:t>
            </a:r>
            <a:r>
              <a:rPr lang="id-ID" sz="3500" b="1" dirty="0">
                <a:solidFill>
                  <a:schemeClr val="accent1"/>
                </a:solidFill>
                <a:latin typeface="Poppins" panose="02000000000000000000" pitchFamily="2" charset="0"/>
                <a:cs typeface="Poppins" panose="02000000000000000000" pitchFamily="2" charset="0"/>
              </a:rPr>
              <a:t>opical Services Specialist</a:t>
            </a:r>
          </a:p>
        </p:txBody>
      </p:sp>
      <p:sp>
        <p:nvSpPr>
          <p:cNvPr id="17" name="TextBox 16">
            <a:extLst>
              <a:ext uri="{FF2B5EF4-FFF2-40B4-BE49-F238E27FC236}">
                <a16:creationId xmlns:a16="http://schemas.microsoft.com/office/drawing/2014/main" id="{A1DD6C13-9EF8-4AB5-9998-8962A3B1AEEF}"/>
              </a:ext>
            </a:extLst>
          </p:cNvPr>
          <p:cNvSpPr txBox="1"/>
          <p:nvPr/>
        </p:nvSpPr>
        <p:spPr>
          <a:xfrm>
            <a:off x="1168590" y="3550260"/>
            <a:ext cx="2486728" cy="369332"/>
          </a:xfrm>
          <a:prstGeom prst="rect">
            <a:avLst/>
          </a:prstGeom>
          <a:noFill/>
        </p:spPr>
        <p:txBody>
          <a:bodyPr wrap="square" rtlCol="0">
            <a:spAutoFit/>
          </a:bodyPr>
          <a:lstStyle/>
          <a:p>
            <a:pPr algn="ctr"/>
            <a:r>
              <a:rPr lang="id-ID" b="1" dirty="0">
                <a:solidFill>
                  <a:schemeClr val="accent1"/>
                </a:solidFill>
                <a:latin typeface="Poppins" panose="02000000000000000000" pitchFamily="2" charset="0"/>
                <a:cs typeface="Poppins" panose="02000000000000000000" pitchFamily="2" charset="0"/>
              </a:rPr>
              <a:t>Good </a:t>
            </a:r>
            <a:r>
              <a:rPr lang="en-US" b="1" dirty="0">
                <a:solidFill>
                  <a:schemeClr val="accent1"/>
                </a:solidFill>
                <a:latin typeface="Poppins" panose="02000000000000000000" pitchFamily="2" charset="0"/>
                <a:cs typeface="Poppins" panose="02000000000000000000" pitchFamily="2" charset="0"/>
              </a:rPr>
              <a:t>Cals</a:t>
            </a:r>
            <a:endParaRPr lang="id-ID" b="1" dirty="0">
              <a:solidFill>
                <a:schemeClr val="accent1"/>
              </a:solidFill>
              <a:latin typeface="Poppins" panose="02000000000000000000" pitchFamily="2" charset="0"/>
              <a:cs typeface="Poppins" panose="02000000000000000000" pitchFamily="2" charset="0"/>
            </a:endParaRPr>
          </a:p>
        </p:txBody>
      </p:sp>
      <p:sp>
        <p:nvSpPr>
          <p:cNvPr id="19" name="TextBox 18">
            <a:extLst>
              <a:ext uri="{FF2B5EF4-FFF2-40B4-BE49-F238E27FC236}">
                <a16:creationId xmlns:a16="http://schemas.microsoft.com/office/drawing/2014/main" id="{27D3EB5E-2C06-472E-9043-4C8A4BB60E3F}"/>
              </a:ext>
            </a:extLst>
          </p:cNvPr>
          <p:cNvSpPr txBox="1"/>
          <p:nvPr/>
        </p:nvSpPr>
        <p:spPr>
          <a:xfrm>
            <a:off x="4852637" y="3550260"/>
            <a:ext cx="2486728" cy="369332"/>
          </a:xfrm>
          <a:prstGeom prst="rect">
            <a:avLst/>
          </a:prstGeom>
          <a:noFill/>
        </p:spPr>
        <p:txBody>
          <a:bodyPr wrap="square" rtlCol="0">
            <a:spAutoFit/>
          </a:bodyPr>
          <a:lstStyle/>
          <a:p>
            <a:pPr algn="ctr"/>
            <a:r>
              <a:rPr lang="id-ID" b="1" dirty="0">
                <a:solidFill>
                  <a:schemeClr val="accent1"/>
                </a:solidFill>
                <a:latin typeface="Poppins" panose="02000000000000000000" pitchFamily="2" charset="0"/>
                <a:cs typeface="Poppins" panose="02000000000000000000" pitchFamily="2" charset="0"/>
              </a:rPr>
              <a:t>Best Plant</a:t>
            </a:r>
          </a:p>
        </p:txBody>
      </p:sp>
      <p:sp>
        <p:nvSpPr>
          <p:cNvPr id="34" name="TextBox 33">
            <a:extLst>
              <a:ext uri="{FF2B5EF4-FFF2-40B4-BE49-F238E27FC236}">
                <a16:creationId xmlns:a16="http://schemas.microsoft.com/office/drawing/2014/main" id="{D0477A7B-C55C-4845-BEEB-E829A463E638}"/>
              </a:ext>
            </a:extLst>
          </p:cNvPr>
          <p:cNvSpPr txBox="1"/>
          <p:nvPr/>
        </p:nvSpPr>
        <p:spPr>
          <a:xfrm>
            <a:off x="1527508" y="3874552"/>
            <a:ext cx="1768891" cy="660502"/>
          </a:xfrm>
          <a:prstGeom prst="rect">
            <a:avLst/>
          </a:prstGeom>
          <a:noFill/>
        </p:spPr>
        <p:txBody>
          <a:bodyPr wrap="square" rtlCol="0">
            <a:spAutoFit/>
          </a:bodyPr>
          <a:lstStyle/>
          <a:p>
            <a:pPr algn="ct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a:t>
            </a:r>
          </a:p>
        </p:txBody>
      </p:sp>
      <p:sp>
        <p:nvSpPr>
          <p:cNvPr id="36" name="TextBox 35">
            <a:extLst>
              <a:ext uri="{FF2B5EF4-FFF2-40B4-BE49-F238E27FC236}">
                <a16:creationId xmlns:a16="http://schemas.microsoft.com/office/drawing/2014/main" id="{858C4985-C0CC-4FD3-BF57-F555ABA1FFB2}"/>
              </a:ext>
            </a:extLst>
          </p:cNvPr>
          <p:cNvSpPr txBox="1"/>
          <p:nvPr/>
        </p:nvSpPr>
        <p:spPr>
          <a:xfrm>
            <a:off x="5211555" y="3874552"/>
            <a:ext cx="1768891" cy="660502"/>
          </a:xfrm>
          <a:prstGeom prst="rect">
            <a:avLst/>
          </a:prstGeom>
          <a:noFill/>
        </p:spPr>
        <p:txBody>
          <a:bodyPr wrap="square" rtlCol="0">
            <a:spAutoFit/>
          </a:bodyPr>
          <a:lstStyle/>
          <a:p>
            <a:pPr algn="ct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a:t>
            </a:r>
          </a:p>
        </p:txBody>
      </p:sp>
      <p:sp>
        <p:nvSpPr>
          <p:cNvPr id="26" name="TextBox 25">
            <a:extLst>
              <a:ext uri="{FF2B5EF4-FFF2-40B4-BE49-F238E27FC236}">
                <a16:creationId xmlns:a16="http://schemas.microsoft.com/office/drawing/2014/main" id="{579000E0-8876-475C-A0EB-AEC45ED29965}"/>
              </a:ext>
            </a:extLst>
          </p:cNvPr>
          <p:cNvSpPr txBox="1"/>
          <p:nvPr/>
        </p:nvSpPr>
        <p:spPr>
          <a:xfrm>
            <a:off x="8644367" y="3550260"/>
            <a:ext cx="2486728" cy="369332"/>
          </a:xfrm>
          <a:prstGeom prst="rect">
            <a:avLst/>
          </a:prstGeom>
          <a:noFill/>
        </p:spPr>
        <p:txBody>
          <a:bodyPr wrap="square" rtlCol="0">
            <a:spAutoFit/>
          </a:bodyPr>
          <a:lstStyle/>
          <a:p>
            <a:pPr algn="ctr"/>
            <a:r>
              <a:rPr lang="id-ID" b="1" dirty="0">
                <a:solidFill>
                  <a:schemeClr val="accent1"/>
                </a:solidFill>
                <a:latin typeface="Poppins" panose="02000000000000000000" pitchFamily="2" charset="0"/>
                <a:cs typeface="Poppins" panose="02000000000000000000" pitchFamily="2" charset="0"/>
              </a:rPr>
              <a:t>Good</a:t>
            </a:r>
            <a:r>
              <a:rPr lang="id-ID" b="1" dirty="0">
                <a:solidFill>
                  <a:schemeClr val="bg1"/>
                </a:solidFill>
                <a:latin typeface="Poppins" panose="02000000000000000000" pitchFamily="2" charset="0"/>
                <a:cs typeface="Poppins" panose="02000000000000000000" pitchFamily="2" charset="0"/>
              </a:rPr>
              <a:t> </a:t>
            </a:r>
            <a:r>
              <a:rPr lang="en-US" b="1" dirty="0">
                <a:solidFill>
                  <a:schemeClr val="accent1"/>
                </a:solidFill>
                <a:latin typeface="Poppins" panose="02000000000000000000" pitchFamily="2" charset="0"/>
                <a:cs typeface="Poppins" panose="02000000000000000000" pitchFamily="2" charset="0"/>
              </a:rPr>
              <a:t>Nutrition</a:t>
            </a:r>
            <a:endParaRPr lang="id-ID" b="1" dirty="0">
              <a:solidFill>
                <a:schemeClr val="accent1"/>
              </a:solidFill>
              <a:latin typeface="Poppins" panose="02000000000000000000" pitchFamily="2" charset="0"/>
              <a:cs typeface="Poppins" panose="02000000000000000000" pitchFamily="2" charset="0"/>
            </a:endParaRPr>
          </a:p>
        </p:txBody>
      </p:sp>
      <p:sp>
        <p:nvSpPr>
          <p:cNvPr id="37" name="TextBox 36">
            <a:extLst>
              <a:ext uri="{FF2B5EF4-FFF2-40B4-BE49-F238E27FC236}">
                <a16:creationId xmlns:a16="http://schemas.microsoft.com/office/drawing/2014/main" id="{7494B3BB-0603-4D4C-B964-372E08E9DC68}"/>
              </a:ext>
            </a:extLst>
          </p:cNvPr>
          <p:cNvSpPr txBox="1"/>
          <p:nvPr/>
        </p:nvSpPr>
        <p:spPr>
          <a:xfrm>
            <a:off x="9003286" y="3874552"/>
            <a:ext cx="1768891" cy="660502"/>
          </a:xfrm>
          <a:prstGeom prst="rect">
            <a:avLst/>
          </a:prstGeom>
          <a:noFill/>
        </p:spPr>
        <p:txBody>
          <a:bodyPr wrap="square" rtlCol="0">
            <a:spAutoFit/>
          </a:bodyPr>
          <a:lstStyle/>
          <a:p>
            <a:pPr algn="ct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a:t>
            </a:r>
          </a:p>
        </p:txBody>
      </p:sp>
    </p:spTree>
    <p:extLst>
      <p:ext uri="{BB962C8B-B14F-4D97-AF65-F5344CB8AC3E}">
        <p14:creationId xmlns:p14="http://schemas.microsoft.com/office/powerpoint/2010/main" val="196856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8A1818C-A41C-485C-B912-E88759644F25}"/>
              </a:ext>
            </a:extLst>
          </p:cNvPr>
          <p:cNvSpPr txBox="1"/>
          <p:nvPr/>
        </p:nvSpPr>
        <p:spPr>
          <a:xfrm>
            <a:off x="827725" y="3964946"/>
            <a:ext cx="3784345" cy="1323439"/>
          </a:xfrm>
          <a:prstGeom prst="rect">
            <a:avLst/>
          </a:prstGeom>
          <a:noFill/>
        </p:spPr>
        <p:txBody>
          <a:bodyPr wrap="square" rtlCol="0">
            <a:spAutoFit/>
          </a:bodyPr>
          <a:lstStyle/>
          <a:p>
            <a:pPr algn="ctr"/>
            <a:r>
              <a:rPr lang="id-ID" sz="4000" b="1" dirty="0">
                <a:solidFill>
                  <a:schemeClr val="bg1"/>
                </a:solidFill>
                <a:latin typeface="Poppins" panose="02000000000000000000" pitchFamily="2" charset="0"/>
                <a:cs typeface="Poppins" panose="02000000000000000000" pitchFamily="2" charset="0"/>
              </a:rPr>
              <a:t>Best Plant Services</a:t>
            </a:r>
          </a:p>
        </p:txBody>
      </p:sp>
      <p:sp>
        <p:nvSpPr>
          <p:cNvPr id="8" name="TextBox 7">
            <a:extLst>
              <a:ext uri="{FF2B5EF4-FFF2-40B4-BE49-F238E27FC236}">
                <a16:creationId xmlns:a16="http://schemas.microsoft.com/office/drawing/2014/main" id="{83675BB1-1BBF-4C41-BCB4-E57C0401FC79}"/>
              </a:ext>
            </a:extLst>
          </p:cNvPr>
          <p:cNvSpPr txBox="1"/>
          <p:nvPr/>
        </p:nvSpPr>
        <p:spPr>
          <a:xfrm>
            <a:off x="1723928" y="3734114"/>
            <a:ext cx="1991939" cy="276999"/>
          </a:xfrm>
          <a:prstGeom prst="rect">
            <a:avLst/>
          </a:prstGeom>
          <a:noFill/>
        </p:spPr>
        <p:txBody>
          <a:bodyPr wrap="square" rtlCol="0">
            <a:spAutoFit/>
          </a:bodyPr>
          <a:lstStyle/>
          <a:p>
            <a:pPr algn="ctr"/>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SERVICES</a:t>
            </a:r>
          </a:p>
        </p:txBody>
      </p:sp>
      <p:sp>
        <p:nvSpPr>
          <p:cNvPr id="9" name="TextBox 8">
            <a:extLst>
              <a:ext uri="{FF2B5EF4-FFF2-40B4-BE49-F238E27FC236}">
                <a16:creationId xmlns:a16="http://schemas.microsoft.com/office/drawing/2014/main" id="{93B27D2E-5F42-468A-A22B-FC11C5F922BB}"/>
              </a:ext>
            </a:extLst>
          </p:cNvPr>
          <p:cNvSpPr txBox="1"/>
          <p:nvPr/>
        </p:nvSpPr>
        <p:spPr>
          <a:xfrm>
            <a:off x="827725" y="5254811"/>
            <a:ext cx="3784345" cy="660502"/>
          </a:xfrm>
          <a:prstGeom prst="rect">
            <a:avLst/>
          </a:prstGeom>
          <a:noFill/>
        </p:spPr>
        <p:txBody>
          <a:bodyPr wrap="square" rtlCol="0">
            <a:spAutoFit/>
          </a:bodyPr>
          <a:lstStyle/>
          <a:p>
            <a:pPr algn="ctr">
              <a:lnSpc>
                <a:spcPct val="150000"/>
              </a:lnSpc>
            </a:pPr>
            <a:r>
              <a:rPr lang="id-ID" sz="1300" dirty="0">
                <a:solidFill>
                  <a:schemeClr val="bg1"/>
                </a:solidFill>
                <a:latin typeface="Open Sans" panose="020B0606030504020204" pitchFamily="34" charset="0"/>
                <a:ea typeface="Open Sans" panose="020B0606030504020204" pitchFamily="34" charset="0"/>
                <a:cs typeface="Open Sans" panose="020B0606030504020204" pitchFamily="34" charset="0"/>
              </a:rPr>
              <a:t>Fusce vehicula dolor arcu, sit amet  blandit dolor mollis nec. Donecin un vive rra eleifend</a:t>
            </a:r>
          </a:p>
        </p:txBody>
      </p:sp>
      <p:sp>
        <p:nvSpPr>
          <p:cNvPr id="17" name="TextBox 16">
            <a:extLst>
              <a:ext uri="{FF2B5EF4-FFF2-40B4-BE49-F238E27FC236}">
                <a16:creationId xmlns:a16="http://schemas.microsoft.com/office/drawing/2014/main" id="{A1DD6C13-9EF8-4AB5-9998-8962A3B1AEEF}"/>
              </a:ext>
            </a:extLst>
          </p:cNvPr>
          <p:cNvSpPr txBox="1"/>
          <p:nvPr/>
        </p:nvSpPr>
        <p:spPr>
          <a:xfrm>
            <a:off x="6517936" y="2110245"/>
            <a:ext cx="1912371" cy="369332"/>
          </a:xfrm>
          <a:prstGeom prst="rect">
            <a:avLst/>
          </a:prstGeom>
          <a:noFill/>
        </p:spPr>
        <p:txBody>
          <a:bodyPr wrap="square" rtlCol="0">
            <a:spAutoFit/>
          </a:bodyPr>
          <a:lstStyle/>
          <a:p>
            <a:pPr algn="ctr"/>
            <a:r>
              <a:rPr lang="id-ID" b="1" dirty="0">
                <a:solidFill>
                  <a:schemeClr val="accent2"/>
                </a:solidFill>
                <a:latin typeface="Poppins" panose="02000000000000000000" pitchFamily="2" charset="0"/>
                <a:cs typeface="Poppins" panose="02000000000000000000" pitchFamily="2" charset="0"/>
              </a:rPr>
              <a:t>Good</a:t>
            </a:r>
            <a:r>
              <a:rPr lang="en-US" b="1" dirty="0">
                <a:solidFill>
                  <a:schemeClr val="accent2"/>
                </a:solidFill>
                <a:latin typeface="Poppins" panose="02000000000000000000" pitchFamily="2" charset="0"/>
                <a:cs typeface="Poppins" panose="02000000000000000000" pitchFamily="2" charset="0"/>
              </a:rPr>
              <a:t> Calories</a:t>
            </a:r>
            <a:endParaRPr lang="id-ID" b="1" dirty="0">
              <a:solidFill>
                <a:schemeClr val="accent2"/>
              </a:solidFill>
              <a:latin typeface="Poppins" panose="02000000000000000000" pitchFamily="2" charset="0"/>
              <a:cs typeface="Poppins" panose="02000000000000000000" pitchFamily="2" charset="0"/>
            </a:endParaRPr>
          </a:p>
        </p:txBody>
      </p:sp>
      <p:sp>
        <p:nvSpPr>
          <p:cNvPr id="27" name="TextBox 26">
            <a:extLst>
              <a:ext uri="{FF2B5EF4-FFF2-40B4-BE49-F238E27FC236}">
                <a16:creationId xmlns:a16="http://schemas.microsoft.com/office/drawing/2014/main" id="{1BC8657E-BD1F-4CFD-AAC2-19DB8641F678}"/>
              </a:ext>
            </a:extLst>
          </p:cNvPr>
          <p:cNvSpPr txBox="1"/>
          <p:nvPr/>
        </p:nvSpPr>
        <p:spPr>
          <a:xfrm>
            <a:off x="6517936" y="2433410"/>
            <a:ext cx="1912371" cy="660502"/>
          </a:xfrm>
          <a:prstGeom prst="rect">
            <a:avLst/>
          </a:prstGeom>
          <a:noFill/>
        </p:spPr>
        <p:txBody>
          <a:bodyPr wrap="square" rtlCol="0">
            <a:spAutoFit/>
          </a:bodyPr>
          <a:lstStyle/>
          <a:p>
            <a:pPr algn="ctr">
              <a:lnSpc>
                <a:spcPct val="150000"/>
              </a:lnSpc>
            </a:pPr>
            <a:r>
              <a:rPr lang="id-ID" sz="13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sit amet</a:t>
            </a:r>
          </a:p>
        </p:txBody>
      </p:sp>
      <p:sp>
        <p:nvSpPr>
          <p:cNvPr id="57" name="TextBox 56">
            <a:extLst>
              <a:ext uri="{FF2B5EF4-FFF2-40B4-BE49-F238E27FC236}">
                <a16:creationId xmlns:a16="http://schemas.microsoft.com/office/drawing/2014/main" id="{39018A1C-7054-4799-A014-E5ABD672829F}"/>
              </a:ext>
            </a:extLst>
          </p:cNvPr>
          <p:cNvSpPr txBox="1"/>
          <p:nvPr/>
        </p:nvSpPr>
        <p:spPr>
          <a:xfrm>
            <a:off x="9254076" y="2110245"/>
            <a:ext cx="1912371" cy="369332"/>
          </a:xfrm>
          <a:prstGeom prst="rect">
            <a:avLst/>
          </a:prstGeom>
          <a:noFill/>
        </p:spPr>
        <p:txBody>
          <a:bodyPr wrap="square" rtlCol="0">
            <a:spAutoFit/>
          </a:bodyPr>
          <a:lstStyle/>
          <a:p>
            <a:pPr algn="ctr"/>
            <a:r>
              <a:rPr lang="id-ID" b="1" dirty="0">
                <a:solidFill>
                  <a:schemeClr val="accent2"/>
                </a:solidFill>
                <a:latin typeface="Poppins" panose="02000000000000000000" pitchFamily="2" charset="0"/>
                <a:cs typeface="Poppins" panose="02000000000000000000" pitchFamily="2" charset="0"/>
              </a:rPr>
              <a:t>Best Plant</a:t>
            </a:r>
          </a:p>
        </p:txBody>
      </p:sp>
      <p:sp>
        <p:nvSpPr>
          <p:cNvPr id="58" name="TextBox 57">
            <a:extLst>
              <a:ext uri="{FF2B5EF4-FFF2-40B4-BE49-F238E27FC236}">
                <a16:creationId xmlns:a16="http://schemas.microsoft.com/office/drawing/2014/main" id="{5204796B-0BA9-4A32-9ED3-2E2512C3C8AD}"/>
              </a:ext>
            </a:extLst>
          </p:cNvPr>
          <p:cNvSpPr txBox="1"/>
          <p:nvPr/>
        </p:nvSpPr>
        <p:spPr>
          <a:xfrm>
            <a:off x="9254076" y="2433410"/>
            <a:ext cx="1912371" cy="660502"/>
          </a:xfrm>
          <a:prstGeom prst="rect">
            <a:avLst/>
          </a:prstGeom>
          <a:noFill/>
        </p:spPr>
        <p:txBody>
          <a:bodyPr wrap="square" rtlCol="0">
            <a:spAutoFit/>
          </a:bodyPr>
          <a:lstStyle/>
          <a:p>
            <a:pPr algn="ctr">
              <a:lnSpc>
                <a:spcPct val="150000"/>
              </a:lnSpc>
            </a:pPr>
            <a:r>
              <a:rPr lang="id-ID" sz="13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sit amet</a:t>
            </a:r>
          </a:p>
        </p:txBody>
      </p:sp>
      <p:sp>
        <p:nvSpPr>
          <p:cNvPr id="60" name="TextBox 59">
            <a:extLst>
              <a:ext uri="{FF2B5EF4-FFF2-40B4-BE49-F238E27FC236}">
                <a16:creationId xmlns:a16="http://schemas.microsoft.com/office/drawing/2014/main" id="{80A58A99-5BD7-451C-97E0-1CF98E6C9E6B}"/>
              </a:ext>
            </a:extLst>
          </p:cNvPr>
          <p:cNvSpPr txBox="1"/>
          <p:nvPr/>
        </p:nvSpPr>
        <p:spPr>
          <a:xfrm>
            <a:off x="6441552" y="4145025"/>
            <a:ext cx="2065138" cy="369332"/>
          </a:xfrm>
          <a:prstGeom prst="rect">
            <a:avLst/>
          </a:prstGeom>
          <a:noFill/>
        </p:spPr>
        <p:txBody>
          <a:bodyPr wrap="square" rtlCol="0">
            <a:spAutoFit/>
          </a:bodyPr>
          <a:lstStyle/>
          <a:p>
            <a:pPr algn="ctr"/>
            <a:r>
              <a:rPr lang="id-ID" b="1" dirty="0">
                <a:solidFill>
                  <a:schemeClr val="accent2"/>
                </a:solidFill>
                <a:latin typeface="Poppins" panose="02000000000000000000" pitchFamily="2" charset="0"/>
                <a:cs typeface="Poppins" panose="02000000000000000000" pitchFamily="2" charset="0"/>
              </a:rPr>
              <a:t>Good </a:t>
            </a:r>
            <a:r>
              <a:rPr lang="en-US" b="1" dirty="0">
                <a:solidFill>
                  <a:schemeClr val="accent2"/>
                </a:solidFill>
                <a:latin typeface="Poppins" panose="02000000000000000000" pitchFamily="2" charset="0"/>
                <a:cs typeface="Poppins" panose="02000000000000000000" pitchFamily="2" charset="0"/>
              </a:rPr>
              <a:t>Nutrition</a:t>
            </a:r>
            <a:endParaRPr lang="id-ID" b="1" dirty="0">
              <a:solidFill>
                <a:schemeClr val="accent2"/>
              </a:solidFill>
              <a:latin typeface="Poppins" panose="02000000000000000000" pitchFamily="2" charset="0"/>
              <a:cs typeface="Poppins" panose="02000000000000000000" pitchFamily="2" charset="0"/>
            </a:endParaRPr>
          </a:p>
        </p:txBody>
      </p:sp>
      <p:sp>
        <p:nvSpPr>
          <p:cNvPr id="61" name="TextBox 60">
            <a:extLst>
              <a:ext uri="{FF2B5EF4-FFF2-40B4-BE49-F238E27FC236}">
                <a16:creationId xmlns:a16="http://schemas.microsoft.com/office/drawing/2014/main" id="{87F20BE8-CB39-40C8-B358-778702BA43B3}"/>
              </a:ext>
            </a:extLst>
          </p:cNvPr>
          <p:cNvSpPr txBox="1"/>
          <p:nvPr/>
        </p:nvSpPr>
        <p:spPr>
          <a:xfrm>
            <a:off x="6517936" y="4468191"/>
            <a:ext cx="1912371" cy="660502"/>
          </a:xfrm>
          <a:prstGeom prst="rect">
            <a:avLst/>
          </a:prstGeom>
          <a:noFill/>
        </p:spPr>
        <p:txBody>
          <a:bodyPr wrap="square" rtlCol="0">
            <a:spAutoFit/>
          </a:bodyPr>
          <a:lstStyle/>
          <a:p>
            <a:pPr algn="ctr">
              <a:lnSpc>
                <a:spcPct val="150000"/>
              </a:lnSpc>
            </a:pPr>
            <a:r>
              <a:rPr lang="id-ID" sz="13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sit amet</a:t>
            </a:r>
          </a:p>
        </p:txBody>
      </p:sp>
      <p:sp>
        <p:nvSpPr>
          <p:cNvPr id="63" name="TextBox 62">
            <a:extLst>
              <a:ext uri="{FF2B5EF4-FFF2-40B4-BE49-F238E27FC236}">
                <a16:creationId xmlns:a16="http://schemas.microsoft.com/office/drawing/2014/main" id="{8A7200BF-0F8A-4027-B599-C79D60855269}"/>
              </a:ext>
            </a:extLst>
          </p:cNvPr>
          <p:cNvSpPr txBox="1"/>
          <p:nvPr/>
        </p:nvSpPr>
        <p:spPr>
          <a:xfrm>
            <a:off x="9254076" y="4145025"/>
            <a:ext cx="1912371" cy="369332"/>
          </a:xfrm>
          <a:prstGeom prst="rect">
            <a:avLst/>
          </a:prstGeom>
          <a:noFill/>
        </p:spPr>
        <p:txBody>
          <a:bodyPr wrap="square" rtlCol="0">
            <a:spAutoFit/>
          </a:bodyPr>
          <a:lstStyle/>
          <a:p>
            <a:pPr algn="ctr"/>
            <a:r>
              <a:rPr lang="id-ID" b="1" dirty="0">
                <a:solidFill>
                  <a:schemeClr val="accent2"/>
                </a:solidFill>
                <a:latin typeface="Poppins" panose="02000000000000000000" pitchFamily="2" charset="0"/>
                <a:cs typeface="Poppins" panose="02000000000000000000" pitchFamily="2" charset="0"/>
              </a:rPr>
              <a:t>Cutting Grass</a:t>
            </a:r>
          </a:p>
        </p:txBody>
      </p:sp>
      <p:sp>
        <p:nvSpPr>
          <p:cNvPr id="64" name="TextBox 63">
            <a:extLst>
              <a:ext uri="{FF2B5EF4-FFF2-40B4-BE49-F238E27FC236}">
                <a16:creationId xmlns:a16="http://schemas.microsoft.com/office/drawing/2014/main" id="{7EC62A06-D6D2-437C-8B4B-A56B7D502CA2}"/>
              </a:ext>
            </a:extLst>
          </p:cNvPr>
          <p:cNvSpPr txBox="1"/>
          <p:nvPr/>
        </p:nvSpPr>
        <p:spPr>
          <a:xfrm>
            <a:off x="9254076" y="4468191"/>
            <a:ext cx="1912371" cy="660502"/>
          </a:xfrm>
          <a:prstGeom prst="rect">
            <a:avLst/>
          </a:prstGeom>
          <a:noFill/>
        </p:spPr>
        <p:txBody>
          <a:bodyPr wrap="square" rtlCol="0">
            <a:spAutoFit/>
          </a:bodyPr>
          <a:lstStyle/>
          <a:p>
            <a:pPr algn="ctr">
              <a:lnSpc>
                <a:spcPct val="150000"/>
              </a:lnSpc>
            </a:pPr>
            <a:r>
              <a:rPr lang="id-ID" sz="1300"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sit amet</a:t>
            </a:r>
          </a:p>
        </p:txBody>
      </p:sp>
      <p:pic>
        <p:nvPicPr>
          <p:cNvPr id="4" name="Picture Placeholder 3">
            <a:extLst>
              <a:ext uri="{FF2B5EF4-FFF2-40B4-BE49-F238E27FC236}">
                <a16:creationId xmlns:a16="http://schemas.microsoft.com/office/drawing/2014/main" id="{B5A76C3D-FE15-42EE-AAC8-7D141E01AE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651" r="3651"/>
          <a:stretch>
            <a:fillRect/>
          </a:stretch>
        </p:blipFill>
        <p:spPr/>
      </p:pic>
    </p:spTree>
    <p:extLst>
      <p:ext uri="{BB962C8B-B14F-4D97-AF65-F5344CB8AC3E}">
        <p14:creationId xmlns:p14="http://schemas.microsoft.com/office/powerpoint/2010/main" val="1055909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61A0533-826C-2545-898D-6EA9A206E8FE}"/>
              </a:ext>
            </a:extLst>
          </p:cNvPr>
          <p:cNvSpPr/>
          <p:nvPr/>
        </p:nvSpPr>
        <p:spPr>
          <a:xfrm>
            <a:off x="2790977" y="3782501"/>
            <a:ext cx="879697" cy="8796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solidFill>
                <a:schemeClr val="bg1"/>
              </a:solidFill>
            </a:endParaRPr>
          </a:p>
        </p:txBody>
      </p:sp>
      <p:sp>
        <p:nvSpPr>
          <p:cNvPr id="6" name="TextBox 5">
            <a:extLst>
              <a:ext uri="{FF2B5EF4-FFF2-40B4-BE49-F238E27FC236}">
                <a16:creationId xmlns:a16="http://schemas.microsoft.com/office/drawing/2014/main" id="{DD2FA3F5-C932-074E-ABB6-5E37B82EE814}"/>
              </a:ext>
            </a:extLst>
          </p:cNvPr>
          <p:cNvSpPr txBox="1"/>
          <p:nvPr/>
        </p:nvSpPr>
        <p:spPr>
          <a:xfrm>
            <a:off x="4361482" y="901472"/>
            <a:ext cx="3377596" cy="1323439"/>
          </a:xfrm>
          <a:prstGeom prst="rect">
            <a:avLst/>
          </a:prstGeom>
          <a:noFill/>
        </p:spPr>
        <p:txBody>
          <a:bodyPr wrap="square" rtlCol="0">
            <a:spAutoFit/>
          </a:bodyPr>
          <a:lstStyle/>
          <a:p>
            <a:pPr algn="ctr"/>
            <a:r>
              <a:rPr lang="en-ID" sz="4000" b="1" dirty="0">
                <a:solidFill>
                  <a:schemeClr val="accent1"/>
                </a:solidFill>
                <a:latin typeface="Poppins" pitchFamily="2" charset="77"/>
                <a:cs typeface="Poppins" pitchFamily="2" charset="77"/>
              </a:rPr>
              <a:t>Our Best Works</a:t>
            </a:r>
            <a:endParaRPr sz="4000" b="1" dirty="0">
              <a:solidFill>
                <a:schemeClr val="accent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CF983C24-7BDB-7F48-8FF8-816180673407}"/>
              </a:ext>
            </a:extLst>
          </p:cNvPr>
          <p:cNvSpPr txBox="1"/>
          <p:nvPr/>
        </p:nvSpPr>
        <p:spPr>
          <a:xfrm>
            <a:off x="5479487" y="518237"/>
            <a:ext cx="1233030" cy="276999"/>
          </a:xfrm>
          <a:prstGeom prst="rect">
            <a:avLst/>
          </a:prstGeom>
          <a:noFill/>
        </p:spPr>
        <p:txBody>
          <a:bodyPr wrap="none" rtlCol="0">
            <a:spAutoFit/>
          </a:bodyPr>
          <a:lstStyle/>
          <a:p>
            <a:pPr algn="ctr"/>
            <a:r>
              <a:rPr lang="en-US"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rPr>
              <a:t>PORTFOLIO</a:t>
            </a:r>
            <a:endParaRPr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AAA1EFA-2710-F84A-9463-686D5DFB75D0}"/>
              </a:ext>
            </a:extLst>
          </p:cNvPr>
          <p:cNvSpPr txBox="1"/>
          <p:nvPr/>
        </p:nvSpPr>
        <p:spPr>
          <a:xfrm>
            <a:off x="4465321" y="2350654"/>
            <a:ext cx="3202779" cy="660502"/>
          </a:xfrm>
          <a:prstGeom prst="rect">
            <a:avLst/>
          </a:prstGeom>
          <a:noFill/>
        </p:spPr>
        <p:txBody>
          <a:bodyPr wrap="square" rtlCol="0">
            <a:spAutoFit/>
          </a:bodyPr>
          <a:lstStyle/>
          <a:p>
            <a:pPr algn="ctr">
              <a:lnSpc>
                <a:spcPct val="150000"/>
              </a:lnSpc>
            </a:pP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vehicula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sit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blandit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mollis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nec</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9" name="TextBox 8">
            <a:extLst>
              <a:ext uri="{FF2B5EF4-FFF2-40B4-BE49-F238E27FC236}">
                <a16:creationId xmlns:a16="http://schemas.microsoft.com/office/drawing/2014/main" id="{BB33C0B2-59AE-3140-8EEB-402949C62428}"/>
              </a:ext>
            </a:extLst>
          </p:cNvPr>
          <p:cNvSpPr txBox="1"/>
          <p:nvPr/>
        </p:nvSpPr>
        <p:spPr>
          <a:xfrm>
            <a:off x="487721" y="4317467"/>
            <a:ext cx="2975915" cy="1938992"/>
          </a:xfrm>
          <a:prstGeom prst="rect">
            <a:avLst/>
          </a:prstGeom>
          <a:noFill/>
        </p:spPr>
        <p:txBody>
          <a:bodyPr wrap="square" rtlCol="0">
            <a:spAutoFit/>
          </a:bodyPr>
          <a:lstStyle/>
          <a:p>
            <a:r>
              <a:rPr lang="en-ID" sz="2400" b="1" dirty="0">
                <a:solidFill>
                  <a:schemeClr val="accent1"/>
                </a:solidFill>
                <a:latin typeface="Poppins" pitchFamily="2" charset="77"/>
                <a:cs typeface="Poppins" pitchFamily="2" charset="77"/>
              </a:rPr>
              <a:t>Simplicity is making the journey of  this life with just baggage enough.</a:t>
            </a:r>
          </a:p>
        </p:txBody>
      </p:sp>
      <p:sp>
        <p:nvSpPr>
          <p:cNvPr id="10" name="TextBox 9">
            <a:extLst>
              <a:ext uri="{FF2B5EF4-FFF2-40B4-BE49-F238E27FC236}">
                <a16:creationId xmlns:a16="http://schemas.microsoft.com/office/drawing/2014/main" id="{27FCBDCA-4401-164C-A0CB-296FD57A9AD1}"/>
              </a:ext>
            </a:extLst>
          </p:cNvPr>
          <p:cNvSpPr txBox="1"/>
          <p:nvPr/>
        </p:nvSpPr>
        <p:spPr>
          <a:xfrm>
            <a:off x="2888751" y="3815746"/>
            <a:ext cx="684149" cy="1369606"/>
          </a:xfrm>
          <a:prstGeom prst="rect">
            <a:avLst/>
          </a:prstGeom>
          <a:noFill/>
        </p:spPr>
        <p:txBody>
          <a:bodyPr wrap="square" rtlCol="0">
            <a:spAutoFit/>
          </a:bodyPr>
          <a:lstStyle/>
          <a:p>
            <a:pPr algn="ctr"/>
            <a:r>
              <a:rPr lang="en-ID" sz="8300" b="1" dirty="0">
                <a:solidFill>
                  <a:schemeClr val="bg1"/>
                </a:solidFill>
                <a:latin typeface="Poppins" pitchFamily="2" charset="77"/>
                <a:cs typeface="Poppins" pitchFamily="2" charset="77"/>
              </a:rPr>
              <a:t>”</a:t>
            </a:r>
            <a:endParaRPr sz="8300" b="1" dirty="0">
              <a:solidFill>
                <a:schemeClr val="bg1"/>
              </a:solidFill>
              <a:latin typeface="Poppins" pitchFamily="2" charset="77"/>
              <a:cs typeface="Poppins" pitchFamily="2" charset="77"/>
            </a:endParaRPr>
          </a:p>
        </p:txBody>
      </p:sp>
      <p:sp>
        <p:nvSpPr>
          <p:cNvPr id="12" name="TextBox 11">
            <a:extLst>
              <a:ext uri="{FF2B5EF4-FFF2-40B4-BE49-F238E27FC236}">
                <a16:creationId xmlns:a16="http://schemas.microsoft.com/office/drawing/2014/main" id="{A1A04A00-6104-3644-885B-37F0DF463DDD}"/>
              </a:ext>
            </a:extLst>
          </p:cNvPr>
          <p:cNvSpPr txBox="1"/>
          <p:nvPr/>
        </p:nvSpPr>
        <p:spPr>
          <a:xfrm>
            <a:off x="8751752" y="3995861"/>
            <a:ext cx="2862319" cy="507831"/>
          </a:xfrm>
          <a:prstGeom prst="rect">
            <a:avLst/>
          </a:prstGeom>
          <a:noFill/>
        </p:spPr>
        <p:txBody>
          <a:bodyPr wrap="square" rtlCol="0">
            <a:spAutoFit/>
          </a:bodyPr>
          <a:lstStyle/>
          <a:p>
            <a:r>
              <a:rPr lang="en-ID" sz="2700" b="1">
                <a:solidFill>
                  <a:schemeClr val="accent1"/>
                </a:solidFill>
                <a:latin typeface="Poppins" pitchFamily="2" charset="77"/>
                <a:cs typeface="Poppins" pitchFamily="2" charset="77"/>
              </a:rPr>
              <a:t>Project </a:t>
            </a:r>
            <a:r>
              <a:rPr lang="en-ID" sz="2700" b="1">
                <a:solidFill>
                  <a:schemeClr val="accent4"/>
                </a:solidFill>
                <a:latin typeface="Poppins" pitchFamily="2" charset="77"/>
                <a:cs typeface="Poppins" pitchFamily="2" charset="77"/>
              </a:rPr>
              <a:t>#1</a:t>
            </a:r>
            <a:endParaRPr sz="2700" b="1">
              <a:solidFill>
                <a:schemeClr val="accent4"/>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930C16CA-A619-9E4D-BEF2-CEE4C04BD9EB}"/>
              </a:ext>
            </a:extLst>
          </p:cNvPr>
          <p:cNvSpPr txBox="1"/>
          <p:nvPr/>
        </p:nvSpPr>
        <p:spPr>
          <a:xfrm>
            <a:off x="8751752" y="4648158"/>
            <a:ext cx="2862319" cy="1560748"/>
          </a:xfrm>
          <a:prstGeom prst="rect">
            <a:avLst/>
          </a:prstGeom>
          <a:noFill/>
        </p:spPr>
        <p:txBody>
          <a:bodyPr wrap="square" rtlCol="0">
            <a:spAutoFit/>
          </a:bodyPr>
          <a:lstStyle/>
          <a:p>
            <a:pPr>
              <a:lnSpc>
                <a:spcPct val="150000"/>
              </a:lnSpc>
            </a:pP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vehicula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sit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blandit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mollis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nec</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Donec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tura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viverra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eleifend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lacus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vitae ipsum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quis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ullamcorper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ip</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sollicitudinins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4" name="Picture Placeholder 3">
            <a:extLst>
              <a:ext uri="{FF2B5EF4-FFF2-40B4-BE49-F238E27FC236}">
                <a16:creationId xmlns:a16="http://schemas.microsoft.com/office/drawing/2014/main" id="{578C35B9-EE4D-4F91-8280-891553E3AE1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5660" b="15660"/>
          <a:stretch>
            <a:fillRect/>
          </a:stretch>
        </p:blipFill>
        <p:spPr/>
      </p:pic>
      <p:pic>
        <p:nvPicPr>
          <p:cNvPr id="15" name="Picture Placeholder 14">
            <a:extLst>
              <a:ext uri="{FF2B5EF4-FFF2-40B4-BE49-F238E27FC236}">
                <a16:creationId xmlns:a16="http://schemas.microsoft.com/office/drawing/2014/main" id="{77B83B76-BFEE-4635-8E46-2576FADE88C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2424" b="22424"/>
          <a:stretch>
            <a:fillRect/>
          </a:stretch>
        </p:blipFill>
        <p:spPr/>
      </p:pic>
      <p:pic>
        <p:nvPicPr>
          <p:cNvPr id="17" name="Picture Placeholder 16">
            <a:extLst>
              <a:ext uri="{FF2B5EF4-FFF2-40B4-BE49-F238E27FC236}">
                <a16:creationId xmlns:a16="http://schemas.microsoft.com/office/drawing/2014/main" id="{E310C940-719D-4F6B-AD12-1294ADD38F8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1798" b="21798"/>
          <a:stretch>
            <a:fillRect/>
          </a:stretch>
        </p:blipFill>
        <p:spPr/>
      </p:pic>
    </p:spTree>
    <p:extLst>
      <p:ext uri="{BB962C8B-B14F-4D97-AF65-F5344CB8AC3E}">
        <p14:creationId xmlns:p14="http://schemas.microsoft.com/office/powerpoint/2010/main" val="1899559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34598D1-781F-4BF0-8693-E8D959919F9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315" r="17315"/>
          <a:stretch>
            <a:fillRect/>
          </a:stretch>
        </p:blipFill>
        <p:spPr/>
      </p:pic>
      <p:sp>
        <p:nvSpPr>
          <p:cNvPr id="11" name="Rounded Rectangle 10">
            <a:extLst>
              <a:ext uri="{FF2B5EF4-FFF2-40B4-BE49-F238E27FC236}">
                <a16:creationId xmlns:a16="http://schemas.microsoft.com/office/drawing/2014/main" id="{354703E0-6F59-CD4B-BBB6-EE30844ECB0A}"/>
              </a:ext>
            </a:extLst>
          </p:cNvPr>
          <p:cNvSpPr/>
          <p:nvPr/>
        </p:nvSpPr>
        <p:spPr>
          <a:xfrm>
            <a:off x="4507876" y="895568"/>
            <a:ext cx="6725020" cy="4956121"/>
          </a:xfrm>
          <a:prstGeom prst="roundRect">
            <a:avLst>
              <a:gd name="adj" fmla="val 4319"/>
            </a:avLst>
          </a:prstGeom>
          <a:solidFill>
            <a:schemeClr val="bg1"/>
          </a:solidFill>
          <a:ln>
            <a:noFill/>
          </a:ln>
          <a:effectLst>
            <a:outerShdw blurRad="889000" dist="38100" sx="105000" sy="105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33" name="TextBox 32">
            <a:extLst>
              <a:ext uri="{FF2B5EF4-FFF2-40B4-BE49-F238E27FC236}">
                <a16:creationId xmlns:a16="http://schemas.microsoft.com/office/drawing/2014/main" id="{1243CB78-4E0B-4F3F-87E0-206267AE7B7B}"/>
              </a:ext>
            </a:extLst>
          </p:cNvPr>
          <p:cNvSpPr txBox="1"/>
          <p:nvPr/>
        </p:nvSpPr>
        <p:spPr>
          <a:xfrm>
            <a:off x="5300009" y="1621059"/>
            <a:ext cx="1397234" cy="276999"/>
          </a:xfrm>
          <a:prstGeom prst="rect">
            <a:avLst/>
          </a:prstGeom>
          <a:noFill/>
        </p:spPr>
        <p:txBody>
          <a:bodyPr wrap="square" rtlCol="0">
            <a:spAutoFit/>
          </a:bodyPr>
          <a:lstStyle/>
          <a:p>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PORTFOLIO</a:t>
            </a:r>
          </a:p>
        </p:txBody>
      </p:sp>
      <p:sp>
        <p:nvSpPr>
          <p:cNvPr id="35" name="TextBox 34">
            <a:extLst>
              <a:ext uri="{FF2B5EF4-FFF2-40B4-BE49-F238E27FC236}">
                <a16:creationId xmlns:a16="http://schemas.microsoft.com/office/drawing/2014/main" id="{2BE52E09-C798-4C11-B451-D6D8077450E7}"/>
              </a:ext>
            </a:extLst>
          </p:cNvPr>
          <p:cNvSpPr txBox="1"/>
          <p:nvPr/>
        </p:nvSpPr>
        <p:spPr>
          <a:xfrm>
            <a:off x="5272299" y="1990441"/>
            <a:ext cx="5205303" cy="1323439"/>
          </a:xfrm>
          <a:prstGeom prst="rect">
            <a:avLst/>
          </a:prstGeom>
          <a:noFill/>
        </p:spPr>
        <p:txBody>
          <a:bodyPr wrap="square" rtlCol="0">
            <a:spAutoFit/>
          </a:bodyPr>
          <a:lstStyle/>
          <a:p>
            <a:r>
              <a:rPr lang="id-ID" sz="4000" b="1" dirty="0">
                <a:solidFill>
                  <a:schemeClr val="accent1"/>
                </a:solidFill>
                <a:latin typeface="Poppins" panose="02000000000000000000" pitchFamily="2" charset="0"/>
                <a:cs typeface="Poppins" panose="02000000000000000000" pitchFamily="2" charset="0"/>
              </a:rPr>
              <a:t>Botanical </a:t>
            </a:r>
            <a:br>
              <a:rPr lang="en-US" sz="4000" b="1" dirty="0">
                <a:solidFill>
                  <a:schemeClr val="accent1"/>
                </a:solidFill>
                <a:latin typeface="Poppins" panose="02000000000000000000" pitchFamily="2" charset="0"/>
                <a:cs typeface="Poppins" panose="02000000000000000000" pitchFamily="2" charset="0"/>
              </a:rPr>
            </a:br>
            <a:r>
              <a:rPr lang="id-ID" sz="4000" b="1" dirty="0">
                <a:solidFill>
                  <a:schemeClr val="accent4"/>
                </a:solidFill>
                <a:latin typeface="Poppins" panose="02000000000000000000" pitchFamily="2" charset="0"/>
                <a:cs typeface="Poppins" panose="02000000000000000000" pitchFamily="2" charset="0"/>
              </a:rPr>
              <a:t>Portoflio </a:t>
            </a:r>
          </a:p>
        </p:txBody>
      </p:sp>
      <p:sp>
        <p:nvSpPr>
          <p:cNvPr id="38" name="TextBox 37">
            <a:extLst>
              <a:ext uri="{FF2B5EF4-FFF2-40B4-BE49-F238E27FC236}">
                <a16:creationId xmlns:a16="http://schemas.microsoft.com/office/drawing/2014/main" id="{E625473E-A404-494B-8FCC-F80A42121E3B}"/>
              </a:ext>
            </a:extLst>
          </p:cNvPr>
          <p:cNvSpPr txBox="1"/>
          <p:nvPr/>
        </p:nvSpPr>
        <p:spPr>
          <a:xfrm>
            <a:off x="5272300" y="3393999"/>
            <a:ext cx="5021628" cy="1860830"/>
          </a:xfrm>
          <a:prstGeom prst="rect">
            <a:avLst/>
          </a:prstGeom>
          <a:noFill/>
        </p:spPr>
        <p:txBody>
          <a:bodyPr wrap="square" rtlCol="0">
            <a:spAutoFit/>
          </a:bodyPr>
          <a:lstStyle/>
          <a:p>
            <a:pPr algn="just">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bla ndit dolor mollis</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nec. Donecin un viverra omue eleifend lacus, vita</a:t>
            </a:r>
            <a:r>
              <a:rPr lang="en-US"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edroelui</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ullamcorper me tuse. Sed sollicitudin ipsum quis nun</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udo </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loredsi sollicitudin ultrices. Donec euismod sceleri ligula. donec Maecenas eu  u no varius ode risus, eu aliquet</a:t>
            </a:r>
            <a:r>
              <a:rPr lang="en-US"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esil</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 Curab itur feliuseden fermentum suscipit est,</a:t>
            </a:r>
            <a:r>
              <a:rPr lang="en-US"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untile.</a:t>
            </a:r>
            <a:endPar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0517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EDDE898A-7BC4-49CC-877E-30C3B378946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0117" b="30117"/>
          <a:stretch>
            <a:fillRect/>
          </a:stretch>
        </p:blipFill>
        <p:spPr/>
      </p:pic>
      <p:pic>
        <p:nvPicPr>
          <p:cNvPr id="17" name="Picture Placeholder 16">
            <a:extLst>
              <a:ext uri="{FF2B5EF4-FFF2-40B4-BE49-F238E27FC236}">
                <a16:creationId xmlns:a16="http://schemas.microsoft.com/office/drawing/2014/main" id="{18E469E4-E506-4DCB-BD2C-6827B53E609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247" b="5247"/>
          <a:stretch>
            <a:fillRect/>
          </a:stretch>
        </p:blipFill>
        <p:spPr/>
      </p:pic>
      <p:sp>
        <p:nvSpPr>
          <p:cNvPr id="12" name="Rounded Rectangle 11">
            <a:extLst>
              <a:ext uri="{FF2B5EF4-FFF2-40B4-BE49-F238E27FC236}">
                <a16:creationId xmlns:a16="http://schemas.microsoft.com/office/drawing/2014/main" id="{5E224501-D386-A74A-A02D-5A86650BED42}"/>
              </a:ext>
            </a:extLst>
          </p:cNvPr>
          <p:cNvSpPr/>
          <p:nvPr/>
        </p:nvSpPr>
        <p:spPr>
          <a:xfrm>
            <a:off x="635165" y="1877174"/>
            <a:ext cx="4380744" cy="3103654"/>
          </a:xfrm>
          <a:prstGeom prst="roundRect">
            <a:avLst>
              <a:gd name="adj" fmla="val 5717"/>
            </a:avLst>
          </a:prstGeom>
          <a:solidFill>
            <a:schemeClr val="bg1"/>
          </a:solidFill>
          <a:ln>
            <a:noFill/>
          </a:ln>
          <a:effectLst>
            <a:outerShdw blurRad="889000" dist="38100" sx="105000" sy="105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33" name="TextBox 32">
            <a:extLst>
              <a:ext uri="{FF2B5EF4-FFF2-40B4-BE49-F238E27FC236}">
                <a16:creationId xmlns:a16="http://schemas.microsoft.com/office/drawing/2014/main" id="{1243CB78-4E0B-4F3F-87E0-206267AE7B7B}"/>
              </a:ext>
            </a:extLst>
          </p:cNvPr>
          <p:cNvSpPr txBox="1"/>
          <p:nvPr/>
        </p:nvSpPr>
        <p:spPr>
          <a:xfrm>
            <a:off x="2117609" y="2355353"/>
            <a:ext cx="1375673" cy="276999"/>
          </a:xfrm>
          <a:prstGeom prst="rect">
            <a:avLst/>
          </a:prstGeom>
          <a:noFill/>
        </p:spPr>
        <p:txBody>
          <a:bodyPr wrap="square" rtlCol="0">
            <a:spAutoFit/>
          </a:bodyPr>
          <a:lstStyle/>
          <a:p>
            <a:pPr algn="ctr"/>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PORTFOLIO</a:t>
            </a:r>
          </a:p>
        </p:txBody>
      </p:sp>
      <p:sp>
        <p:nvSpPr>
          <p:cNvPr id="35" name="TextBox 34">
            <a:extLst>
              <a:ext uri="{FF2B5EF4-FFF2-40B4-BE49-F238E27FC236}">
                <a16:creationId xmlns:a16="http://schemas.microsoft.com/office/drawing/2014/main" id="{2BE52E09-C798-4C11-B451-D6D8077450E7}"/>
              </a:ext>
            </a:extLst>
          </p:cNvPr>
          <p:cNvSpPr txBox="1"/>
          <p:nvPr/>
        </p:nvSpPr>
        <p:spPr>
          <a:xfrm>
            <a:off x="1317481" y="2641606"/>
            <a:ext cx="2975928" cy="1323439"/>
          </a:xfrm>
          <a:prstGeom prst="rect">
            <a:avLst/>
          </a:prstGeom>
          <a:noFill/>
        </p:spPr>
        <p:txBody>
          <a:bodyPr wrap="square" rtlCol="0">
            <a:spAutoFit/>
          </a:bodyPr>
          <a:lstStyle/>
          <a:p>
            <a:pPr algn="ctr"/>
            <a:r>
              <a:rPr lang="id-ID" sz="4000" b="1" dirty="0">
                <a:solidFill>
                  <a:schemeClr val="accent1"/>
                </a:solidFill>
                <a:latin typeface="Poppins" panose="02000000000000000000" pitchFamily="2" charset="0"/>
                <a:cs typeface="Poppins" panose="02000000000000000000" pitchFamily="2" charset="0"/>
              </a:rPr>
              <a:t>Amazing </a:t>
            </a:r>
            <a:r>
              <a:rPr lang="id-ID" sz="4000" b="1" dirty="0">
                <a:solidFill>
                  <a:schemeClr val="accent4"/>
                </a:solidFill>
                <a:latin typeface="Poppins" panose="02000000000000000000" pitchFamily="2" charset="0"/>
                <a:cs typeface="Poppins" panose="02000000000000000000" pitchFamily="2" charset="0"/>
              </a:rPr>
              <a:t>Plant 2021</a:t>
            </a:r>
          </a:p>
        </p:txBody>
      </p:sp>
      <p:sp>
        <p:nvSpPr>
          <p:cNvPr id="38" name="TextBox 37">
            <a:extLst>
              <a:ext uri="{FF2B5EF4-FFF2-40B4-BE49-F238E27FC236}">
                <a16:creationId xmlns:a16="http://schemas.microsoft.com/office/drawing/2014/main" id="{E625473E-A404-494B-8FCC-F80A42121E3B}"/>
              </a:ext>
            </a:extLst>
          </p:cNvPr>
          <p:cNvSpPr txBox="1"/>
          <p:nvPr/>
        </p:nvSpPr>
        <p:spPr>
          <a:xfrm>
            <a:off x="1314518" y="3957059"/>
            <a:ext cx="2960165" cy="660502"/>
          </a:xfrm>
          <a:prstGeom prst="rect">
            <a:avLst/>
          </a:prstGeom>
          <a:noFill/>
        </p:spPr>
        <p:txBody>
          <a:bodyPr wrap="square" rtlCol="0">
            <a:spAutoFit/>
          </a:bodyPr>
          <a:lstStyle/>
          <a:p>
            <a:pPr algn="ct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bla ndit dolor mollis nec. </a:t>
            </a:r>
          </a:p>
        </p:txBody>
      </p:sp>
      <p:pic>
        <p:nvPicPr>
          <p:cNvPr id="11" name="Picture Placeholder 10">
            <a:extLst>
              <a:ext uri="{FF2B5EF4-FFF2-40B4-BE49-F238E27FC236}">
                <a16:creationId xmlns:a16="http://schemas.microsoft.com/office/drawing/2014/main" id="{109DB44E-13C4-4F3C-A56B-72D51DB30C5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5572" r="15572"/>
          <a:stretch>
            <a:fillRect/>
          </a:stretch>
        </p:blipFill>
        <p:spPr/>
      </p:pic>
      <p:pic>
        <p:nvPicPr>
          <p:cNvPr id="8" name="Picture Placeholder 7">
            <a:extLst>
              <a:ext uri="{FF2B5EF4-FFF2-40B4-BE49-F238E27FC236}">
                <a16:creationId xmlns:a16="http://schemas.microsoft.com/office/drawing/2014/main" id="{0EA9979D-357B-45ED-A2D3-B7CD9A648C3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1112" b="11112"/>
          <a:stretch>
            <a:fillRect/>
          </a:stretch>
        </p:blipFill>
        <p:spPr/>
      </p:pic>
      <p:pic>
        <p:nvPicPr>
          <p:cNvPr id="4" name="Picture Placeholder 3">
            <a:extLst>
              <a:ext uri="{FF2B5EF4-FFF2-40B4-BE49-F238E27FC236}">
                <a16:creationId xmlns:a16="http://schemas.microsoft.com/office/drawing/2014/main" id="{D0D01792-1ADA-4EA9-9ADE-FE4E3A37F750}"/>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t="29233" b="29233"/>
          <a:stretch>
            <a:fillRect/>
          </a:stretch>
        </p:blipFill>
        <p:spPr/>
      </p:pic>
    </p:spTree>
    <p:extLst>
      <p:ext uri="{BB962C8B-B14F-4D97-AF65-F5344CB8AC3E}">
        <p14:creationId xmlns:p14="http://schemas.microsoft.com/office/powerpoint/2010/main" val="991972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2BE52E09-C798-4C11-B451-D6D8077450E7}"/>
              </a:ext>
            </a:extLst>
          </p:cNvPr>
          <p:cNvSpPr txBox="1"/>
          <p:nvPr/>
        </p:nvSpPr>
        <p:spPr>
          <a:xfrm>
            <a:off x="6615389" y="1252160"/>
            <a:ext cx="4440578" cy="1323439"/>
          </a:xfrm>
          <a:prstGeom prst="rect">
            <a:avLst/>
          </a:prstGeom>
          <a:noFill/>
        </p:spPr>
        <p:txBody>
          <a:bodyPr wrap="square" rtlCol="0">
            <a:spAutoFit/>
          </a:bodyPr>
          <a:lstStyle/>
          <a:p>
            <a:r>
              <a:rPr lang="id-ID" sz="4000" b="1" dirty="0">
                <a:solidFill>
                  <a:schemeClr val="accent1"/>
                </a:solidFill>
                <a:latin typeface="Poppins" panose="02000000000000000000" pitchFamily="2" charset="0"/>
                <a:cs typeface="Poppins" panose="02000000000000000000" pitchFamily="2" charset="0"/>
              </a:rPr>
              <a:t>Amazing Plant </a:t>
            </a:r>
            <a:r>
              <a:rPr lang="id-ID" sz="4000" b="1" dirty="0">
                <a:solidFill>
                  <a:schemeClr val="accent4"/>
                </a:solidFill>
                <a:latin typeface="Poppins" panose="02000000000000000000" pitchFamily="2" charset="0"/>
                <a:cs typeface="Poppins" panose="02000000000000000000" pitchFamily="2" charset="0"/>
              </a:rPr>
              <a:t>Image Portfolio </a:t>
            </a:r>
          </a:p>
        </p:txBody>
      </p:sp>
      <p:sp>
        <p:nvSpPr>
          <p:cNvPr id="34" name="TextBox 33">
            <a:extLst>
              <a:ext uri="{FF2B5EF4-FFF2-40B4-BE49-F238E27FC236}">
                <a16:creationId xmlns:a16="http://schemas.microsoft.com/office/drawing/2014/main" id="{0B8FE029-754D-416E-9057-E411663DB20E}"/>
              </a:ext>
            </a:extLst>
          </p:cNvPr>
          <p:cNvSpPr txBox="1"/>
          <p:nvPr/>
        </p:nvSpPr>
        <p:spPr>
          <a:xfrm>
            <a:off x="6643099" y="745188"/>
            <a:ext cx="1375673" cy="276999"/>
          </a:xfrm>
          <a:prstGeom prst="rect">
            <a:avLst/>
          </a:prstGeom>
          <a:noFill/>
        </p:spPr>
        <p:txBody>
          <a:bodyPr wrap="square" rtlCol="0">
            <a:spAutoFit/>
          </a:bodyPr>
          <a:lstStyle/>
          <a:p>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PORTFOLIO</a:t>
            </a:r>
          </a:p>
        </p:txBody>
      </p:sp>
      <p:sp>
        <p:nvSpPr>
          <p:cNvPr id="36" name="TextBox 35">
            <a:extLst>
              <a:ext uri="{FF2B5EF4-FFF2-40B4-BE49-F238E27FC236}">
                <a16:creationId xmlns:a16="http://schemas.microsoft.com/office/drawing/2014/main" id="{2DA0A8DC-FDA1-40BA-8F75-4C8CA2B5A4EC}"/>
              </a:ext>
            </a:extLst>
          </p:cNvPr>
          <p:cNvSpPr txBox="1"/>
          <p:nvPr/>
        </p:nvSpPr>
        <p:spPr>
          <a:xfrm>
            <a:off x="6615389" y="3000783"/>
            <a:ext cx="4440578" cy="3061159"/>
          </a:xfrm>
          <a:prstGeom prst="rect">
            <a:avLst/>
          </a:prstGeom>
          <a:noFill/>
        </p:spPr>
        <p:txBody>
          <a:bodyPr wrap="square" rtlCol="0">
            <a:spAutoFit/>
          </a:bodyPr>
          <a:lstStyle/>
          <a:p>
            <a:pPr algn="just">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bla ndit dolor mollis nec. Donecin un viverra om</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eleifend lacus, vitaeomer ullamcorper me tuse. Sed sollicitudin ipsum quis nun do loredsi sollicitudin ultrices. Sed sollicitudin ipsum quiud nun do loredsi sollicitudin ultrices.</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Donec eget massa a diaminstinting</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broui</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condimentum pretium. From Aliquam</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erat volutpat. </a:t>
            </a:r>
          </a:p>
          <a:p>
            <a:pPr algn="just">
              <a:lnSpc>
                <a:spcPct val="150000"/>
              </a:lnSpc>
            </a:pPr>
            <a:endPar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gn="just">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Sultrices.</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Donec eget massa diaminstinting</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broilermen</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condimentum pretium. From Aliquam</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a:t>
            </a:r>
            <a:endPar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Placeholder 7">
            <a:extLst>
              <a:ext uri="{FF2B5EF4-FFF2-40B4-BE49-F238E27FC236}">
                <a16:creationId xmlns:a16="http://schemas.microsoft.com/office/drawing/2014/main" id="{E170307A-686A-4C5E-8602-F74655D6CA2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4113" b="24113"/>
          <a:stretch>
            <a:fillRect/>
          </a:stretch>
        </p:blipFill>
        <p:spPr/>
      </p:pic>
      <p:pic>
        <p:nvPicPr>
          <p:cNvPr id="4" name="Picture Placeholder 3">
            <a:extLst>
              <a:ext uri="{FF2B5EF4-FFF2-40B4-BE49-F238E27FC236}">
                <a16:creationId xmlns:a16="http://schemas.microsoft.com/office/drawing/2014/main" id="{2B65A602-4F7A-41B6-ABC7-46374A3CEC1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296" b="6296"/>
          <a:stretch>
            <a:fillRect/>
          </a:stretch>
        </p:blipFill>
        <p:spPr/>
      </p:pic>
      <p:pic>
        <p:nvPicPr>
          <p:cNvPr id="11" name="Picture Placeholder 10">
            <a:extLst>
              <a:ext uri="{FF2B5EF4-FFF2-40B4-BE49-F238E27FC236}">
                <a16:creationId xmlns:a16="http://schemas.microsoft.com/office/drawing/2014/main" id="{E34C0325-22ED-4F67-8CCC-3C1643205001}"/>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2695" b="22695"/>
          <a:stretch>
            <a:fillRect/>
          </a:stretch>
        </p:blipFill>
        <p:spPr/>
      </p:pic>
      <p:pic>
        <p:nvPicPr>
          <p:cNvPr id="16" name="Picture Placeholder 15">
            <a:extLst>
              <a:ext uri="{FF2B5EF4-FFF2-40B4-BE49-F238E27FC236}">
                <a16:creationId xmlns:a16="http://schemas.microsoft.com/office/drawing/2014/main" id="{D734748F-9A12-4D7F-9CFA-C220EBB9BEC7}"/>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8464" b="8464"/>
          <a:stretch>
            <a:fillRect/>
          </a:stretch>
        </p:blipFill>
        <p:spPr/>
      </p:pic>
      <p:pic>
        <p:nvPicPr>
          <p:cNvPr id="14" name="Picture Placeholder 13">
            <a:extLst>
              <a:ext uri="{FF2B5EF4-FFF2-40B4-BE49-F238E27FC236}">
                <a16:creationId xmlns:a16="http://schemas.microsoft.com/office/drawing/2014/main" id="{5AD9A9D1-6484-4928-9FC0-D604981BF67C}"/>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4168" r="4168"/>
          <a:stretch>
            <a:fillRect/>
          </a:stretch>
        </p:blipFill>
        <p:spPr/>
      </p:pic>
    </p:spTree>
    <p:extLst>
      <p:ext uri="{BB962C8B-B14F-4D97-AF65-F5344CB8AC3E}">
        <p14:creationId xmlns:p14="http://schemas.microsoft.com/office/powerpoint/2010/main" val="2376445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60BEE2D-47DC-46FF-93A6-B549E52CF113}"/>
              </a:ext>
            </a:extLst>
          </p:cNvPr>
          <p:cNvGrpSpPr/>
          <p:nvPr/>
        </p:nvGrpSpPr>
        <p:grpSpPr>
          <a:xfrm>
            <a:off x="967002" y="1350749"/>
            <a:ext cx="4270017" cy="4156502"/>
            <a:chOff x="953147" y="978457"/>
            <a:chExt cx="4270017" cy="4156502"/>
          </a:xfrm>
        </p:grpSpPr>
        <p:sp>
          <p:nvSpPr>
            <p:cNvPr id="7" name="Oval 6">
              <a:extLst>
                <a:ext uri="{FF2B5EF4-FFF2-40B4-BE49-F238E27FC236}">
                  <a16:creationId xmlns:a16="http://schemas.microsoft.com/office/drawing/2014/main" id="{29C310B5-1A4A-324B-A3FC-47024B2D117B}"/>
                </a:ext>
              </a:extLst>
            </p:cNvPr>
            <p:cNvSpPr/>
            <p:nvPr/>
          </p:nvSpPr>
          <p:spPr>
            <a:xfrm>
              <a:off x="953147" y="978457"/>
              <a:ext cx="1051336" cy="10513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dirty="0"/>
            </a:p>
          </p:txBody>
        </p:sp>
        <p:sp>
          <p:nvSpPr>
            <p:cNvPr id="6" name="Freeform 5">
              <a:extLst>
                <a:ext uri="{FF2B5EF4-FFF2-40B4-BE49-F238E27FC236}">
                  <a16:creationId xmlns:a16="http://schemas.microsoft.com/office/drawing/2014/main" id="{B34C1E97-4BC7-2247-B1A4-31DF4DECFC7D}"/>
                </a:ext>
              </a:extLst>
            </p:cNvPr>
            <p:cNvSpPr/>
            <p:nvPr/>
          </p:nvSpPr>
          <p:spPr>
            <a:xfrm>
              <a:off x="1298025" y="1348403"/>
              <a:ext cx="361579" cy="311444"/>
            </a:xfrm>
            <a:custGeom>
              <a:avLst/>
              <a:gdLst/>
              <a:ahLst/>
              <a:cxnLst/>
              <a:rect l="l" t="t" r="r" b="b"/>
              <a:pathLst>
                <a:path w="723157" h="622887">
                  <a:moveTo>
                    <a:pt x="720118" y="0"/>
                  </a:moveTo>
                  <a:lnTo>
                    <a:pt x="720118" y="121539"/>
                  </a:lnTo>
                  <a:cubicBezTo>
                    <a:pt x="667451" y="121539"/>
                    <a:pt x="629470" y="135718"/>
                    <a:pt x="606175" y="164077"/>
                  </a:cubicBezTo>
                  <a:cubicBezTo>
                    <a:pt x="582880" y="192437"/>
                    <a:pt x="571233" y="234975"/>
                    <a:pt x="571233" y="291693"/>
                  </a:cubicBezTo>
                  <a:lnTo>
                    <a:pt x="571233" y="361578"/>
                  </a:lnTo>
                  <a:lnTo>
                    <a:pt x="723157" y="361578"/>
                  </a:lnTo>
                  <a:lnTo>
                    <a:pt x="723157" y="622887"/>
                  </a:lnTo>
                  <a:lnTo>
                    <a:pt x="446655" y="622887"/>
                  </a:lnTo>
                  <a:cubicBezTo>
                    <a:pt x="422348" y="515528"/>
                    <a:pt x="410194" y="422348"/>
                    <a:pt x="410194" y="343348"/>
                  </a:cubicBezTo>
                  <a:cubicBezTo>
                    <a:pt x="410194" y="229911"/>
                    <a:pt x="436527" y="144327"/>
                    <a:pt x="489194" y="86596"/>
                  </a:cubicBezTo>
                  <a:cubicBezTo>
                    <a:pt x="541861" y="28865"/>
                    <a:pt x="618836" y="0"/>
                    <a:pt x="720118" y="0"/>
                  </a:cubicBezTo>
                  <a:close/>
                  <a:moveTo>
                    <a:pt x="309924" y="0"/>
                  </a:moveTo>
                  <a:lnTo>
                    <a:pt x="309924" y="121539"/>
                  </a:lnTo>
                  <a:cubicBezTo>
                    <a:pt x="257257" y="121539"/>
                    <a:pt x="219276" y="135718"/>
                    <a:pt x="195981" y="164077"/>
                  </a:cubicBezTo>
                  <a:cubicBezTo>
                    <a:pt x="172686" y="192437"/>
                    <a:pt x="161039" y="234975"/>
                    <a:pt x="161039" y="291693"/>
                  </a:cubicBezTo>
                  <a:lnTo>
                    <a:pt x="161039" y="361578"/>
                  </a:lnTo>
                  <a:lnTo>
                    <a:pt x="312963" y="361578"/>
                  </a:lnTo>
                  <a:lnTo>
                    <a:pt x="312963" y="622887"/>
                  </a:lnTo>
                  <a:lnTo>
                    <a:pt x="36461" y="622887"/>
                  </a:lnTo>
                  <a:cubicBezTo>
                    <a:pt x="12154" y="515528"/>
                    <a:pt x="0" y="422348"/>
                    <a:pt x="0" y="343348"/>
                  </a:cubicBezTo>
                  <a:cubicBezTo>
                    <a:pt x="0" y="229911"/>
                    <a:pt x="26333" y="144327"/>
                    <a:pt x="79000" y="86596"/>
                  </a:cubicBezTo>
                  <a:cubicBezTo>
                    <a:pt x="131667" y="28865"/>
                    <a:pt x="208642" y="0"/>
                    <a:pt x="30992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900" dirty="0"/>
            </a:p>
          </p:txBody>
        </p:sp>
        <p:sp>
          <p:nvSpPr>
            <p:cNvPr id="15" name="TextBox 14">
              <a:extLst>
                <a:ext uri="{FF2B5EF4-FFF2-40B4-BE49-F238E27FC236}">
                  <a16:creationId xmlns:a16="http://schemas.microsoft.com/office/drawing/2014/main" id="{F8388A37-DDD8-4819-B490-3A7976FF1912}"/>
                </a:ext>
              </a:extLst>
            </p:cNvPr>
            <p:cNvSpPr txBox="1"/>
            <p:nvPr/>
          </p:nvSpPr>
          <p:spPr>
            <a:xfrm>
              <a:off x="953148" y="2334192"/>
              <a:ext cx="4270016" cy="2800767"/>
            </a:xfrm>
            <a:prstGeom prst="rect">
              <a:avLst/>
            </a:prstGeom>
            <a:noFill/>
          </p:spPr>
          <p:txBody>
            <a:bodyPr wrap="square" rtlCol="0">
              <a:spAutoFit/>
            </a:bodyPr>
            <a:lstStyle/>
            <a:p>
              <a:r>
                <a:rPr lang="en-US" sz="4400" b="1" dirty="0">
                  <a:solidFill>
                    <a:schemeClr val="bg1"/>
                  </a:solidFill>
                  <a:latin typeface="Poppins" panose="02000000000000000000" pitchFamily="2" charset="0"/>
                  <a:cs typeface="Poppins" panose="02000000000000000000" pitchFamily="2" charset="0"/>
                </a:rPr>
                <a:t>Let food be thy medicine </a:t>
              </a:r>
              <a:r>
                <a:rPr lang="en-US" sz="4400" b="1" dirty="0">
                  <a:solidFill>
                    <a:schemeClr val="accent4"/>
                  </a:solidFill>
                  <a:latin typeface="Poppins" panose="02000000000000000000" pitchFamily="2" charset="0"/>
                  <a:cs typeface="Poppins" panose="02000000000000000000" pitchFamily="2" charset="0"/>
                </a:rPr>
                <a:t>and medicine be thy food.</a:t>
              </a:r>
            </a:p>
          </p:txBody>
        </p:sp>
      </p:grpSp>
      <p:pic>
        <p:nvPicPr>
          <p:cNvPr id="4" name="Picture Placeholder 3">
            <a:extLst>
              <a:ext uri="{FF2B5EF4-FFF2-40B4-BE49-F238E27FC236}">
                <a16:creationId xmlns:a16="http://schemas.microsoft.com/office/drawing/2014/main" id="{D369087C-6568-4F87-950B-BD9F6C308D3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801" r="18801"/>
          <a:stretch>
            <a:fillRect/>
          </a:stretch>
        </p:blipFill>
        <p:spPr/>
      </p:pic>
    </p:spTree>
    <p:extLst>
      <p:ext uri="{BB962C8B-B14F-4D97-AF65-F5344CB8AC3E}">
        <p14:creationId xmlns:p14="http://schemas.microsoft.com/office/powerpoint/2010/main" val="876803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2BE52E09-C798-4C11-B451-D6D8077450E7}"/>
              </a:ext>
            </a:extLst>
          </p:cNvPr>
          <p:cNvSpPr txBox="1"/>
          <p:nvPr/>
        </p:nvSpPr>
        <p:spPr>
          <a:xfrm>
            <a:off x="1079405" y="1892793"/>
            <a:ext cx="3869536" cy="1323439"/>
          </a:xfrm>
          <a:prstGeom prst="rect">
            <a:avLst/>
          </a:prstGeom>
          <a:noFill/>
        </p:spPr>
        <p:txBody>
          <a:bodyPr wrap="square" rtlCol="0">
            <a:spAutoFit/>
          </a:bodyPr>
          <a:lstStyle/>
          <a:p>
            <a:r>
              <a:rPr lang="id-ID" sz="4000" b="1" dirty="0">
                <a:solidFill>
                  <a:schemeClr val="accent1"/>
                </a:solidFill>
                <a:latin typeface="Poppins" panose="02000000000000000000" pitchFamily="2" charset="0"/>
                <a:cs typeface="Poppins" panose="02000000000000000000" pitchFamily="2" charset="0"/>
              </a:rPr>
              <a:t>Amazing </a:t>
            </a:r>
            <a:r>
              <a:rPr lang="id-ID" sz="4000" b="1" dirty="0">
                <a:solidFill>
                  <a:schemeClr val="accent4"/>
                </a:solidFill>
                <a:latin typeface="Poppins" panose="02000000000000000000" pitchFamily="2" charset="0"/>
                <a:cs typeface="Poppins" panose="02000000000000000000" pitchFamily="2" charset="0"/>
              </a:rPr>
              <a:t>Portfoli</a:t>
            </a:r>
            <a:r>
              <a:rPr lang="en-US" sz="4000" b="1" dirty="0">
                <a:solidFill>
                  <a:schemeClr val="accent4"/>
                </a:solidFill>
                <a:latin typeface="Poppins" panose="02000000000000000000" pitchFamily="2" charset="0"/>
                <a:cs typeface="Poppins" panose="02000000000000000000" pitchFamily="2" charset="0"/>
              </a:rPr>
              <a:t>o</a:t>
            </a:r>
            <a:endParaRPr lang="id-ID" sz="4000" b="1" dirty="0">
              <a:solidFill>
                <a:schemeClr val="accent4"/>
              </a:solidFill>
              <a:latin typeface="Poppins" panose="02000000000000000000" pitchFamily="2" charset="0"/>
              <a:cs typeface="Poppins" panose="02000000000000000000" pitchFamily="2" charset="0"/>
            </a:endParaRPr>
          </a:p>
        </p:txBody>
      </p:sp>
      <p:sp>
        <p:nvSpPr>
          <p:cNvPr id="34" name="TextBox 33">
            <a:extLst>
              <a:ext uri="{FF2B5EF4-FFF2-40B4-BE49-F238E27FC236}">
                <a16:creationId xmlns:a16="http://schemas.microsoft.com/office/drawing/2014/main" id="{0B8FE029-754D-416E-9057-E411663DB20E}"/>
              </a:ext>
            </a:extLst>
          </p:cNvPr>
          <p:cNvSpPr txBox="1"/>
          <p:nvPr/>
        </p:nvSpPr>
        <p:spPr>
          <a:xfrm>
            <a:off x="1107115" y="899955"/>
            <a:ext cx="1623240" cy="276999"/>
          </a:xfrm>
          <a:prstGeom prst="rect">
            <a:avLst/>
          </a:prstGeom>
          <a:noFill/>
        </p:spPr>
        <p:txBody>
          <a:bodyPr wrap="square" rtlCol="0">
            <a:spAutoFit/>
          </a:bodyPr>
          <a:lstStyle/>
          <a:p>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PORTFOLIO</a:t>
            </a:r>
          </a:p>
        </p:txBody>
      </p:sp>
      <p:sp>
        <p:nvSpPr>
          <p:cNvPr id="24" name="TextBox 23">
            <a:extLst>
              <a:ext uri="{FF2B5EF4-FFF2-40B4-BE49-F238E27FC236}">
                <a16:creationId xmlns:a16="http://schemas.microsoft.com/office/drawing/2014/main" id="{512813DF-8B1E-422E-9EA7-DB010DE15E25}"/>
              </a:ext>
            </a:extLst>
          </p:cNvPr>
          <p:cNvSpPr txBox="1"/>
          <p:nvPr/>
        </p:nvSpPr>
        <p:spPr>
          <a:xfrm>
            <a:off x="1079405" y="3470173"/>
            <a:ext cx="4375529" cy="2460995"/>
          </a:xfrm>
          <a:prstGeom prst="rect">
            <a:avLst/>
          </a:prstGeom>
          <a:noFill/>
        </p:spPr>
        <p:txBody>
          <a:bodyPr wrap="square" rtlCol="0">
            <a:spAutoFit/>
          </a:bodyPr>
          <a:lstStyle/>
          <a:p>
            <a:pP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bla ndit dolor mollis nec. Donecin un viverra omue eleifend</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lacus, olsho vitaeomer ullamcorper me tuse. Omue un</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sollicitudin ipsum quis nun do loredsi sollicitudin ultrices. Sedenu sollicitudin ipsum quiud nun do nun loredsi sollicitudin ultrices.</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Donec eget massa ag diaminstinting</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brown</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condimentum pretium</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pro </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From Aliquam</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erat jaya</a:t>
            </a:r>
          </a:p>
        </p:txBody>
      </p:sp>
      <p:pic>
        <p:nvPicPr>
          <p:cNvPr id="4" name="Picture Placeholder 3">
            <a:extLst>
              <a:ext uri="{FF2B5EF4-FFF2-40B4-BE49-F238E27FC236}">
                <a16:creationId xmlns:a16="http://schemas.microsoft.com/office/drawing/2014/main" id="{2BF022C0-EBED-4265-899A-86E5B23A5C48}"/>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21449" r="21449"/>
          <a:stretch>
            <a:fillRect/>
          </a:stretch>
        </p:blipFill>
        <p:spPr/>
      </p:pic>
      <p:pic>
        <p:nvPicPr>
          <p:cNvPr id="8" name="Picture Placeholder 7">
            <a:extLst>
              <a:ext uri="{FF2B5EF4-FFF2-40B4-BE49-F238E27FC236}">
                <a16:creationId xmlns:a16="http://schemas.microsoft.com/office/drawing/2014/main" id="{32365C37-B43D-4A84-A4FC-281AD62DCD7E}"/>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729" r="15729"/>
          <a:stretch>
            <a:fillRect/>
          </a:stretch>
        </p:blipFill>
        <p:spPr/>
      </p:pic>
      <p:pic>
        <p:nvPicPr>
          <p:cNvPr id="11" name="Picture Placeholder 10">
            <a:extLst>
              <a:ext uri="{FF2B5EF4-FFF2-40B4-BE49-F238E27FC236}">
                <a16:creationId xmlns:a16="http://schemas.microsoft.com/office/drawing/2014/main" id="{41699489-55EE-434B-B96F-5429124BE4C6}"/>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25088" r="25088"/>
          <a:stretch>
            <a:fillRect/>
          </a:stretch>
        </p:blipFill>
        <p:spPr/>
      </p:pic>
      <p:pic>
        <p:nvPicPr>
          <p:cNvPr id="13" name="Picture Placeholder 12">
            <a:extLst>
              <a:ext uri="{FF2B5EF4-FFF2-40B4-BE49-F238E27FC236}">
                <a16:creationId xmlns:a16="http://schemas.microsoft.com/office/drawing/2014/main" id="{7C4AD594-73A7-408F-8697-D4A69F0C67E6}"/>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t="24486" b="24486"/>
          <a:stretch>
            <a:fillRect/>
          </a:stretch>
        </p:blipFill>
        <p:spPr/>
      </p:pic>
    </p:spTree>
    <p:extLst>
      <p:ext uri="{BB962C8B-B14F-4D97-AF65-F5344CB8AC3E}">
        <p14:creationId xmlns:p14="http://schemas.microsoft.com/office/powerpoint/2010/main" val="1223346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2721B8-D40E-C04A-8484-AF4BAE1CCF09}"/>
              </a:ext>
            </a:extLst>
          </p:cNvPr>
          <p:cNvSpPr txBox="1"/>
          <p:nvPr/>
        </p:nvSpPr>
        <p:spPr>
          <a:xfrm>
            <a:off x="5415175" y="1566979"/>
            <a:ext cx="6319625" cy="1323439"/>
          </a:xfrm>
          <a:prstGeom prst="rect">
            <a:avLst/>
          </a:prstGeom>
          <a:noFill/>
        </p:spPr>
        <p:txBody>
          <a:bodyPr wrap="square" rtlCol="0">
            <a:spAutoFit/>
          </a:bodyPr>
          <a:lstStyle/>
          <a:p>
            <a:r>
              <a:rPr lang="en-ID" sz="4000" b="1" dirty="0">
                <a:solidFill>
                  <a:schemeClr val="accent1"/>
                </a:solidFill>
                <a:latin typeface="Poppins" pitchFamily="2" charset="77"/>
                <a:cs typeface="Poppins" pitchFamily="2" charset="77"/>
              </a:rPr>
              <a:t>Check Our New Apps, </a:t>
            </a:r>
            <a:r>
              <a:rPr lang="en-ID" sz="4000" b="1" dirty="0">
                <a:solidFill>
                  <a:schemeClr val="accent4"/>
                </a:solidFill>
                <a:latin typeface="Poppins" pitchFamily="2" charset="77"/>
                <a:cs typeface="Poppins" pitchFamily="2" charset="77"/>
              </a:rPr>
              <a:t>Download Now!</a:t>
            </a:r>
            <a:endParaRPr sz="4000" b="1" dirty="0">
              <a:solidFill>
                <a:schemeClr val="accent4"/>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3A78010F-6E6C-1643-A3B1-D406049D8E49}"/>
              </a:ext>
            </a:extLst>
          </p:cNvPr>
          <p:cNvSpPr txBox="1"/>
          <p:nvPr/>
        </p:nvSpPr>
        <p:spPr>
          <a:xfrm>
            <a:off x="5429030" y="1086757"/>
            <a:ext cx="981359" cy="276999"/>
          </a:xfrm>
          <a:prstGeom prst="rect">
            <a:avLst/>
          </a:prstGeom>
          <a:noFill/>
        </p:spPr>
        <p:txBody>
          <a:bodyPr wrap="none" rtlCol="0">
            <a:spAutoFit/>
          </a:bodyPr>
          <a:lstStyle/>
          <a:p>
            <a:r>
              <a:rPr lang="en-US"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rPr>
              <a:t>MOCKUP</a:t>
            </a:r>
            <a:endParaRPr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3AE444F4-AD97-2340-B449-A161F2781AEA}"/>
              </a:ext>
            </a:extLst>
          </p:cNvPr>
          <p:cNvSpPr txBox="1"/>
          <p:nvPr/>
        </p:nvSpPr>
        <p:spPr>
          <a:xfrm>
            <a:off x="5429030" y="3133372"/>
            <a:ext cx="5516061" cy="1560748"/>
          </a:xfrm>
          <a:prstGeom prst="rect">
            <a:avLst/>
          </a:prstGeom>
          <a:noFill/>
        </p:spPr>
        <p:txBody>
          <a:bodyPr wrap="square" rtlCol="0">
            <a:spAutoFit/>
          </a:bodyPr>
          <a:lstStyle/>
          <a:p>
            <a:pPr>
              <a:lnSpc>
                <a:spcPct val="150000"/>
              </a:lnSpc>
            </a:pP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vehicula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sit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blandit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mollis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nec</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Donec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tura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viverra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eleifend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lacus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vitae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ullamcorper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ip</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onecron</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sollicitudinins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 ipsum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quis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sollicitudin</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ultrices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Donecron</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laps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euismod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scelerisque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ligula. Maecenas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risus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aliquetas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Curabitur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fermentum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suscipit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est</a:t>
            </a:r>
            <a:endPar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ounded Rectangle 8">
            <a:extLst>
              <a:ext uri="{FF2B5EF4-FFF2-40B4-BE49-F238E27FC236}">
                <a16:creationId xmlns:a16="http://schemas.microsoft.com/office/drawing/2014/main" id="{1CF8BDFC-9FA6-F94F-8BF9-AB70E91CC926}"/>
              </a:ext>
            </a:extLst>
          </p:cNvPr>
          <p:cNvSpPr/>
          <p:nvPr/>
        </p:nvSpPr>
        <p:spPr>
          <a:xfrm>
            <a:off x="5470595" y="5127777"/>
            <a:ext cx="2523478" cy="64346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
        <p:nvSpPr>
          <p:cNvPr id="10" name="TextBox 9">
            <a:extLst>
              <a:ext uri="{FF2B5EF4-FFF2-40B4-BE49-F238E27FC236}">
                <a16:creationId xmlns:a16="http://schemas.microsoft.com/office/drawing/2014/main" id="{3209A2EB-0011-9746-BE08-3BF1F63094C0}"/>
              </a:ext>
            </a:extLst>
          </p:cNvPr>
          <p:cNvSpPr txBox="1"/>
          <p:nvPr/>
        </p:nvSpPr>
        <p:spPr>
          <a:xfrm>
            <a:off x="5822024" y="5311011"/>
            <a:ext cx="1820620" cy="276999"/>
          </a:xfrm>
          <a:prstGeom prst="rect">
            <a:avLst/>
          </a:prstGeom>
          <a:noFill/>
        </p:spPr>
        <p:txBody>
          <a:bodyPr wrap="square" rtlCol="0">
            <a:spAutoFit/>
          </a:bodyPr>
          <a:lstStyle/>
          <a:p>
            <a:pPr algn="ctr"/>
            <a:r>
              <a:rPr lang="en-US" sz="1200" b="1" spc="150">
                <a:solidFill>
                  <a:schemeClr val="bg1"/>
                </a:solidFill>
                <a:latin typeface="Open Sans" panose="020B0606030504020204" pitchFamily="34" charset="0"/>
                <a:ea typeface="Open Sans" panose="020B0606030504020204" pitchFamily="34" charset="0"/>
                <a:cs typeface="Open Sans" panose="020B0606030504020204" pitchFamily="34" charset="0"/>
              </a:rPr>
              <a:t>DOWNLOAD NOW</a:t>
            </a:r>
            <a:endParaRPr sz="1200" b="1" spc="1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Placeholder 4">
            <a:extLst>
              <a:ext uri="{FF2B5EF4-FFF2-40B4-BE49-F238E27FC236}">
                <a16:creationId xmlns:a16="http://schemas.microsoft.com/office/drawing/2014/main" id="{008038C9-9BF4-48D4-849C-53094D671BC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971" r="14971"/>
          <a:stretch>
            <a:fillRect/>
          </a:stretch>
        </p:blipFill>
        <p:spPr/>
      </p:pic>
      <p:pic>
        <p:nvPicPr>
          <p:cNvPr id="3" name="Picture 9">
            <a:extLst>
              <a:ext uri="{FF2B5EF4-FFF2-40B4-BE49-F238E27FC236}">
                <a16:creationId xmlns:a16="http://schemas.microsoft.com/office/drawing/2014/main" id="{E30FDA60-37EB-5846-998C-71F1FF2FE9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2842" y="745453"/>
            <a:ext cx="3421071" cy="686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269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1EABC9-8407-46C2-B088-9117E2DD457D}"/>
              </a:ext>
            </a:extLst>
          </p:cNvPr>
          <p:cNvSpPr txBox="1"/>
          <p:nvPr/>
        </p:nvSpPr>
        <p:spPr>
          <a:xfrm>
            <a:off x="856253" y="848432"/>
            <a:ext cx="1294357" cy="276999"/>
          </a:xfrm>
          <a:prstGeom prst="rect">
            <a:avLst/>
          </a:prstGeom>
          <a:noFill/>
        </p:spPr>
        <p:txBody>
          <a:bodyPr wrap="square" rtlCol="0">
            <a:spAutoFit/>
          </a:bodyPr>
          <a:lstStyle/>
          <a:p>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MOCKUP</a:t>
            </a:r>
          </a:p>
        </p:txBody>
      </p:sp>
      <p:sp>
        <p:nvSpPr>
          <p:cNvPr id="8" name="TextBox 7">
            <a:extLst>
              <a:ext uri="{FF2B5EF4-FFF2-40B4-BE49-F238E27FC236}">
                <a16:creationId xmlns:a16="http://schemas.microsoft.com/office/drawing/2014/main" id="{8076E708-C11C-499E-82A0-CEA53DCDEBA9}"/>
              </a:ext>
            </a:extLst>
          </p:cNvPr>
          <p:cNvSpPr txBox="1"/>
          <p:nvPr/>
        </p:nvSpPr>
        <p:spPr>
          <a:xfrm>
            <a:off x="842396" y="1508846"/>
            <a:ext cx="3535639" cy="1323439"/>
          </a:xfrm>
          <a:prstGeom prst="rect">
            <a:avLst/>
          </a:prstGeom>
          <a:noFill/>
        </p:spPr>
        <p:txBody>
          <a:bodyPr wrap="square" rtlCol="0">
            <a:spAutoFit/>
          </a:bodyPr>
          <a:lstStyle/>
          <a:p>
            <a:r>
              <a:rPr lang="id-ID" sz="4000" b="1" dirty="0">
                <a:solidFill>
                  <a:schemeClr val="accent1"/>
                </a:solidFill>
                <a:latin typeface="Poppins" pitchFamily="2" charset="77"/>
                <a:cs typeface="Poppins" pitchFamily="2" charset="77"/>
              </a:rPr>
              <a:t>Nutrition </a:t>
            </a:r>
            <a:r>
              <a:rPr lang="id-ID" sz="4000" b="1" dirty="0">
                <a:solidFill>
                  <a:schemeClr val="accent4"/>
                </a:solidFill>
                <a:latin typeface="Poppins" pitchFamily="2" charset="77"/>
                <a:cs typeface="Poppins" pitchFamily="2" charset="77"/>
              </a:rPr>
              <a:t>Mobile Apps</a:t>
            </a:r>
            <a:endParaRPr lang="en-ID" sz="4000" b="1" dirty="0">
              <a:solidFill>
                <a:schemeClr val="accent4"/>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2C254614-7171-4BDB-B571-5F9218E977F4}"/>
              </a:ext>
            </a:extLst>
          </p:cNvPr>
          <p:cNvSpPr txBox="1"/>
          <p:nvPr/>
        </p:nvSpPr>
        <p:spPr>
          <a:xfrm>
            <a:off x="872819" y="3211800"/>
            <a:ext cx="3179571" cy="1560748"/>
          </a:xfrm>
          <a:prstGeom prst="rect">
            <a:avLst/>
          </a:prstGeom>
          <a:noFill/>
        </p:spPr>
        <p:txBody>
          <a:bodyPr wrap="square" rtlCol="0">
            <a:spAutoFit/>
          </a:bodyPr>
          <a:lstStyle/>
          <a:p>
            <a:pP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 amet bla ndit dolor mollis nec. Donecin un vive rra eleifend lacus, vitaeas ullamcorper me tus. Sedbloks en sollicitudin ipsum quis nun do lor sollicitudin ultrices. </a:t>
            </a:r>
          </a:p>
        </p:txBody>
      </p:sp>
      <p:sp>
        <p:nvSpPr>
          <p:cNvPr id="16" name="Freeform: Shape 15">
            <a:extLst>
              <a:ext uri="{FF2B5EF4-FFF2-40B4-BE49-F238E27FC236}">
                <a16:creationId xmlns:a16="http://schemas.microsoft.com/office/drawing/2014/main" id="{9A52DB72-50FC-4971-AA80-910ECFF4F1F8}"/>
              </a:ext>
            </a:extLst>
          </p:cNvPr>
          <p:cNvSpPr>
            <a:spLocks noChangeAspect="1"/>
          </p:cNvSpPr>
          <p:nvPr/>
        </p:nvSpPr>
        <p:spPr>
          <a:xfrm>
            <a:off x="9318559" y="842282"/>
            <a:ext cx="801534" cy="748093"/>
          </a:xfrm>
          <a:custGeom>
            <a:avLst/>
            <a:gdLst>
              <a:gd name="connsiteX0" fmla="*/ 3657600 w 4876809"/>
              <a:gd name="connsiteY0" fmla="*/ 4145266 h 4551660"/>
              <a:gd name="connsiteX1" fmla="*/ 3738877 w 4876809"/>
              <a:gd name="connsiteY1" fmla="*/ 4226543 h 4551660"/>
              <a:gd name="connsiteX2" fmla="*/ 3738877 w 4876809"/>
              <a:gd name="connsiteY2" fmla="*/ 4470383 h 4551660"/>
              <a:gd name="connsiteX3" fmla="*/ 3657600 w 4876809"/>
              <a:gd name="connsiteY3" fmla="*/ 4551660 h 4551660"/>
              <a:gd name="connsiteX4" fmla="*/ 3576324 w 4876809"/>
              <a:gd name="connsiteY4" fmla="*/ 4470383 h 4551660"/>
              <a:gd name="connsiteX5" fmla="*/ 3576324 w 4876809"/>
              <a:gd name="connsiteY5" fmla="*/ 4226543 h 4551660"/>
              <a:gd name="connsiteX6" fmla="*/ 3657600 w 4876809"/>
              <a:gd name="connsiteY6" fmla="*/ 4145266 h 4551660"/>
              <a:gd name="connsiteX7" fmla="*/ 3913939 w 4876809"/>
              <a:gd name="connsiteY7" fmla="*/ 4064908 h 4551660"/>
              <a:gd name="connsiteX8" fmla="*/ 3980278 w 4876809"/>
              <a:gd name="connsiteY8" fmla="*/ 4125511 h 4551660"/>
              <a:gd name="connsiteX9" fmla="*/ 4061564 w 4876809"/>
              <a:gd name="connsiteY9" fmla="*/ 4450628 h 4551660"/>
              <a:gd name="connsiteX10" fmla="*/ 4002395 w 4876809"/>
              <a:gd name="connsiteY10" fmla="*/ 4549221 h 4551660"/>
              <a:gd name="connsiteX11" fmla="*/ 3982640 w 4876809"/>
              <a:gd name="connsiteY11" fmla="*/ 4551659 h 4551660"/>
              <a:gd name="connsiteX12" fmla="*/ 3903878 w 4876809"/>
              <a:gd name="connsiteY12" fmla="*/ 4490128 h 4551660"/>
              <a:gd name="connsiteX13" fmla="*/ 3822601 w 4876809"/>
              <a:gd name="connsiteY13" fmla="*/ 4165011 h 4551660"/>
              <a:gd name="connsiteX14" fmla="*/ 3881770 w 4876809"/>
              <a:gd name="connsiteY14" fmla="*/ 4066418 h 4551660"/>
              <a:gd name="connsiteX15" fmla="*/ 3913939 w 4876809"/>
              <a:gd name="connsiteY15" fmla="*/ 4064908 h 4551660"/>
              <a:gd name="connsiteX16" fmla="*/ 3401178 w 4876809"/>
              <a:gd name="connsiteY16" fmla="*/ 4064870 h 4551660"/>
              <a:gd name="connsiteX17" fmla="*/ 3433429 w 4876809"/>
              <a:gd name="connsiteY17" fmla="*/ 4066418 h 4551660"/>
              <a:gd name="connsiteX18" fmla="*/ 3492608 w 4876809"/>
              <a:gd name="connsiteY18" fmla="*/ 4165011 h 4551660"/>
              <a:gd name="connsiteX19" fmla="*/ 3411331 w 4876809"/>
              <a:gd name="connsiteY19" fmla="*/ 4490127 h 4551660"/>
              <a:gd name="connsiteX20" fmla="*/ 3332569 w 4876809"/>
              <a:gd name="connsiteY20" fmla="*/ 4551659 h 4551660"/>
              <a:gd name="connsiteX21" fmla="*/ 3312814 w 4876809"/>
              <a:gd name="connsiteY21" fmla="*/ 4549221 h 4551660"/>
              <a:gd name="connsiteX22" fmla="*/ 3253645 w 4876809"/>
              <a:gd name="connsiteY22" fmla="*/ 4450628 h 4551660"/>
              <a:gd name="connsiteX23" fmla="*/ 3334922 w 4876809"/>
              <a:gd name="connsiteY23" fmla="*/ 4125510 h 4551660"/>
              <a:gd name="connsiteX24" fmla="*/ 3401178 w 4876809"/>
              <a:gd name="connsiteY24" fmla="*/ 4064870 h 4551660"/>
              <a:gd name="connsiteX25" fmla="*/ 3657600 w 4876809"/>
              <a:gd name="connsiteY25" fmla="*/ 3738872 h 4551660"/>
              <a:gd name="connsiteX26" fmla="*/ 3576323 w 4876809"/>
              <a:gd name="connsiteY26" fmla="*/ 3820149 h 4551660"/>
              <a:gd name="connsiteX27" fmla="*/ 3657600 w 4876809"/>
              <a:gd name="connsiteY27" fmla="*/ 3901425 h 4551660"/>
              <a:gd name="connsiteX28" fmla="*/ 3738877 w 4876809"/>
              <a:gd name="connsiteY28" fmla="*/ 3820149 h 4551660"/>
              <a:gd name="connsiteX29" fmla="*/ 3657600 w 4876809"/>
              <a:gd name="connsiteY29" fmla="*/ 3738872 h 4551660"/>
              <a:gd name="connsiteX30" fmla="*/ 894093 w 4876809"/>
              <a:gd name="connsiteY30" fmla="*/ 2031992 h 4551660"/>
              <a:gd name="connsiteX31" fmla="*/ 975369 w 4876809"/>
              <a:gd name="connsiteY31" fmla="*/ 2113269 h 4551660"/>
              <a:gd name="connsiteX32" fmla="*/ 975369 w 4876809"/>
              <a:gd name="connsiteY32" fmla="*/ 2665319 h 4551660"/>
              <a:gd name="connsiteX33" fmla="*/ 2357133 w 4876809"/>
              <a:gd name="connsiteY33" fmla="*/ 3410659 h 4551660"/>
              <a:gd name="connsiteX34" fmla="*/ 2357133 w 4876809"/>
              <a:gd name="connsiteY34" fmla="*/ 2682225 h 4551660"/>
              <a:gd name="connsiteX35" fmla="*/ 2438410 w 4876809"/>
              <a:gd name="connsiteY35" fmla="*/ 2600949 h 4551660"/>
              <a:gd name="connsiteX36" fmla="*/ 2519686 w 4876809"/>
              <a:gd name="connsiteY36" fmla="*/ 2682225 h 4551660"/>
              <a:gd name="connsiteX37" fmla="*/ 2519686 w 4876809"/>
              <a:gd name="connsiteY37" fmla="*/ 3411393 h 4551660"/>
              <a:gd name="connsiteX38" fmla="*/ 3296479 w 4876809"/>
              <a:gd name="connsiteY38" fmla="*/ 3234199 h 4551660"/>
              <a:gd name="connsiteX39" fmla="*/ 3405311 w 4876809"/>
              <a:gd name="connsiteY39" fmla="*/ 3271099 h 4551660"/>
              <a:gd name="connsiteX40" fmla="*/ 3368507 w 4876809"/>
              <a:gd name="connsiteY40" fmla="*/ 3379922 h 4551660"/>
              <a:gd name="connsiteX41" fmla="*/ 2438419 w 4876809"/>
              <a:gd name="connsiteY41" fmla="*/ 3576299 h 4551660"/>
              <a:gd name="connsiteX42" fmla="*/ 818588 w 4876809"/>
              <a:gd name="connsiteY42" fmla="*/ 2712458 h 4551660"/>
              <a:gd name="connsiteX43" fmla="*/ 812816 w 4876809"/>
              <a:gd name="connsiteY43" fmla="*/ 2682225 h 4551660"/>
              <a:gd name="connsiteX44" fmla="*/ 812816 w 4876809"/>
              <a:gd name="connsiteY44" fmla="*/ 2113269 h 4551660"/>
              <a:gd name="connsiteX45" fmla="*/ 894093 w 4876809"/>
              <a:gd name="connsiteY45" fmla="*/ 2031992 h 4551660"/>
              <a:gd name="connsiteX46" fmla="*/ 81286 w 4876809"/>
              <a:gd name="connsiteY46" fmla="*/ 1219186 h 4551660"/>
              <a:gd name="connsiteX47" fmla="*/ 162563 w 4876809"/>
              <a:gd name="connsiteY47" fmla="*/ 1300463 h 4551660"/>
              <a:gd name="connsiteX48" fmla="*/ 162563 w 4876809"/>
              <a:gd name="connsiteY48" fmla="*/ 1327447 h 4551660"/>
              <a:gd name="connsiteX49" fmla="*/ 2438400 w 4876809"/>
              <a:gd name="connsiteY49" fmla="*/ 2269155 h 4551660"/>
              <a:gd name="connsiteX50" fmla="*/ 3301279 w 4876809"/>
              <a:gd name="connsiteY50" fmla="*/ 1912015 h 4551660"/>
              <a:gd name="connsiteX51" fmla="*/ 3407511 w 4876809"/>
              <a:gd name="connsiteY51" fmla="*/ 1956068 h 4551660"/>
              <a:gd name="connsiteX52" fmla="*/ 3363535 w 4876809"/>
              <a:gd name="connsiteY52" fmla="*/ 2062225 h 4551660"/>
              <a:gd name="connsiteX53" fmla="*/ 2469451 w 4876809"/>
              <a:gd name="connsiteY53" fmla="*/ 2432214 h 4551660"/>
              <a:gd name="connsiteX54" fmla="*/ 2438400 w 4876809"/>
              <a:gd name="connsiteY54" fmla="*/ 2438386 h 4551660"/>
              <a:gd name="connsiteX55" fmla="*/ 2407358 w 4876809"/>
              <a:gd name="connsiteY55" fmla="*/ 2432204 h 4551660"/>
              <a:gd name="connsiteX56" fmla="*/ 50235 w 4876809"/>
              <a:gd name="connsiteY56" fmla="*/ 1456844 h 4551660"/>
              <a:gd name="connsiteX57" fmla="*/ 0 w 4876809"/>
              <a:gd name="connsiteY57" fmla="*/ 1381739 h 4551660"/>
              <a:gd name="connsiteX58" fmla="*/ 0 w 4876809"/>
              <a:gd name="connsiteY58" fmla="*/ 1300463 h 4551660"/>
              <a:gd name="connsiteX59" fmla="*/ 81286 w 4876809"/>
              <a:gd name="connsiteY59" fmla="*/ 1219186 h 4551660"/>
              <a:gd name="connsiteX60" fmla="*/ 2438400 w 4876809"/>
              <a:gd name="connsiteY60" fmla="*/ 975346 h 4551660"/>
              <a:gd name="connsiteX61" fmla="*/ 2275837 w 4876809"/>
              <a:gd name="connsiteY61" fmla="*/ 1056622 h 4551660"/>
              <a:gd name="connsiteX62" fmla="*/ 2438400 w 4876809"/>
              <a:gd name="connsiteY62" fmla="*/ 1137899 h 4551660"/>
              <a:gd name="connsiteX63" fmla="*/ 2600963 w 4876809"/>
              <a:gd name="connsiteY63" fmla="*/ 1056622 h 4551660"/>
              <a:gd name="connsiteX64" fmla="*/ 2438400 w 4876809"/>
              <a:gd name="connsiteY64" fmla="*/ 975346 h 4551660"/>
              <a:gd name="connsiteX65" fmla="*/ 2438401 w 4876809"/>
              <a:gd name="connsiteY65" fmla="*/ 0 h 4551660"/>
              <a:gd name="connsiteX66" fmla="*/ 2469451 w 4876809"/>
              <a:gd name="connsiteY66" fmla="*/ 6158 h 4551660"/>
              <a:gd name="connsiteX67" fmla="*/ 4826660 w 4876809"/>
              <a:gd name="connsiteY67" fmla="*/ 981508 h 4551660"/>
              <a:gd name="connsiteX68" fmla="*/ 4876809 w 4876809"/>
              <a:gd name="connsiteY68" fmla="*/ 1056613 h 4551660"/>
              <a:gd name="connsiteX69" fmla="*/ 4826575 w 4876809"/>
              <a:gd name="connsiteY69" fmla="*/ 1131717 h 4551660"/>
              <a:gd name="connsiteX70" fmla="*/ 3738886 w 4876809"/>
              <a:gd name="connsiteY70" fmla="*/ 1581850 h 4551660"/>
              <a:gd name="connsiteX71" fmla="*/ 3738886 w 4876809"/>
              <a:gd name="connsiteY71" fmla="*/ 1728725 h 4551660"/>
              <a:gd name="connsiteX72" fmla="*/ 4714246 w 4876809"/>
              <a:gd name="connsiteY72" fmla="*/ 1327285 h 4551660"/>
              <a:gd name="connsiteX73" fmla="*/ 4714246 w 4876809"/>
              <a:gd name="connsiteY73" fmla="*/ 1300462 h 4551660"/>
              <a:gd name="connsiteX74" fmla="*/ 4795523 w 4876809"/>
              <a:gd name="connsiteY74" fmla="*/ 1219185 h 4551660"/>
              <a:gd name="connsiteX75" fmla="*/ 4876800 w 4876809"/>
              <a:gd name="connsiteY75" fmla="*/ 1300472 h 4551660"/>
              <a:gd name="connsiteX76" fmla="*/ 4876800 w 4876809"/>
              <a:gd name="connsiteY76" fmla="*/ 1381749 h 4551660"/>
              <a:gd name="connsiteX77" fmla="*/ 4826489 w 4876809"/>
              <a:gd name="connsiteY77" fmla="*/ 1456930 h 4551660"/>
              <a:gd name="connsiteX78" fmla="*/ 3738877 w 4876809"/>
              <a:gd name="connsiteY78" fmla="*/ 1904538 h 4551660"/>
              <a:gd name="connsiteX79" fmla="*/ 3738877 w 4876809"/>
              <a:gd name="connsiteY79" fmla="*/ 2912759 h 4551660"/>
              <a:gd name="connsiteX80" fmla="*/ 3901440 w 4876809"/>
              <a:gd name="connsiteY80" fmla="*/ 2667214 h 4551660"/>
              <a:gd name="connsiteX81" fmla="*/ 3901440 w 4876809"/>
              <a:gd name="connsiteY81" fmla="*/ 2113288 h 4551660"/>
              <a:gd name="connsiteX82" fmla="*/ 3982717 w 4876809"/>
              <a:gd name="connsiteY82" fmla="*/ 2032011 h 4551660"/>
              <a:gd name="connsiteX83" fmla="*/ 4063993 w 4876809"/>
              <a:gd name="connsiteY83" fmla="*/ 2113288 h 4551660"/>
              <a:gd name="connsiteX84" fmla="*/ 4063993 w 4876809"/>
              <a:gd name="connsiteY84" fmla="*/ 2682245 h 4551660"/>
              <a:gd name="connsiteX85" fmla="*/ 4059526 w 4876809"/>
              <a:gd name="connsiteY85" fmla="*/ 2708819 h 4551660"/>
              <a:gd name="connsiteX86" fmla="*/ 3738877 w 4876809"/>
              <a:gd name="connsiteY86" fmla="*/ 3129929 h 4551660"/>
              <a:gd name="connsiteX87" fmla="*/ 3738877 w 4876809"/>
              <a:gd name="connsiteY87" fmla="*/ 3591273 h 4551660"/>
              <a:gd name="connsiteX88" fmla="*/ 3901440 w 4876809"/>
              <a:gd name="connsiteY88" fmla="*/ 3820158 h 4551660"/>
              <a:gd name="connsiteX89" fmla="*/ 3657600 w 4876809"/>
              <a:gd name="connsiteY89" fmla="*/ 4063998 h 4551660"/>
              <a:gd name="connsiteX90" fmla="*/ 3413760 w 4876809"/>
              <a:gd name="connsiteY90" fmla="*/ 3820158 h 4551660"/>
              <a:gd name="connsiteX91" fmla="*/ 3576323 w 4876809"/>
              <a:gd name="connsiteY91" fmla="*/ 3591273 h 4551660"/>
              <a:gd name="connsiteX92" fmla="*/ 3576323 w 4876809"/>
              <a:gd name="connsiteY92" fmla="*/ 1849360 h 4551660"/>
              <a:gd name="connsiteX93" fmla="*/ 3576323 w 4876809"/>
              <a:gd name="connsiteY93" fmla="*/ 1849274 h 4551660"/>
              <a:gd name="connsiteX94" fmla="*/ 3576323 w 4876809"/>
              <a:gd name="connsiteY94" fmla="*/ 1588851 h 4551660"/>
              <a:gd name="connsiteX95" fmla="*/ 2648759 w 4876809"/>
              <a:gd name="connsiteY95" fmla="*/ 1242512 h 4551660"/>
              <a:gd name="connsiteX96" fmla="*/ 2438409 w 4876809"/>
              <a:gd name="connsiteY96" fmla="*/ 1300462 h 4551660"/>
              <a:gd name="connsiteX97" fmla="*/ 2113293 w 4876809"/>
              <a:gd name="connsiteY97" fmla="*/ 1056622 h 4551660"/>
              <a:gd name="connsiteX98" fmla="*/ 2438409 w 4876809"/>
              <a:gd name="connsiteY98" fmla="*/ 812782 h 4551660"/>
              <a:gd name="connsiteX99" fmla="*/ 2763526 w 4876809"/>
              <a:gd name="connsiteY99" fmla="*/ 1056622 h 4551660"/>
              <a:gd name="connsiteX100" fmla="*/ 2755963 w 4876809"/>
              <a:gd name="connsiteY100" fmla="*/ 1109048 h 4551660"/>
              <a:gd name="connsiteX101" fmla="*/ 3649799 w 4876809"/>
              <a:gd name="connsiteY101" fmla="*/ 1442785 h 4551660"/>
              <a:gd name="connsiteX102" fmla="*/ 4582973 w 4876809"/>
              <a:gd name="connsiteY102" fmla="*/ 1056622 h 4551660"/>
              <a:gd name="connsiteX103" fmla="*/ 2438400 w 4876809"/>
              <a:gd name="connsiteY103" fmla="*/ 169207 h 4551660"/>
              <a:gd name="connsiteX104" fmla="*/ 293827 w 4876809"/>
              <a:gd name="connsiteY104" fmla="*/ 1056622 h 4551660"/>
              <a:gd name="connsiteX105" fmla="*/ 2438400 w 4876809"/>
              <a:gd name="connsiteY105" fmla="*/ 1944038 h 4551660"/>
              <a:gd name="connsiteX106" fmla="*/ 3259664 w 4876809"/>
              <a:gd name="connsiteY106" fmla="*/ 1604281 h 4551660"/>
              <a:gd name="connsiteX107" fmla="*/ 3365821 w 4876809"/>
              <a:gd name="connsiteY107" fmla="*/ 1648258 h 4551660"/>
              <a:gd name="connsiteX108" fmla="*/ 3321767 w 4876809"/>
              <a:gd name="connsiteY108" fmla="*/ 1754414 h 4551660"/>
              <a:gd name="connsiteX109" fmla="*/ 2469461 w 4876809"/>
              <a:gd name="connsiteY109" fmla="*/ 2107087 h 4551660"/>
              <a:gd name="connsiteX110" fmla="*/ 2438409 w 4876809"/>
              <a:gd name="connsiteY110" fmla="*/ 2113269 h 4551660"/>
              <a:gd name="connsiteX111" fmla="*/ 2407358 w 4876809"/>
              <a:gd name="connsiteY111" fmla="*/ 2107087 h 4551660"/>
              <a:gd name="connsiteX112" fmla="*/ 50235 w 4876809"/>
              <a:gd name="connsiteY112" fmla="*/ 1131727 h 4551660"/>
              <a:gd name="connsiteX113" fmla="*/ 0 w 4876809"/>
              <a:gd name="connsiteY113" fmla="*/ 1056622 h 4551660"/>
              <a:gd name="connsiteX114" fmla="*/ 50235 w 4876809"/>
              <a:gd name="connsiteY114" fmla="*/ 981518 h 4551660"/>
              <a:gd name="connsiteX115" fmla="*/ 2407358 w 4876809"/>
              <a:gd name="connsiteY115" fmla="*/ 6158 h 4551660"/>
              <a:gd name="connsiteX116" fmla="*/ 2438401 w 4876809"/>
              <a:gd name="connsiteY116" fmla="*/ 0 h 455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876809" h="4551660">
                <a:moveTo>
                  <a:pt x="3657600" y="4145266"/>
                </a:moveTo>
                <a:cubicBezTo>
                  <a:pt x="3702549" y="4145266"/>
                  <a:pt x="3738877" y="4181680"/>
                  <a:pt x="3738877" y="4226543"/>
                </a:cubicBezTo>
                <a:lnTo>
                  <a:pt x="3738877" y="4470383"/>
                </a:lnTo>
                <a:cubicBezTo>
                  <a:pt x="3738877" y="4515246"/>
                  <a:pt x="3702549" y="4551660"/>
                  <a:pt x="3657600" y="4551660"/>
                </a:cubicBezTo>
                <a:cubicBezTo>
                  <a:pt x="3612652" y="4551660"/>
                  <a:pt x="3576324" y="4515246"/>
                  <a:pt x="3576324" y="4470383"/>
                </a:cubicBezTo>
                <a:lnTo>
                  <a:pt x="3576324" y="4226543"/>
                </a:lnTo>
                <a:cubicBezTo>
                  <a:pt x="3576324" y="4181680"/>
                  <a:pt x="3612652" y="4145266"/>
                  <a:pt x="3657600" y="4145266"/>
                </a:cubicBezTo>
                <a:close/>
                <a:moveTo>
                  <a:pt x="3913939" y="4064908"/>
                </a:moveTo>
                <a:cubicBezTo>
                  <a:pt x="3945195" y="4069793"/>
                  <a:pt x="3972113" y="4092900"/>
                  <a:pt x="3980278" y="4125511"/>
                </a:cubicBezTo>
                <a:lnTo>
                  <a:pt x="4061564" y="4450628"/>
                </a:lnTo>
                <a:cubicBezTo>
                  <a:pt x="4072461" y="4494271"/>
                  <a:pt x="4045962" y="4538334"/>
                  <a:pt x="4002395" y="4549221"/>
                </a:cubicBezTo>
                <a:cubicBezTo>
                  <a:pt x="3995804" y="4550926"/>
                  <a:pt x="3989146" y="4551659"/>
                  <a:pt x="3982640" y="4551659"/>
                </a:cubicBezTo>
                <a:cubicBezTo>
                  <a:pt x="3946226" y="4551659"/>
                  <a:pt x="3913146" y="4527028"/>
                  <a:pt x="3903878" y="4490128"/>
                </a:cubicBezTo>
                <a:lnTo>
                  <a:pt x="3822601" y="4165011"/>
                </a:lnTo>
                <a:cubicBezTo>
                  <a:pt x="3811704" y="4121444"/>
                  <a:pt x="3838203" y="4077305"/>
                  <a:pt x="3881770" y="4066418"/>
                </a:cubicBezTo>
                <a:cubicBezTo>
                  <a:pt x="3892619" y="4063675"/>
                  <a:pt x="3903520" y="4063279"/>
                  <a:pt x="3913939" y="4064908"/>
                </a:cubicBezTo>
                <a:close/>
                <a:moveTo>
                  <a:pt x="3401178" y="4064870"/>
                </a:moveTo>
                <a:cubicBezTo>
                  <a:pt x="3411610" y="4063246"/>
                  <a:pt x="3422537" y="4063654"/>
                  <a:pt x="3433429" y="4066418"/>
                </a:cubicBezTo>
                <a:cubicBezTo>
                  <a:pt x="3476997" y="4077314"/>
                  <a:pt x="3503496" y="4121444"/>
                  <a:pt x="3492608" y="4165011"/>
                </a:cubicBezTo>
                <a:lnTo>
                  <a:pt x="3411331" y="4490127"/>
                </a:lnTo>
                <a:cubicBezTo>
                  <a:pt x="3402064" y="4527028"/>
                  <a:pt x="3368983" y="4551659"/>
                  <a:pt x="3332569" y="4551659"/>
                </a:cubicBezTo>
                <a:cubicBezTo>
                  <a:pt x="3326064" y="4551659"/>
                  <a:pt x="3319396" y="4550926"/>
                  <a:pt x="3312814" y="4549221"/>
                </a:cubicBezTo>
                <a:cubicBezTo>
                  <a:pt x="3269247" y="4538324"/>
                  <a:pt x="3242672" y="4494271"/>
                  <a:pt x="3253645" y="4450628"/>
                </a:cubicBezTo>
                <a:lnTo>
                  <a:pt x="3334922" y="4125510"/>
                </a:lnTo>
                <a:cubicBezTo>
                  <a:pt x="3343030" y="4092892"/>
                  <a:pt x="3369880" y="4069741"/>
                  <a:pt x="3401178" y="4064870"/>
                </a:cubicBezTo>
                <a:close/>
                <a:moveTo>
                  <a:pt x="3657600" y="3738872"/>
                </a:moveTo>
                <a:cubicBezTo>
                  <a:pt x="3612737" y="3738872"/>
                  <a:pt x="3576323" y="3775362"/>
                  <a:pt x="3576323" y="3820149"/>
                </a:cubicBezTo>
                <a:cubicBezTo>
                  <a:pt x="3576323" y="3864935"/>
                  <a:pt x="3612737" y="3901425"/>
                  <a:pt x="3657600" y="3901425"/>
                </a:cubicBezTo>
                <a:cubicBezTo>
                  <a:pt x="3702463" y="3901425"/>
                  <a:pt x="3738877" y="3864926"/>
                  <a:pt x="3738877" y="3820149"/>
                </a:cubicBezTo>
                <a:cubicBezTo>
                  <a:pt x="3738877" y="3775362"/>
                  <a:pt x="3702463" y="3738872"/>
                  <a:pt x="3657600" y="3738872"/>
                </a:cubicBezTo>
                <a:close/>
                <a:moveTo>
                  <a:pt x="894093" y="2031992"/>
                </a:moveTo>
                <a:cubicBezTo>
                  <a:pt x="938955" y="2031992"/>
                  <a:pt x="975369" y="2068406"/>
                  <a:pt x="975369" y="2113269"/>
                </a:cubicBezTo>
                <a:lnTo>
                  <a:pt x="975369" y="2665319"/>
                </a:lnTo>
                <a:cubicBezTo>
                  <a:pt x="1022194" y="2767084"/>
                  <a:pt x="1347883" y="3378474"/>
                  <a:pt x="2357133" y="3410659"/>
                </a:cubicBezTo>
                <a:lnTo>
                  <a:pt x="2357133" y="2682225"/>
                </a:lnTo>
                <a:cubicBezTo>
                  <a:pt x="2357133" y="2637363"/>
                  <a:pt x="2393547" y="2600949"/>
                  <a:pt x="2438410" y="2600949"/>
                </a:cubicBezTo>
                <a:cubicBezTo>
                  <a:pt x="2483272" y="2600949"/>
                  <a:pt x="2519686" y="2637363"/>
                  <a:pt x="2519686" y="2682225"/>
                </a:cubicBezTo>
                <a:lnTo>
                  <a:pt x="2519686" y="3411393"/>
                </a:lnTo>
                <a:cubicBezTo>
                  <a:pt x="2884303" y="3399277"/>
                  <a:pt x="3142126" y="3310523"/>
                  <a:pt x="3296479" y="3234199"/>
                </a:cubicBezTo>
                <a:cubicBezTo>
                  <a:pt x="3336874" y="3214282"/>
                  <a:pt x="3385480" y="3230865"/>
                  <a:pt x="3405311" y="3271099"/>
                </a:cubicBezTo>
                <a:cubicBezTo>
                  <a:pt x="3425304" y="3311333"/>
                  <a:pt x="3408797" y="3360015"/>
                  <a:pt x="3368507" y="3379922"/>
                </a:cubicBezTo>
                <a:cubicBezTo>
                  <a:pt x="3187255" y="3469495"/>
                  <a:pt x="2878712" y="3576299"/>
                  <a:pt x="2438419" y="3576299"/>
                </a:cubicBezTo>
                <a:cubicBezTo>
                  <a:pt x="1178662" y="3576299"/>
                  <a:pt x="832733" y="2747653"/>
                  <a:pt x="818588" y="2712458"/>
                </a:cubicBezTo>
                <a:cubicBezTo>
                  <a:pt x="814768" y="2702790"/>
                  <a:pt x="812816" y="2692551"/>
                  <a:pt x="812816" y="2682225"/>
                </a:cubicBezTo>
                <a:lnTo>
                  <a:pt x="812816" y="2113269"/>
                </a:lnTo>
                <a:cubicBezTo>
                  <a:pt x="812816" y="2068406"/>
                  <a:pt x="849230" y="2031992"/>
                  <a:pt x="894093" y="2031992"/>
                </a:cubicBezTo>
                <a:close/>
                <a:moveTo>
                  <a:pt x="81286" y="1219186"/>
                </a:moveTo>
                <a:cubicBezTo>
                  <a:pt x="126149" y="1219186"/>
                  <a:pt x="162563" y="1255600"/>
                  <a:pt x="162563" y="1300463"/>
                </a:cubicBezTo>
                <a:lnTo>
                  <a:pt x="162563" y="1327447"/>
                </a:lnTo>
                <a:lnTo>
                  <a:pt x="2438400" y="2269155"/>
                </a:lnTo>
                <a:lnTo>
                  <a:pt x="3301279" y="1912015"/>
                </a:lnTo>
                <a:cubicBezTo>
                  <a:pt x="3342646" y="1895023"/>
                  <a:pt x="3390357" y="1914530"/>
                  <a:pt x="3407511" y="1956068"/>
                </a:cubicBezTo>
                <a:cubicBezTo>
                  <a:pt x="3424657" y="1997521"/>
                  <a:pt x="3404987" y="2045070"/>
                  <a:pt x="3363535" y="2062225"/>
                </a:cubicBezTo>
                <a:lnTo>
                  <a:pt x="2469451" y="2432214"/>
                </a:lnTo>
                <a:cubicBezTo>
                  <a:pt x="2459536" y="2436357"/>
                  <a:pt x="2448963" y="2438386"/>
                  <a:pt x="2438400" y="2438386"/>
                </a:cubicBezTo>
                <a:cubicBezTo>
                  <a:pt x="2427837" y="2438386"/>
                  <a:pt x="2417264" y="2436347"/>
                  <a:pt x="2407358" y="2432204"/>
                </a:cubicBezTo>
                <a:lnTo>
                  <a:pt x="50235" y="1456844"/>
                </a:lnTo>
                <a:cubicBezTo>
                  <a:pt x="19831" y="1444328"/>
                  <a:pt x="0" y="1414658"/>
                  <a:pt x="0" y="1381739"/>
                </a:cubicBezTo>
                <a:lnTo>
                  <a:pt x="0" y="1300463"/>
                </a:lnTo>
                <a:cubicBezTo>
                  <a:pt x="0" y="1255600"/>
                  <a:pt x="36423" y="1219186"/>
                  <a:pt x="81286" y="1219186"/>
                </a:cubicBezTo>
                <a:close/>
                <a:moveTo>
                  <a:pt x="2438400" y="975346"/>
                </a:moveTo>
                <a:cubicBezTo>
                  <a:pt x="2339149" y="975346"/>
                  <a:pt x="2275837" y="1023456"/>
                  <a:pt x="2275837" y="1056622"/>
                </a:cubicBezTo>
                <a:cubicBezTo>
                  <a:pt x="2275837" y="1089779"/>
                  <a:pt x="2339159" y="1137899"/>
                  <a:pt x="2438400" y="1137899"/>
                </a:cubicBezTo>
                <a:cubicBezTo>
                  <a:pt x="2537641" y="1137899"/>
                  <a:pt x="2600963" y="1089788"/>
                  <a:pt x="2600963" y="1056622"/>
                </a:cubicBezTo>
                <a:cubicBezTo>
                  <a:pt x="2600963" y="1023466"/>
                  <a:pt x="2537651" y="975346"/>
                  <a:pt x="2438400" y="975346"/>
                </a:cubicBezTo>
                <a:close/>
                <a:moveTo>
                  <a:pt x="2438401" y="0"/>
                </a:moveTo>
                <a:cubicBezTo>
                  <a:pt x="2448947" y="0"/>
                  <a:pt x="2459493" y="2052"/>
                  <a:pt x="2469451" y="6158"/>
                </a:cubicBezTo>
                <a:lnTo>
                  <a:pt x="4826660" y="981508"/>
                </a:lnTo>
                <a:cubicBezTo>
                  <a:pt x="4856979" y="994110"/>
                  <a:pt x="4876809" y="1023694"/>
                  <a:pt x="4876809" y="1056613"/>
                </a:cubicBezTo>
                <a:cubicBezTo>
                  <a:pt x="4876809" y="1089531"/>
                  <a:pt x="4856969" y="1119202"/>
                  <a:pt x="4826575" y="1131717"/>
                </a:cubicBezTo>
                <a:lnTo>
                  <a:pt x="3738886" y="1581850"/>
                </a:lnTo>
                <a:lnTo>
                  <a:pt x="3738886" y="1728725"/>
                </a:lnTo>
                <a:lnTo>
                  <a:pt x="4714246" y="1327285"/>
                </a:lnTo>
                <a:lnTo>
                  <a:pt x="4714246" y="1300462"/>
                </a:lnTo>
                <a:cubicBezTo>
                  <a:pt x="4714246" y="1255600"/>
                  <a:pt x="4750575" y="1219185"/>
                  <a:pt x="4795523" y="1219185"/>
                </a:cubicBezTo>
                <a:cubicBezTo>
                  <a:pt x="4840472" y="1219185"/>
                  <a:pt x="4876800" y="1255600"/>
                  <a:pt x="4876800" y="1300472"/>
                </a:cubicBezTo>
                <a:lnTo>
                  <a:pt x="4876800" y="1381749"/>
                </a:lnTo>
                <a:cubicBezTo>
                  <a:pt x="4876800" y="1414667"/>
                  <a:pt x="4856969" y="1444414"/>
                  <a:pt x="4826489" y="1456930"/>
                </a:cubicBezTo>
                <a:lnTo>
                  <a:pt x="3738877" y="1904538"/>
                </a:lnTo>
                <a:lnTo>
                  <a:pt x="3738877" y="2912759"/>
                </a:lnTo>
                <a:cubicBezTo>
                  <a:pt x="3838527" y="2807908"/>
                  <a:pt x="3887381" y="2701676"/>
                  <a:pt x="3901440" y="2667214"/>
                </a:cubicBezTo>
                <a:lnTo>
                  <a:pt x="3901440" y="2113288"/>
                </a:lnTo>
                <a:cubicBezTo>
                  <a:pt x="3901440" y="2068425"/>
                  <a:pt x="3937768" y="2032011"/>
                  <a:pt x="3982717" y="2032011"/>
                </a:cubicBezTo>
                <a:cubicBezTo>
                  <a:pt x="4027665" y="2032011"/>
                  <a:pt x="4063993" y="2068425"/>
                  <a:pt x="4063993" y="2113288"/>
                </a:cubicBezTo>
                <a:lnTo>
                  <a:pt x="4063993" y="2682245"/>
                </a:lnTo>
                <a:cubicBezTo>
                  <a:pt x="4063993" y="2691265"/>
                  <a:pt x="4062450" y="2700285"/>
                  <a:pt x="4059526" y="2708819"/>
                </a:cubicBezTo>
                <a:cubicBezTo>
                  <a:pt x="4055869" y="2719221"/>
                  <a:pt x="3972230" y="2953793"/>
                  <a:pt x="3738877" y="3129929"/>
                </a:cubicBezTo>
                <a:lnTo>
                  <a:pt x="3738877" y="3591273"/>
                </a:lnTo>
                <a:cubicBezTo>
                  <a:pt x="3833250" y="3625010"/>
                  <a:pt x="3901440" y="3714335"/>
                  <a:pt x="3901440" y="3820158"/>
                </a:cubicBezTo>
                <a:cubicBezTo>
                  <a:pt x="3901440" y="3954594"/>
                  <a:pt x="3792036" y="4063998"/>
                  <a:pt x="3657600" y="4063998"/>
                </a:cubicBezTo>
                <a:cubicBezTo>
                  <a:pt x="3523164" y="4063998"/>
                  <a:pt x="3413760" y="3954594"/>
                  <a:pt x="3413760" y="3820158"/>
                </a:cubicBezTo>
                <a:cubicBezTo>
                  <a:pt x="3413760" y="3714326"/>
                  <a:pt x="3481959" y="3625000"/>
                  <a:pt x="3576323" y="3591273"/>
                </a:cubicBezTo>
                <a:lnTo>
                  <a:pt x="3576323" y="1849360"/>
                </a:lnTo>
                <a:lnTo>
                  <a:pt x="3576323" y="1849274"/>
                </a:lnTo>
                <a:lnTo>
                  <a:pt x="3576323" y="1588851"/>
                </a:lnTo>
                <a:lnTo>
                  <a:pt x="2648759" y="1242512"/>
                </a:lnTo>
                <a:cubicBezTo>
                  <a:pt x="2592352" y="1278269"/>
                  <a:pt x="2519772" y="1300462"/>
                  <a:pt x="2438409" y="1300462"/>
                </a:cubicBezTo>
                <a:cubicBezTo>
                  <a:pt x="2256101" y="1300462"/>
                  <a:pt x="2113293" y="1193335"/>
                  <a:pt x="2113293" y="1056622"/>
                </a:cubicBezTo>
                <a:cubicBezTo>
                  <a:pt x="2113293" y="919910"/>
                  <a:pt x="2256101" y="812782"/>
                  <a:pt x="2438409" y="812782"/>
                </a:cubicBezTo>
                <a:cubicBezTo>
                  <a:pt x="2620718" y="812782"/>
                  <a:pt x="2763526" y="919910"/>
                  <a:pt x="2763526" y="1056622"/>
                </a:cubicBezTo>
                <a:cubicBezTo>
                  <a:pt x="2763526" y="1074748"/>
                  <a:pt x="2760678" y="1092141"/>
                  <a:pt x="2755963" y="1109048"/>
                </a:cubicBezTo>
                <a:lnTo>
                  <a:pt x="3649799" y="1442785"/>
                </a:lnTo>
                <a:lnTo>
                  <a:pt x="4582973" y="1056622"/>
                </a:lnTo>
                <a:lnTo>
                  <a:pt x="2438400" y="169207"/>
                </a:lnTo>
                <a:lnTo>
                  <a:pt x="293827" y="1056622"/>
                </a:lnTo>
                <a:lnTo>
                  <a:pt x="2438400" y="1944038"/>
                </a:lnTo>
                <a:lnTo>
                  <a:pt x="3259664" y="1604281"/>
                </a:lnTo>
                <a:cubicBezTo>
                  <a:pt x="3301117" y="1587212"/>
                  <a:pt x="3348666" y="1606805"/>
                  <a:pt x="3365821" y="1648258"/>
                </a:cubicBezTo>
                <a:cubicBezTo>
                  <a:pt x="3382975" y="1689797"/>
                  <a:pt x="3363306" y="1737346"/>
                  <a:pt x="3321767" y="1754414"/>
                </a:cubicBezTo>
                <a:lnTo>
                  <a:pt x="2469461" y="2107087"/>
                </a:lnTo>
                <a:cubicBezTo>
                  <a:pt x="2459545" y="2111240"/>
                  <a:pt x="2448982" y="2113269"/>
                  <a:pt x="2438409" y="2113269"/>
                </a:cubicBezTo>
                <a:cubicBezTo>
                  <a:pt x="2427837" y="2113269"/>
                  <a:pt x="2417273" y="2111230"/>
                  <a:pt x="2407358" y="2107087"/>
                </a:cubicBezTo>
                <a:lnTo>
                  <a:pt x="50235" y="1131727"/>
                </a:lnTo>
                <a:cubicBezTo>
                  <a:pt x="19831" y="1119211"/>
                  <a:pt x="0" y="1089541"/>
                  <a:pt x="0" y="1056622"/>
                </a:cubicBezTo>
                <a:cubicBezTo>
                  <a:pt x="0" y="1023704"/>
                  <a:pt x="19831" y="994119"/>
                  <a:pt x="50235" y="981518"/>
                </a:cubicBezTo>
                <a:lnTo>
                  <a:pt x="2407358" y="6158"/>
                </a:lnTo>
                <a:cubicBezTo>
                  <a:pt x="2417312" y="2052"/>
                  <a:pt x="2427856" y="0"/>
                  <a:pt x="2438401" y="0"/>
                </a:cubicBezTo>
                <a:close/>
              </a:path>
            </a:pathLst>
          </a:custGeom>
          <a:solidFill>
            <a:schemeClr val="accent4"/>
          </a:solidFill>
          <a:ln w="9525" cap="flat">
            <a:noFill/>
            <a:prstDash val="solid"/>
            <a:miter/>
          </a:ln>
        </p:spPr>
        <p:txBody>
          <a:bodyPr rtlCol="0" anchor="ctr"/>
          <a:lstStyle/>
          <a:p>
            <a:pPr defTabSz="457200">
              <a:defRPr/>
            </a:pPr>
            <a:endParaRPr lang="en-US" sz="900" kern="0" dirty="0">
              <a:solidFill>
                <a:prstClr val="black"/>
              </a:solidFill>
            </a:endParaRPr>
          </a:p>
        </p:txBody>
      </p:sp>
      <p:sp>
        <p:nvSpPr>
          <p:cNvPr id="17" name="Freeform: Shape 16">
            <a:extLst>
              <a:ext uri="{FF2B5EF4-FFF2-40B4-BE49-F238E27FC236}">
                <a16:creationId xmlns:a16="http://schemas.microsoft.com/office/drawing/2014/main" id="{232F90BD-C5EA-4CA2-AC02-BE45DE036142}"/>
              </a:ext>
            </a:extLst>
          </p:cNvPr>
          <p:cNvSpPr>
            <a:spLocks noChangeAspect="1"/>
          </p:cNvSpPr>
          <p:nvPr/>
        </p:nvSpPr>
        <p:spPr>
          <a:xfrm>
            <a:off x="9356040" y="3913339"/>
            <a:ext cx="726573" cy="614473"/>
          </a:xfrm>
          <a:custGeom>
            <a:avLst/>
            <a:gdLst>
              <a:gd name="connsiteX0" fmla="*/ 3271421 w 3333750"/>
              <a:gd name="connsiteY0" fmla="*/ 1928227 h 2819400"/>
              <a:gd name="connsiteX1" fmla="*/ 3195678 w 3333750"/>
              <a:gd name="connsiteY1" fmla="*/ 1880259 h 2819400"/>
              <a:gd name="connsiteX2" fmla="*/ 2819631 w 3333750"/>
              <a:gd name="connsiteY2" fmla="*/ 1742718 h 2819400"/>
              <a:gd name="connsiteX3" fmla="*/ 3192249 w 3333750"/>
              <a:gd name="connsiteY3" fmla="*/ 1606320 h 2819400"/>
              <a:gd name="connsiteX4" fmla="*/ 3200631 w 3333750"/>
              <a:gd name="connsiteY4" fmla="*/ 1603272 h 2819400"/>
              <a:gd name="connsiteX5" fmla="*/ 3266544 w 3333750"/>
              <a:gd name="connsiteY5" fmla="*/ 1561362 h 2819400"/>
              <a:gd name="connsiteX6" fmla="*/ 3271116 w 3333750"/>
              <a:gd name="connsiteY6" fmla="*/ 1557171 h 2819400"/>
              <a:gd name="connsiteX7" fmla="*/ 3270659 w 3333750"/>
              <a:gd name="connsiteY7" fmla="*/ 1265668 h 2819400"/>
              <a:gd name="connsiteX8" fmla="*/ 3194916 w 3333750"/>
              <a:gd name="connsiteY8" fmla="*/ 1217700 h 2819400"/>
              <a:gd name="connsiteX9" fmla="*/ 2818869 w 3333750"/>
              <a:gd name="connsiteY9" fmla="*/ 1080159 h 2819400"/>
              <a:gd name="connsiteX10" fmla="*/ 3191868 w 3333750"/>
              <a:gd name="connsiteY10" fmla="*/ 943761 h 2819400"/>
              <a:gd name="connsiteX11" fmla="*/ 3199488 w 3333750"/>
              <a:gd name="connsiteY11" fmla="*/ 940713 h 2819400"/>
              <a:gd name="connsiteX12" fmla="*/ 3265401 w 3333750"/>
              <a:gd name="connsiteY12" fmla="*/ 898803 h 2819400"/>
              <a:gd name="connsiteX13" fmla="*/ 3269973 w 3333750"/>
              <a:gd name="connsiteY13" fmla="*/ 894612 h 2819400"/>
              <a:gd name="connsiteX14" fmla="*/ 3269516 w 3333750"/>
              <a:gd name="connsiteY14" fmla="*/ 603109 h 2819400"/>
              <a:gd name="connsiteX15" fmla="*/ 3193773 w 3333750"/>
              <a:gd name="connsiteY15" fmla="*/ 555141 h 2819400"/>
              <a:gd name="connsiteX16" fmla="*/ 2466444 w 3333750"/>
              <a:gd name="connsiteY16" fmla="*/ 288441 h 2819400"/>
              <a:gd name="connsiteX17" fmla="*/ 1742544 w 3333750"/>
              <a:gd name="connsiteY17" fmla="*/ 21741 h 2819400"/>
              <a:gd name="connsiteX18" fmla="*/ 1734924 w 3333750"/>
              <a:gd name="connsiteY18" fmla="*/ 19074 h 2819400"/>
              <a:gd name="connsiteX19" fmla="*/ 1597383 w 3333750"/>
              <a:gd name="connsiteY19" fmla="*/ 19074 h 2819400"/>
              <a:gd name="connsiteX20" fmla="*/ 870054 w 3333750"/>
              <a:gd name="connsiteY20" fmla="*/ 285774 h 2819400"/>
              <a:gd name="connsiteX21" fmla="*/ 146154 w 3333750"/>
              <a:gd name="connsiteY21" fmla="*/ 552474 h 2819400"/>
              <a:gd name="connsiteX22" fmla="*/ 137772 w 3333750"/>
              <a:gd name="connsiteY22" fmla="*/ 555522 h 2819400"/>
              <a:gd name="connsiteX23" fmla="*/ 71859 w 3333750"/>
              <a:gd name="connsiteY23" fmla="*/ 597432 h 2819400"/>
              <a:gd name="connsiteX24" fmla="*/ 67287 w 3333750"/>
              <a:gd name="connsiteY24" fmla="*/ 601623 h 2819400"/>
              <a:gd name="connsiteX25" fmla="*/ 67744 w 3333750"/>
              <a:gd name="connsiteY25" fmla="*/ 893126 h 2819400"/>
              <a:gd name="connsiteX26" fmla="*/ 143487 w 3333750"/>
              <a:gd name="connsiteY26" fmla="*/ 941094 h 2819400"/>
              <a:gd name="connsiteX27" fmla="*/ 519534 w 3333750"/>
              <a:gd name="connsiteY27" fmla="*/ 1078635 h 2819400"/>
              <a:gd name="connsiteX28" fmla="*/ 146916 w 3333750"/>
              <a:gd name="connsiteY28" fmla="*/ 1215033 h 2819400"/>
              <a:gd name="connsiteX29" fmla="*/ 138534 w 3333750"/>
              <a:gd name="connsiteY29" fmla="*/ 1218081 h 2819400"/>
              <a:gd name="connsiteX30" fmla="*/ 72621 w 3333750"/>
              <a:gd name="connsiteY30" fmla="*/ 1259991 h 2819400"/>
              <a:gd name="connsiteX31" fmla="*/ 68049 w 3333750"/>
              <a:gd name="connsiteY31" fmla="*/ 1264182 h 2819400"/>
              <a:gd name="connsiteX32" fmla="*/ 68506 w 3333750"/>
              <a:gd name="connsiteY32" fmla="*/ 1555685 h 2819400"/>
              <a:gd name="connsiteX33" fmla="*/ 144249 w 3333750"/>
              <a:gd name="connsiteY33" fmla="*/ 1603653 h 2819400"/>
              <a:gd name="connsiteX34" fmla="*/ 520296 w 3333750"/>
              <a:gd name="connsiteY34" fmla="*/ 1741194 h 2819400"/>
              <a:gd name="connsiteX35" fmla="*/ 147297 w 3333750"/>
              <a:gd name="connsiteY35" fmla="*/ 1877592 h 2819400"/>
              <a:gd name="connsiteX36" fmla="*/ 139677 w 3333750"/>
              <a:gd name="connsiteY36" fmla="*/ 1880640 h 2819400"/>
              <a:gd name="connsiteX37" fmla="*/ 73764 w 3333750"/>
              <a:gd name="connsiteY37" fmla="*/ 1922550 h 2819400"/>
              <a:gd name="connsiteX38" fmla="*/ 69192 w 3333750"/>
              <a:gd name="connsiteY38" fmla="*/ 1926741 h 2819400"/>
              <a:gd name="connsiteX39" fmla="*/ 69649 w 3333750"/>
              <a:gd name="connsiteY39" fmla="*/ 2218244 h 2819400"/>
              <a:gd name="connsiteX40" fmla="*/ 145392 w 3333750"/>
              <a:gd name="connsiteY40" fmla="*/ 2266212 h 2819400"/>
              <a:gd name="connsiteX41" fmla="*/ 872721 w 3333750"/>
              <a:gd name="connsiteY41" fmla="*/ 2532912 h 2819400"/>
              <a:gd name="connsiteX42" fmla="*/ 1596621 w 3333750"/>
              <a:gd name="connsiteY42" fmla="*/ 2799612 h 2819400"/>
              <a:gd name="connsiteX43" fmla="*/ 1604241 w 3333750"/>
              <a:gd name="connsiteY43" fmla="*/ 2802279 h 2819400"/>
              <a:gd name="connsiteX44" fmla="*/ 1741782 w 3333750"/>
              <a:gd name="connsiteY44" fmla="*/ 2802279 h 2819400"/>
              <a:gd name="connsiteX45" fmla="*/ 2469111 w 3333750"/>
              <a:gd name="connsiteY45" fmla="*/ 2535579 h 2819400"/>
              <a:gd name="connsiteX46" fmla="*/ 3193011 w 3333750"/>
              <a:gd name="connsiteY46" fmla="*/ 2268879 h 2819400"/>
              <a:gd name="connsiteX47" fmla="*/ 3201393 w 3333750"/>
              <a:gd name="connsiteY47" fmla="*/ 2265831 h 2819400"/>
              <a:gd name="connsiteX48" fmla="*/ 3267306 w 3333750"/>
              <a:gd name="connsiteY48" fmla="*/ 2223921 h 2819400"/>
              <a:gd name="connsiteX49" fmla="*/ 3271878 w 3333750"/>
              <a:gd name="connsiteY49" fmla="*/ 2219730 h 2819400"/>
              <a:gd name="connsiteX50" fmla="*/ 3271421 w 3333750"/>
              <a:gd name="connsiteY50" fmla="*/ 1928227 h 2819400"/>
              <a:gd name="connsiteX51" fmla="*/ 191112 w 3333750"/>
              <a:gd name="connsiteY51" fmla="*/ 814221 h 2819400"/>
              <a:gd name="connsiteX52" fmla="*/ 150936 w 3333750"/>
              <a:gd name="connsiteY52" fmla="*/ 722990 h 2819400"/>
              <a:gd name="connsiteX53" fmla="*/ 165585 w 3333750"/>
              <a:gd name="connsiteY53" fmla="*/ 699921 h 2819400"/>
              <a:gd name="connsiteX54" fmla="*/ 167871 w 3333750"/>
              <a:gd name="connsiteY54" fmla="*/ 697254 h 2819400"/>
              <a:gd name="connsiteX55" fmla="*/ 191112 w 3333750"/>
              <a:gd name="connsiteY55" fmla="*/ 683157 h 2819400"/>
              <a:gd name="connsiteX56" fmla="*/ 918441 w 3333750"/>
              <a:gd name="connsiteY56" fmla="*/ 416457 h 2819400"/>
              <a:gd name="connsiteX57" fmla="*/ 1645770 w 3333750"/>
              <a:gd name="connsiteY57" fmla="*/ 149757 h 2819400"/>
              <a:gd name="connsiteX58" fmla="*/ 1694538 w 3333750"/>
              <a:gd name="connsiteY58" fmla="*/ 149757 h 2819400"/>
              <a:gd name="connsiteX59" fmla="*/ 2421105 w 3333750"/>
              <a:gd name="connsiteY59" fmla="*/ 416457 h 2819400"/>
              <a:gd name="connsiteX60" fmla="*/ 3148434 w 3333750"/>
              <a:gd name="connsiteY60" fmla="*/ 683157 h 2819400"/>
              <a:gd name="connsiteX61" fmla="*/ 3188611 w 3333750"/>
              <a:gd name="connsiteY61" fmla="*/ 774387 h 2819400"/>
              <a:gd name="connsiteX62" fmla="*/ 3173961 w 3333750"/>
              <a:gd name="connsiteY62" fmla="*/ 797457 h 2819400"/>
              <a:gd name="connsiteX63" fmla="*/ 3173961 w 3333750"/>
              <a:gd name="connsiteY63" fmla="*/ 798600 h 2819400"/>
              <a:gd name="connsiteX64" fmla="*/ 3171675 w 3333750"/>
              <a:gd name="connsiteY64" fmla="*/ 801267 h 2819400"/>
              <a:gd name="connsiteX65" fmla="*/ 3148434 w 3333750"/>
              <a:gd name="connsiteY65" fmla="*/ 815364 h 2819400"/>
              <a:gd name="connsiteX66" fmla="*/ 2421867 w 3333750"/>
              <a:gd name="connsiteY66" fmla="*/ 1082064 h 2819400"/>
              <a:gd name="connsiteX67" fmla="*/ 1694538 w 3333750"/>
              <a:gd name="connsiteY67" fmla="*/ 1348764 h 2819400"/>
              <a:gd name="connsiteX68" fmla="*/ 1670154 w 3333750"/>
              <a:gd name="connsiteY68" fmla="*/ 1352955 h 2819400"/>
              <a:gd name="connsiteX69" fmla="*/ 1642341 w 3333750"/>
              <a:gd name="connsiteY69" fmla="*/ 1347621 h 2819400"/>
              <a:gd name="connsiteX70" fmla="*/ 918441 w 3333750"/>
              <a:gd name="connsiteY70" fmla="*/ 1080921 h 2819400"/>
              <a:gd name="connsiteX71" fmla="*/ 191112 w 3333750"/>
              <a:gd name="connsiteY71" fmla="*/ 814221 h 2819400"/>
              <a:gd name="connsiteX72" fmla="*/ 189969 w 3333750"/>
              <a:gd name="connsiteY72" fmla="*/ 1477161 h 2819400"/>
              <a:gd name="connsiteX73" fmla="*/ 149793 w 3333750"/>
              <a:gd name="connsiteY73" fmla="*/ 1385940 h 2819400"/>
              <a:gd name="connsiteX74" fmla="*/ 164442 w 3333750"/>
              <a:gd name="connsiteY74" fmla="*/ 1362861 h 2819400"/>
              <a:gd name="connsiteX75" fmla="*/ 166728 w 3333750"/>
              <a:gd name="connsiteY75" fmla="*/ 1360194 h 2819400"/>
              <a:gd name="connsiteX76" fmla="*/ 189969 w 3333750"/>
              <a:gd name="connsiteY76" fmla="*/ 1346097 h 2819400"/>
              <a:gd name="connsiteX77" fmla="*/ 716511 w 3333750"/>
              <a:gd name="connsiteY77" fmla="*/ 1152168 h 2819400"/>
              <a:gd name="connsiteX78" fmla="*/ 868911 w 3333750"/>
              <a:gd name="connsiteY78" fmla="*/ 1208556 h 2819400"/>
              <a:gd name="connsiteX79" fmla="*/ 1592811 w 3333750"/>
              <a:gd name="connsiteY79" fmla="*/ 1475256 h 2819400"/>
              <a:gd name="connsiteX80" fmla="*/ 1665963 w 3333750"/>
              <a:gd name="connsiteY80" fmla="*/ 1489353 h 2819400"/>
              <a:gd name="connsiteX81" fmla="*/ 1737972 w 3333750"/>
              <a:gd name="connsiteY81" fmla="*/ 1476780 h 2819400"/>
              <a:gd name="connsiteX82" fmla="*/ 2465301 w 3333750"/>
              <a:gd name="connsiteY82" fmla="*/ 1210080 h 2819400"/>
              <a:gd name="connsiteX83" fmla="*/ 2617701 w 3333750"/>
              <a:gd name="connsiteY83" fmla="*/ 1153692 h 2819400"/>
              <a:gd name="connsiteX84" fmla="*/ 3148434 w 3333750"/>
              <a:gd name="connsiteY84" fmla="*/ 1344954 h 2819400"/>
              <a:gd name="connsiteX85" fmla="*/ 3188611 w 3333750"/>
              <a:gd name="connsiteY85" fmla="*/ 1436184 h 2819400"/>
              <a:gd name="connsiteX86" fmla="*/ 3173961 w 3333750"/>
              <a:gd name="connsiteY86" fmla="*/ 1459254 h 2819400"/>
              <a:gd name="connsiteX87" fmla="*/ 3171675 w 3333750"/>
              <a:gd name="connsiteY87" fmla="*/ 1461921 h 2819400"/>
              <a:gd name="connsiteX88" fmla="*/ 3148434 w 3333750"/>
              <a:gd name="connsiteY88" fmla="*/ 1476018 h 2819400"/>
              <a:gd name="connsiteX89" fmla="*/ 2599032 w 3333750"/>
              <a:gd name="connsiteY89" fmla="*/ 1677948 h 2819400"/>
              <a:gd name="connsiteX90" fmla="*/ 2421486 w 3333750"/>
              <a:gd name="connsiteY90" fmla="*/ 1743099 h 2819400"/>
              <a:gd name="connsiteX91" fmla="*/ 1694157 w 3333750"/>
              <a:gd name="connsiteY91" fmla="*/ 2009799 h 2819400"/>
              <a:gd name="connsiteX92" fmla="*/ 1669773 w 3333750"/>
              <a:gd name="connsiteY92" fmla="*/ 2012847 h 2819400"/>
              <a:gd name="connsiteX93" fmla="*/ 1634721 w 3333750"/>
              <a:gd name="connsiteY93" fmla="*/ 2005989 h 2819400"/>
              <a:gd name="connsiteX94" fmla="*/ 917298 w 3333750"/>
              <a:gd name="connsiteY94" fmla="*/ 1743861 h 2819400"/>
              <a:gd name="connsiteX95" fmla="*/ 189969 w 3333750"/>
              <a:gd name="connsiteY95" fmla="*/ 1477161 h 2819400"/>
              <a:gd name="connsiteX96" fmla="*/ 3188611 w 3333750"/>
              <a:gd name="connsiteY96" fmla="*/ 2098734 h 2819400"/>
              <a:gd name="connsiteX97" fmla="*/ 3173961 w 3333750"/>
              <a:gd name="connsiteY97" fmla="*/ 2121803 h 2819400"/>
              <a:gd name="connsiteX98" fmla="*/ 3171675 w 3333750"/>
              <a:gd name="connsiteY98" fmla="*/ 2124470 h 2819400"/>
              <a:gd name="connsiteX99" fmla="*/ 3148434 w 3333750"/>
              <a:gd name="connsiteY99" fmla="*/ 2138567 h 2819400"/>
              <a:gd name="connsiteX100" fmla="*/ 2421105 w 3333750"/>
              <a:gd name="connsiteY100" fmla="*/ 2405267 h 2819400"/>
              <a:gd name="connsiteX101" fmla="*/ 1693776 w 3333750"/>
              <a:gd name="connsiteY101" fmla="*/ 2671967 h 2819400"/>
              <a:gd name="connsiteX102" fmla="*/ 1645008 w 3333750"/>
              <a:gd name="connsiteY102" fmla="*/ 2671967 h 2819400"/>
              <a:gd name="connsiteX103" fmla="*/ 918441 w 3333750"/>
              <a:gd name="connsiteY103" fmla="*/ 2405267 h 2819400"/>
              <a:gd name="connsiteX104" fmla="*/ 191112 w 3333750"/>
              <a:gd name="connsiteY104" fmla="*/ 2138567 h 2819400"/>
              <a:gd name="connsiteX105" fmla="*/ 150936 w 3333750"/>
              <a:gd name="connsiteY105" fmla="*/ 2047337 h 2819400"/>
              <a:gd name="connsiteX106" fmla="*/ 165585 w 3333750"/>
              <a:gd name="connsiteY106" fmla="*/ 2024267 h 2819400"/>
              <a:gd name="connsiteX107" fmla="*/ 167871 w 3333750"/>
              <a:gd name="connsiteY107" fmla="*/ 2021600 h 2819400"/>
              <a:gd name="connsiteX108" fmla="*/ 191112 w 3333750"/>
              <a:gd name="connsiteY108" fmla="*/ 2007503 h 2819400"/>
              <a:gd name="connsiteX109" fmla="*/ 716892 w 3333750"/>
              <a:gd name="connsiteY109" fmla="*/ 1815098 h 2819400"/>
              <a:gd name="connsiteX110" fmla="*/ 869292 w 3333750"/>
              <a:gd name="connsiteY110" fmla="*/ 1871486 h 2819400"/>
              <a:gd name="connsiteX111" fmla="*/ 1593192 w 3333750"/>
              <a:gd name="connsiteY111" fmla="*/ 2138186 h 2819400"/>
              <a:gd name="connsiteX112" fmla="*/ 1600812 w 3333750"/>
              <a:gd name="connsiteY112" fmla="*/ 2140853 h 2819400"/>
              <a:gd name="connsiteX113" fmla="*/ 1738353 w 3333750"/>
              <a:gd name="connsiteY113" fmla="*/ 2140853 h 2819400"/>
              <a:gd name="connsiteX114" fmla="*/ 2465682 w 3333750"/>
              <a:gd name="connsiteY114" fmla="*/ 1874153 h 2819400"/>
              <a:gd name="connsiteX115" fmla="*/ 2618082 w 3333750"/>
              <a:gd name="connsiteY115" fmla="*/ 1817765 h 2819400"/>
              <a:gd name="connsiteX116" fmla="*/ 3148434 w 3333750"/>
              <a:gd name="connsiteY116" fmla="*/ 2007503 h 2819400"/>
              <a:gd name="connsiteX117" fmla="*/ 3188611 w 3333750"/>
              <a:gd name="connsiteY117" fmla="*/ 2098734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333750" h="2819400">
                <a:moveTo>
                  <a:pt x="3271421" y="1928227"/>
                </a:moveTo>
                <a:cubicBezTo>
                  <a:pt x="3249999" y="1906872"/>
                  <a:pt x="3224139" y="1890498"/>
                  <a:pt x="3195678" y="1880259"/>
                </a:cubicBezTo>
                <a:lnTo>
                  <a:pt x="2819631" y="1742718"/>
                </a:lnTo>
                <a:lnTo>
                  <a:pt x="3192249" y="1606320"/>
                </a:lnTo>
                <a:lnTo>
                  <a:pt x="3200631" y="1603272"/>
                </a:lnTo>
                <a:cubicBezTo>
                  <a:pt x="3225072" y="1593633"/>
                  <a:pt x="3247447" y="1579402"/>
                  <a:pt x="3266544" y="1561362"/>
                </a:cubicBezTo>
                <a:lnTo>
                  <a:pt x="3271116" y="1557171"/>
                </a:lnTo>
                <a:cubicBezTo>
                  <a:pt x="3351488" y="1476551"/>
                  <a:pt x="3351279" y="1346040"/>
                  <a:pt x="3270659" y="1265668"/>
                </a:cubicBezTo>
                <a:cubicBezTo>
                  <a:pt x="3249238" y="1244313"/>
                  <a:pt x="3223377" y="1227939"/>
                  <a:pt x="3194916" y="1217700"/>
                </a:cubicBezTo>
                <a:lnTo>
                  <a:pt x="2818869" y="1080159"/>
                </a:lnTo>
                <a:lnTo>
                  <a:pt x="3191868" y="943761"/>
                </a:lnTo>
                <a:lnTo>
                  <a:pt x="3199488" y="940713"/>
                </a:lnTo>
                <a:cubicBezTo>
                  <a:pt x="3223930" y="931064"/>
                  <a:pt x="3246294" y="916843"/>
                  <a:pt x="3265401" y="898803"/>
                </a:cubicBezTo>
                <a:lnTo>
                  <a:pt x="3269973" y="894612"/>
                </a:lnTo>
                <a:cubicBezTo>
                  <a:pt x="3350345" y="813992"/>
                  <a:pt x="3350136" y="683481"/>
                  <a:pt x="3269516" y="603109"/>
                </a:cubicBezTo>
                <a:cubicBezTo>
                  <a:pt x="3248094" y="581754"/>
                  <a:pt x="3222234" y="565380"/>
                  <a:pt x="3193773" y="555141"/>
                </a:cubicBezTo>
                <a:lnTo>
                  <a:pt x="2466444" y="288441"/>
                </a:lnTo>
                <a:lnTo>
                  <a:pt x="1742544" y="21741"/>
                </a:lnTo>
                <a:lnTo>
                  <a:pt x="1734924" y="19074"/>
                </a:lnTo>
                <a:cubicBezTo>
                  <a:pt x="1690452" y="3167"/>
                  <a:pt x="1641856" y="3167"/>
                  <a:pt x="1597383" y="19074"/>
                </a:cubicBezTo>
                <a:lnTo>
                  <a:pt x="870054" y="285774"/>
                </a:lnTo>
                <a:lnTo>
                  <a:pt x="146154" y="552474"/>
                </a:lnTo>
                <a:lnTo>
                  <a:pt x="137772" y="555522"/>
                </a:lnTo>
                <a:cubicBezTo>
                  <a:pt x="113331" y="565171"/>
                  <a:pt x="90966" y="579392"/>
                  <a:pt x="71859" y="597432"/>
                </a:cubicBezTo>
                <a:lnTo>
                  <a:pt x="67287" y="601623"/>
                </a:lnTo>
                <a:cubicBezTo>
                  <a:pt x="-13085" y="682242"/>
                  <a:pt x="-12875" y="812754"/>
                  <a:pt x="67744" y="893126"/>
                </a:cubicBezTo>
                <a:cubicBezTo>
                  <a:pt x="89166" y="914481"/>
                  <a:pt x="115027" y="930854"/>
                  <a:pt x="143487" y="941094"/>
                </a:cubicBezTo>
                <a:lnTo>
                  <a:pt x="519534" y="1078635"/>
                </a:lnTo>
                <a:lnTo>
                  <a:pt x="146916" y="1215033"/>
                </a:lnTo>
                <a:lnTo>
                  <a:pt x="138534" y="1218081"/>
                </a:lnTo>
                <a:cubicBezTo>
                  <a:pt x="114093" y="1227730"/>
                  <a:pt x="91728" y="1241951"/>
                  <a:pt x="72621" y="1259991"/>
                </a:cubicBezTo>
                <a:lnTo>
                  <a:pt x="68049" y="1264182"/>
                </a:lnTo>
                <a:cubicBezTo>
                  <a:pt x="-12323" y="1344802"/>
                  <a:pt x="-12113" y="1475313"/>
                  <a:pt x="68506" y="1555685"/>
                </a:cubicBezTo>
                <a:cubicBezTo>
                  <a:pt x="89928" y="1577040"/>
                  <a:pt x="115789" y="1593414"/>
                  <a:pt x="144249" y="1603653"/>
                </a:cubicBezTo>
                <a:lnTo>
                  <a:pt x="520296" y="1741194"/>
                </a:lnTo>
                <a:lnTo>
                  <a:pt x="147297" y="1877592"/>
                </a:lnTo>
                <a:lnTo>
                  <a:pt x="139677" y="1880640"/>
                </a:lnTo>
                <a:cubicBezTo>
                  <a:pt x="115236" y="1890289"/>
                  <a:pt x="92871" y="1904509"/>
                  <a:pt x="73764" y="1922550"/>
                </a:cubicBezTo>
                <a:lnTo>
                  <a:pt x="69192" y="1926741"/>
                </a:lnTo>
                <a:cubicBezTo>
                  <a:pt x="-11180" y="2007360"/>
                  <a:pt x="-10970" y="2137872"/>
                  <a:pt x="69649" y="2218244"/>
                </a:cubicBezTo>
                <a:cubicBezTo>
                  <a:pt x="91071" y="2239599"/>
                  <a:pt x="116932" y="2255973"/>
                  <a:pt x="145392" y="2266212"/>
                </a:cubicBezTo>
                <a:lnTo>
                  <a:pt x="872721" y="2532912"/>
                </a:lnTo>
                <a:lnTo>
                  <a:pt x="1596621" y="2799612"/>
                </a:lnTo>
                <a:lnTo>
                  <a:pt x="1604241" y="2802279"/>
                </a:lnTo>
                <a:cubicBezTo>
                  <a:pt x="1648704" y="2818214"/>
                  <a:pt x="1697320" y="2818214"/>
                  <a:pt x="1741782" y="2802279"/>
                </a:cubicBezTo>
                <a:lnTo>
                  <a:pt x="2469111" y="2535579"/>
                </a:lnTo>
                <a:lnTo>
                  <a:pt x="3193011" y="2268879"/>
                </a:lnTo>
                <a:lnTo>
                  <a:pt x="3201393" y="2265831"/>
                </a:lnTo>
                <a:cubicBezTo>
                  <a:pt x="3225835" y="2256182"/>
                  <a:pt x="3248199" y="2241961"/>
                  <a:pt x="3267306" y="2223921"/>
                </a:cubicBezTo>
                <a:lnTo>
                  <a:pt x="3271878" y="2219730"/>
                </a:lnTo>
                <a:cubicBezTo>
                  <a:pt x="3352250" y="2139110"/>
                  <a:pt x="3352041" y="2008599"/>
                  <a:pt x="3271421" y="1928227"/>
                </a:cubicBezTo>
                <a:close/>
                <a:moveTo>
                  <a:pt x="191112" y="814221"/>
                </a:moveTo>
                <a:cubicBezTo>
                  <a:pt x="154822" y="800124"/>
                  <a:pt x="136839" y="759281"/>
                  <a:pt x="150936" y="722990"/>
                </a:cubicBezTo>
                <a:cubicBezTo>
                  <a:pt x="154270" y="714418"/>
                  <a:pt x="159242" y="706579"/>
                  <a:pt x="165585" y="699921"/>
                </a:cubicBezTo>
                <a:lnTo>
                  <a:pt x="167871" y="697254"/>
                </a:lnTo>
                <a:cubicBezTo>
                  <a:pt x="174653" y="691120"/>
                  <a:pt x="182540" y="686338"/>
                  <a:pt x="191112" y="683157"/>
                </a:cubicBezTo>
                <a:lnTo>
                  <a:pt x="918441" y="416457"/>
                </a:lnTo>
                <a:lnTo>
                  <a:pt x="1645770" y="149757"/>
                </a:lnTo>
                <a:cubicBezTo>
                  <a:pt x="1661525" y="144051"/>
                  <a:pt x="1678784" y="144051"/>
                  <a:pt x="1694538" y="149757"/>
                </a:cubicBezTo>
                <a:lnTo>
                  <a:pt x="2421105" y="416457"/>
                </a:lnTo>
                <a:lnTo>
                  <a:pt x="3148434" y="683157"/>
                </a:lnTo>
                <a:cubicBezTo>
                  <a:pt x="3184725" y="697254"/>
                  <a:pt x="3202708" y="738097"/>
                  <a:pt x="3188611" y="774387"/>
                </a:cubicBezTo>
                <a:cubicBezTo>
                  <a:pt x="3185277" y="782960"/>
                  <a:pt x="3180305" y="790799"/>
                  <a:pt x="3173961" y="797457"/>
                </a:cubicBezTo>
                <a:lnTo>
                  <a:pt x="3173961" y="798600"/>
                </a:lnTo>
                <a:lnTo>
                  <a:pt x="3171675" y="801267"/>
                </a:lnTo>
                <a:cubicBezTo>
                  <a:pt x="3164903" y="807410"/>
                  <a:pt x="3157007" y="812192"/>
                  <a:pt x="3148434" y="815364"/>
                </a:cubicBezTo>
                <a:lnTo>
                  <a:pt x="2421867" y="1082064"/>
                </a:lnTo>
                <a:lnTo>
                  <a:pt x="1694538" y="1348764"/>
                </a:lnTo>
                <a:cubicBezTo>
                  <a:pt x="1686718" y="1351583"/>
                  <a:pt x="1678470" y="1353002"/>
                  <a:pt x="1670154" y="1352955"/>
                </a:cubicBezTo>
                <a:cubicBezTo>
                  <a:pt x="1660667" y="1352564"/>
                  <a:pt x="1651295" y="1350764"/>
                  <a:pt x="1642341" y="1347621"/>
                </a:cubicBezTo>
                <a:lnTo>
                  <a:pt x="918441" y="1080921"/>
                </a:lnTo>
                <a:lnTo>
                  <a:pt x="191112" y="814221"/>
                </a:lnTo>
                <a:close/>
                <a:moveTo>
                  <a:pt x="189969" y="1477161"/>
                </a:moveTo>
                <a:cubicBezTo>
                  <a:pt x="153679" y="1463064"/>
                  <a:pt x="135696" y="1422221"/>
                  <a:pt x="149793" y="1385940"/>
                </a:cubicBezTo>
                <a:cubicBezTo>
                  <a:pt x="153127" y="1377367"/>
                  <a:pt x="158099" y="1369528"/>
                  <a:pt x="164442" y="1362861"/>
                </a:cubicBezTo>
                <a:lnTo>
                  <a:pt x="166728" y="1360194"/>
                </a:lnTo>
                <a:cubicBezTo>
                  <a:pt x="173510" y="1354060"/>
                  <a:pt x="181397" y="1349278"/>
                  <a:pt x="189969" y="1346097"/>
                </a:cubicBezTo>
                <a:lnTo>
                  <a:pt x="716511" y="1152168"/>
                </a:lnTo>
                <a:lnTo>
                  <a:pt x="868911" y="1208556"/>
                </a:lnTo>
                <a:lnTo>
                  <a:pt x="1592811" y="1475256"/>
                </a:lnTo>
                <a:cubicBezTo>
                  <a:pt x="1616319" y="1483724"/>
                  <a:pt x="1640998" y="1488477"/>
                  <a:pt x="1665963" y="1489353"/>
                </a:cubicBezTo>
                <a:cubicBezTo>
                  <a:pt x="1690471" y="1488943"/>
                  <a:pt x="1714769" y="1484695"/>
                  <a:pt x="1737972" y="1476780"/>
                </a:cubicBezTo>
                <a:lnTo>
                  <a:pt x="2465301" y="1210080"/>
                </a:lnTo>
                <a:lnTo>
                  <a:pt x="2617701" y="1153692"/>
                </a:lnTo>
                <a:lnTo>
                  <a:pt x="3148434" y="1344954"/>
                </a:lnTo>
                <a:cubicBezTo>
                  <a:pt x="3184725" y="1359051"/>
                  <a:pt x="3202708" y="1399894"/>
                  <a:pt x="3188611" y="1436184"/>
                </a:cubicBezTo>
                <a:cubicBezTo>
                  <a:pt x="3185277" y="1444757"/>
                  <a:pt x="3180305" y="1452596"/>
                  <a:pt x="3173961" y="1459254"/>
                </a:cubicBezTo>
                <a:lnTo>
                  <a:pt x="3171675" y="1461921"/>
                </a:lnTo>
                <a:cubicBezTo>
                  <a:pt x="3164894" y="1468055"/>
                  <a:pt x="3157007" y="1472837"/>
                  <a:pt x="3148434" y="1476018"/>
                </a:cubicBezTo>
                <a:lnTo>
                  <a:pt x="2599032" y="1677948"/>
                </a:lnTo>
                <a:lnTo>
                  <a:pt x="2421486" y="1743099"/>
                </a:lnTo>
                <a:lnTo>
                  <a:pt x="1694157" y="2009799"/>
                </a:lnTo>
                <a:cubicBezTo>
                  <a:pt x="1686156" y="2011666"/>
                  <a:pt x="1677984" y="2012694"/>
                  <a:pt x="1669773" y="2012847"/>
                </a:cubicBezTo>
                <a:cubicBezTo>
                  <a:pt x="1657791" y="2012466"/>
                  <a:pt x="1645961" y="2010151"/>
                  <a:pt x="1634721" y="2005989"/>
                </a:cubicBezTo>
                <a:lnTo>
                  <a:pt x="917298" y="1743861"/>
                </a:lnTo>
                <a:lnTo>
                  <a:pt x="189969" y="1477161"/>
                </a:lnTo>
                <a:close/>
                <a:moveTo>
                  <a:pt x="3188611" y="2098734"/>
                </a:moveTo>
                <a:cubicBezTo>
                  <a:pt x="3185277" y="2107306"/>
                  <a:pt x="3180305" y="2115145"/>
                  <a:pt x="3173961" y="2121803"/>
                </a:cubicBezTo>
                <a:lnTo>
                  <a:pt x="3171675" y="2124470"/>
                </a:lnTo>
                <a:cubicBezTo>
                  <a:pt x="3164894" y="2130604"/>
                  <a:pt x="3157007" y="2135386"/>
                  <a:pt x="3148434" y="2138567"/>
                </a:cubicBezTo>
                <a:lnTo>
                  <a:pt x="2421105" y="2405267"/>
                </a:lnTo>
                <a:lnTo>
                  <a:pt x="1693776" y="2671967"/>
                </a:lnTo>
                <a:cubicBezTo>
                  <a:pt x="1678022" y="2677673"/>
                  <a:pt x="1660763" y="2677673"/>
                  <a:pt x="1645008" y="2671967"/>
                </a:cubicBezTo>
                <a:lnTo>
                  <a:pt x="918441" y="2405267"/>
                </a:lnTo>
                <a:lnTo>
                  <a:pt x="191112" y="2138567"/>
                </a:lnTo>
                <a:cubicBezTo>
                  <a:pt x="154822" y="2124470"/>
                  <a:pt x="136839" y="2083627"/>
                  <a:pt x="150936" y="2047337"/>
                </a:cubicBezTo>
                <a:cubicBezTo>
                  <a:pt x="154270" y="2038764"/>
                  <a:pt x="159242" y="2030925"/>
                  <a:pt x="165585" y="2024267"/>
                </a:cubicBezTo>
                <a:lnTo>
                  <a:pt x="167871" y="2021600"/>
                </a:lnTo>
                <a:cubicBezTo>
                  <a:pt x="174644" y="2015457"/>
                  <a:pt x="182540" y="2010675"/>
                  <a:pt x="191112" y="2007503"/>
                </a:cubicBezTo>
                <a:lnTo>
                  <a:pt x="716892" y="1815098"/>
                </a:lnTo>
                <a:lnTo>
                  <a:pt x="869292" y="1871486"/>
                </a:lnTo>
                <a:lnTo>
                  <a:pt x="1593192" y="2138186"/>
                </a:lnTo>
                <a:lnTo>
                  <a:pt x="1600812" y="2140853"/>
                </a:lnTo>
                <a:cubicBezTo>
                  <a:pt x="1645275" y="2156789"/>
                  <a:pt x="1693891" y="2156789"/>
                  <a:pt x="1738353" y="2140853"/>
                </a:cubicBezTo>
                <a:lnTo>
                  <a:pt x="2465682" y="1874153"/>
                </a:lnTo>
                <a:lnTo>
                  <a:pt x="2618082" y="1817765"/>
                </a:lnTo>
                <a:lnTo>
                  <a:pt x="3148434" y="2007503"/>
                </a:lnTo>
                <a:cubicBezTo>
                  <a:pt x="3184725" y="2021610"/>
                  <a:pt x="3202708" y="2062453"/>
                  <a:pt x="3188611" y="2098734"/>
                </a:cubicBezTo>
                <a:close/>
              </a:path>
            </a:pathLst>
          </a:custGeom>
          <a:solidFill>
            <a:schemeClr val="accent4"/>
          </a:solidFill>
          <a:ln w="9525" cap="flat">
            <a:noFill/>
            <a:prstDash val="solid"/>
            <a:miter/>
          </a:ln>
        </p:spPr>
        <p:txBody>
          <a:bodyPr rtlCol="0" anchor="ctr"/>
          <a:lstStyle/>
          <a:p>
            <a:endParaRPr lang="en-US" sz="900"/>
          </a:p>
        </p:txBody>
      </p:sp>
      <p:sp>
        <p:nvSpPr>
          <p:cNvPr id="18" name="TextBox 17">
            <a:extLst>
              <a:ext uri="{FF2B5EF4-FFF2-40B4-BE49-F238E27FC236}">
                <a16:creationId xmlns:a16="http://schemas.microsoft.com/office/drawing/2014/main" id="{57AEA91D-1484-44EA-92DC-A5D97E70BFC9}"/>
              </a:ext>
            </a:extLst>
          </p:cNvPr>
          <p:cNvSpPr txBox="1"/>
          <p:nvPr/>
        </p:nvSpPr>
        <p:spPr>
          <a:xfrm>
            <a:off x="8959627" y="1757910"/>
            <a:ext cx="1519399" cy="369332"/>
          </a:xfrm>
          <a:prstGeom prst="rect">
            <a:avLst/>
          </a:prstGeom>
          <a:noFill/>
        </p:spPr>
        <p:txBody>
          <a:bodyPr wrap="square" rtlCol="0">
            <a:spAutoFit/>
          </a:bodyPr>
          <a:lstStyle/>
          <a:p>
            <a:pPr algn="ctr"/>
            <a:r>
              <a:rPr lang="id-ID" b="1" dirty="0">
                <a:solidFill>
                  <a:schemeClr val="bg1"/>
                </a:solidFill>
                <a:latin typeface="Poppins" pitchFamily="2" charset="77"/>
                <a:cs typeface="Poppins" pitchFamily="2" charset="77"/>
              </a:rPr>
              <a:t>Edu</a:t>
            </a:r>
            <a:r>
              <a:rPr lang="en-US" b="1" dirty="0">
                <a:solidFill>
                  <a:schemeClr val="bg1"/>
                </a:solidFill>
                <a:latin typeface="Poppins" pitchFamily="2" charset="77"/>
                <a:cs typeface="Poppins" pitchFamily="2" charset="77"/>
              </a:rPr>
              <a:t>cation</a:t>
            </a:r>
            <a:endParaRPr lang="en-ID" b="1" dirty="0">
              <a:solidFill>
                <a:schemeClr val="bg1"/>
              </a:solidFill>
              <a:latin typeface="Poppins" pitchFamily="2" charset="77"/>
              <a:cs typeface="Poppins" pitchFamily="2" charset="77"/>
            </a:endParaRPr>
          </a:p>
        </p:txBody>
      </p:sp>
      <p:sp>
        <p:nvSpPr>
          <p:cNvPr id="20" name="TextBox 19">
            <a:extLst>
              <a:ext uri="{FF2B5EF4-FFF2-40B4-BE49-F238E27FC236}">
                <a16:creationId xmlns:a16="http://schemas.microsoft.com/office/drawing/2014/main" id="{4AC1EC87-3899-479A-ADA5-307D4D69852A}"/>
              </a:ext>
            </a:extLst>
          </p:cNvPr>
          <p:cNvSpPr txBox="1"/>
          <p:nvPr/>
        </p:nvSpPr>
        <p:spPr>
          <a:xfrm>
            <a:off x="8867471" y="4689090"/>
            <a:ext cx="1703711" cy="369332"/>
          </a:xfrm>
          <a:prstGeom prst="rect">
            <a:avLst/>
          </a:prstGeom>
          <a:noFill/>
        </p:spPr>
        <p:txBody>
          <a:bodyPr wrap="square" rtlCol="0">
            <a:spAutoFit/>
          </a:bodyPr>
          <a:lstStyle/>
          <a:p>
            <a:pPr algn="ctr"/>
            <a:r>
              <a:rPr lang="id-ID" b="1" dirty="0">
                <a:solidFill>
                  <a:schemeClr val="bg1"/>
                </a:solidFill>
                <a:latin typeface="Poppins" pitchFamily="2" charset="77"/>
                <a:cs typeface="Poppins" pitchFamily="2" charset="77"/>
              </a:rPr>
              <a:t>Multitask</a:t>
            </a:r>
            <a:r>
              <a:rPr lang="en-US" b="1" dirty="0" err="1">
                <a:solidFill>
                  <a:schemeClr val="bg1"/>
                </a:solidFill>
                <a:latin typeface="Poppins" pitchFamily="2" charset="77"/>
                <a:cs typeface="Poppins" pitchFamily="2" charset="77"/>
              </a:rPr>
              <a:t>ing</a:t>
            </a:r>
            <a:endParaRPr lang="en-ID" b="1" dirty="0">
              <a:solidFill>
                <a:schemeClr val="bg1"/>
              </a:solidFill>
              <a:latin typeface="Poppins" pitchFamily="2" charset="77"/>
              <a:cs typeface="Poppins" pitchFamily="2" charset="77"/>
            </a:endParaRPr>
          </a:p>
        </p:txBody>
      </p:sp>
      <p:sp>
        <p:nvSpPr>
          <p:cNvPr id="23" name="TextBox 22">
            <a:extLst>
              <a:ext uri="{FF2B5EF4-FFF2-40B4-BE49-F238E27FC236}">
                <a16:creationId xmlns:a16="http://schemas.microsoft.com/office/drawing/2014/main" id="{6372C17E-7F49-463B-8E64-2BDCECCA251A}"/>
              </a:ext>
            </a:extLst>
          </p:cNvPr>
          <p:cNvSpPr txBox="1"/>
          <p:nvPr/>
        </p:nvSpPr>
        <p:spPr>
          <a:xfrm>
            <a:off x="8521307" y="5100686"/>
            <a:ext cx="2396039" cy="960584"/>
          </a:xfrm>
          <a:prstGeom prst="rect">
            <a:avLst/>
          </a:prstGeom>
          <a:noFill/>
        </p:spPr>
        <p:txBody>
          <a:bodyPr wrap="square" rtlCol="0">
            <a:spAutoFit/>
          </a:bodyPr>
          <a:lstStyle/>
          <a:p>
            <a:pPr algn="ctr">
              <a:lnSpc>
                <a:spcPct val="150000"/>
              </a:lnSpc>
            </a:pPr>
            <a:r>
              <a:rPr lang="id-ID" sz="1300" dirty="0">
                <a:solidFill>
                  <a:schemeClr val="bg2"/>
                </a:solidFill>
                <a:latin typeface="Open Sans" panose="020B0606030504020204" pitchFamily="34" charset="0"/>
                <a:ea typeface="Open Sans" panose="020B0606030504020204" pitchFamily="34" charset="0"/>
                <a:cs typeface="Open Sans" panose="020B0606030504020204" pitchFamily="34" charset="0"/>
              </a:rPr>
              <a:t>Fusce vehicula dolor arcu, si amet bla ndit , si amet bla ndit dolor mollis</a:t>
            </a:r>
          </a:p>
        </p:txBody>
      </p:sp>
      <p:sp>
        <p:nvSpPr>
          <p:cNvPr id="15" name="TextBox 14">
            <a:extLst>
              <a:ext uri="{FF2B5EF4-FFF2-40B4-BE49-F238E27FC236}">
                <a16:creationId xmlns:a16="http://schemas.microsoft.com/office/drawing/2014/main" id="{2DB5376C-CF15-BD4E-8DFA-19E768AD85DA}"/>
              </a:ext>
            </a:extLst>
          </p:cNvPr>
          <p:cNvSpPr txBox="1"/>
          <p:nvPr/>
        </p:nvSpPr>
        <p:spPr>
          <a:xfrm>
            <a:off x="8521307" y="2168910"/>
            <a:ext cx="2396039" cy="960584"/>
          </a:xfrm>
          <a:prstGeom prst="rect">
            <a:avLst/>
          </a:prstGeom>
          <a:noFill/>
        </p:spPr>
        <p:txBody>
          <a:bodyPr wrap="square" rtlCol="0">
            <a:spAutoFit/>
          </a:bodyPr>
          <a:lstStyle/>
          <a:p>
            <a:pPr algn="ctr">
              <a:lnSpc>
                <a:spcPct val="150000"/>
              </a:lnSpc>
            </a:pPr>
            <a:r>
              <a:rPr lang="id-ID" sz="1300" dirty="0">
                <a:solidFill>
                  <a:schemeClr val="bg2"/>
                </a:solidFill>
                <a:latin typeface="Open Sans" panose="020B0606030504020204" pitchFamily="34" charset="0"/>
                <a:ea typeface="Open Sans" panose="020B0606030504020204" pitchFamily="34" charset="0"/>
                <a:cs typeface="Open Sans" panose="020B0606030504020204" pitchFamily="34" charset="0"/>
              </a:rPr>
              <a:t>Fusce vehicula dolor arcu, si amet bla ndit , si amet bla ndit dolor mollis</a:t>
            </a:r>
          </a:p>
        </p:txBody>
      </p:sp>
      <p:sp>
        <p:nvSpPr>
          <p:cNvPr id="22" name="Rounded Rectangle 21">
            <a:extLst>
              <a:ext uri="{FF2B5EF4-FFF2-40B4-BE49-F238E27FC236}">
                <a16:creationId xmlns:a16="http://schemas.microsoft.com/office/drawing/2014/main" id="{61581800-414F-FC41-84D0-D81A10952248}"/>
              </a:ext>
            </a:extLst>
          </p:cNvPr>
          <p:cNvSpPr/>
          <p:nvPr/>
        </p:nvSpPr>
        <p:spPr>
          <a:xfrm>
            <a:off x="856252" y="5366102"/>
            <a:ext cx="2480028" cy="64346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sp>
        <p:nvSpPr>
          <p:cNvPr id="25" name="TextBox 24">
            <a:extLst>
              <a:ext uri="{FF2B5EF4-FFF2-40B4-BE49-F238E27FC236}">
                <a16:creationId xmlns:a16="http://schemas.microsoft.com/office/drawing/2014/main" id="{FEC93491-9425-F340-A94A-AC74C74BCA70}"/>
              </a:ext>
            </a:extLst>
          </p:cNvPr>
          <p:cNvSpPr txBox="1"/>
          <p:nvPr/>
        </p:nvSpPr>
        <p:spPr>
          <a:xfrm>
            <a:off x="1201630" y="5572419"/>
            <a:ext cx="1789272" cy="276999"/>
          </a:xfrm>
          <a:prstGeom prst="rect">
            <a:avLst/>
          </a:prstGeom>
          <a:noFill/>
        </p:spPr>
        <p:txBody>
          <a:bodyPr wrap="none" rtlCol="0">
            <a:spAutoFit/>
          </a:bodyPr>
          <a:lstStyle/>
          <a:p>
            <a:pPr algn="ctr"/>
            <a:r>
              <a:rPr lang="en-US" sz="1200" b="1" spc="150">
                <a:solidFill>
                  <a:schemeClr val="bg1"/>
                </a:solidFill>
                <a:latin typeface="Open Sans" panose="020B0606030504020204" pitchFamily="34" charset="0"/>
                <a:ea typeface="Open Sans" panose="020B0606030504020204" pitchFamily="34" charset="0"/>
                <a:cs typeface="Open Sans" panose="020B0606030504020204" pitchFamily="34" charset="0"/>
              </a:rPr>
              <a:t>DOWNLOAD NOW</a:t>
            </a:r>
            <a:endParaRPr sz="1200" b="1" spc="15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3">
            <a:extLst>
              <a:ext uri="{FF2B5EF4-FFF2-40B4-BE49-F238E27FC236}">
                <a16:creationId xmlns:a16="http://schemas.microsoft.com/office/drawing/2014/main" id="{A6F1C0B2-C8FA-4692-A44E-892F6F506CB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1357" r="31357"/>
          <a:stretch>
            <a:fillRect/>
          </a:stretch>
        </p:blipFill>
        <p:spPr/>
      </p:pic>
      <p:pic>
        <p:nvPicPr>
          <p:cNvPr id="24" name="Picture 9">
            <a:extLst>
              <a:ext uri="{FF2B5EF4-FFF2-40B4-BE49-F238E27FC236}">
                <a16:creationId xmlns:a16="http://schemas.microsoft.com/office/drawing/2014/main" id="{356A20C0-FB4A-476A-A875-CCEB45BA57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8026" y="643828"/>
            <a:ext cx="2730774" cy="547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76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6E3AC8-691B-4796-A4E9-808B0CEC7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659" y="1054265"/>
            <a:ext cx="5484878" cy="4782127"/>
          </a:xfrm>
          <a:prstGeom prst="rect">
            <a:avLst/>
          </a:prstGeom>
        </p:spPr>
      </p:pic>
      <p:sp>
        <p:nvSpPr>
          <p:cNvPr id="7" name="TextBox 6">
            <a:extLst>
              <a:ext uri="{FF2B5EF4-FFF2-40B4-BE49-F238E27FC236}">
                <a16:creationId xmlns:a16="http://schemas.microsoft.com/office/drawing/2014/main" id="{E21EABC9-8407-46C2-B088-9117E2DD457D}"/>
              </a:ext>
            </a:extLst>
          </p:cNvPr>
          <p:cNvSpPr txBox="1"/>
          <p:nvPr/>
        </p:nvSpPr>
        <p:spPr>
          <a:xfrm>
            <a:off x="7303984" y="1054265"/>
            <a:ext cx="1294357" cy="276999"/>
          </a:xfrm>
          <a:prstGeom prst="rect">
            <a:avLst/>
          </a:prstGeom>
          <a:noFill/>
        </p:spPr>
        <p:txBody>
          <a:bodyPr wrap="square" rtlCol="0">
            <a:spAutoFit/>
          </a:bodyPr>
          <a:lstStyle/>
          <a:p>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MOCKUP</a:t>
            </a:r>
          </a:p>
        </p:txBody>
      </p:sp>
      <p:sp>
        <p:nvSpPr>
          <p:cNvPr id="8" name="TextBox 7">
            <a:extLst>
              <a:ext uri="{FF2B5EF4-FFF2-40B4-BE49-F238E27FC236}">
                <a16:creationId xmlns:a16="http://schemas.microsoft.com/office/drawing/2014/main" id="{8076E708-C11C-499E-82A0-CEA53DCDEBA9}"/>
              </a:ext>
            </a:extLst>
          </p:cNvPr>
          <p:cNvSpPr txBox="1"/>
          <p:nvPr/>
        </p:nvSpPr>
        <p:spPr>
          <a:xfrm>
            <a:off x="7303984" y="1692910"/>
            <a:ext cx="3904343" cy="1323439"/>
          </a:xfrm>
          <a:prstGeom prst="rect">
            <a:avLst/>
          </a:prstGeom>
          <a:noFill/>
        </p:spPr>
        <p:txBody>
          <a:bodyPr wrap="square" rtlCol="0">
            <a:spAutoFit/>
          </a:bodyPr>
          <a:lstStyle/>
          <a:p>
            <a:r>
              <a:rPr lang="id-ID" sz="4000" b="1" dirty="0">
                <a:solidFill>
                  <a:schemeClr val="accent1"/>
                </a:solidFill>
                <a:latin typeface="Poppins" pitchFamily="2" charset="77"/>
                <a:cs typeface="Poppins" pitchFamily="2" charset="77"/>
              </a:rPr>
              <a:t>C</a:t>
            </a:r>
            <a:r>
              <a:rPr lang="en-US" sz="4000" b="1" dirty="0">
                <a:solidFill>
                  <a:schemeClr val="accent1"/>
                </a:solidFill>
                <a:latin typeface="Poppins" pitchFamily="2" charset="77"/>
                <a:cs typeface="Poppins" pitchFamily="2" charset="77"/>
              </a:rPr>
              <a:t>heck Our </a:t>
            </a:r>
            <a:r>
              <a:rPr lang="en-US" sz="4000" b="1" dirty="0">
                <a:solidFill>
                  <a:schemeClr val="accent4"/>
                </a:solidFill>
                <a:latin typeface="Poppins" pitchFamily="2" charset="77"/>
                <a:cs typeface="Poppins" pitchFamily="2" charset="77"/>
              </a:rPr>
              <a:t>New Website</a:t>
            </a:r>
            <a:endParaRPr lang="en-ID" sz="4000" b="1" dirty="0">
              <a:solidFill>
                <a:schemeClr val="accent4"/>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2C254614-7171-4BDB-B571-5F9218E977F4}"/>
              </a:ext>
            </a:extLst>
          </p:cNvPr>
          <p:cNvSpPr txBox="1"/>
          <p:nvPr/>
        </p:nvSpPr>
        <p:spPr>
          <a:xfrm>
            <a:off x="7303984" y="3437069"/>
            <a:ext cx="4208850" cy="2160913"/>
          </a:xfrm>
          <a:prstGeom prst="rect">
            <a:avLst/>
          </a:prstGeom>
          <a:noFill/>
        </p:spPr>
        <p:txBody>
          <a:bodyPr wrap="square" rtlCol="0">
            <a:spAutoFit/>
          </a:bodyPr>
          <a:lstStyle/>
          <a:p>
            <a:pP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 amet blandit dolor mollis nec. Donecin un vive ra</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 un  eleifend lacus, vitaeas ullam corp perme tus. vehicula dolor arcu, si in amet bla ndit dolor mollis nec.arcuin Donecin un vive ra eleifend lacus,on vitaeas Donecin un vive rra eleifend lacus,on vitaeas ullamcorper me tus. eleif eleifend lacus,on vitaeas ullamcorper me tus</a:t>
            </a:r>
          </a:p>
        </p:txBody>
      </p:sp>
      <p:pic>
        <p:nvPicPr>
          <p:cNvPr id="3" name="Picture Placeholder 2">
            <a:extLst>
              <a:ext uri="{FF2B5EF4-FFF2-40B4-BE49-F238E27FC236}">
                <a16:creationId xmlns:a16="http://schemas.microsoft.com/office/drawing/2014/main" id="{6F6E31F3-C471-42E1-BB99-45F07CC243F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923" b="7923"/>
          <a:stretch>
            <a:fillRect/>
          </a:stretch>
        </p:blipFill>
        <p:spPr/>
      </p:pic>
    </p:spTree>
    <p:extLst>
      <p:ext uri="{BB962C8B-B14F-4D97-AF65-F5344CB8AC3E}">
        <p14:creationId xmlns:p14="http://schemas.microsoft.com/office/powerpoint/2010/main" val="137583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5DF6EA8-1A06-4086-9F53-08C7C189B56E}"/>
              </a:ext>
            </a:extLst>
          </p:cNvPr>
          <p:cNvSpPr/>
          <p:nvPr/>
        </p:nvSpPr>
        <p:spPr>
          <a:xfrm>
            <a:off x="6968835" y="1648690"/>
            <a:ext cx="3962401" cy="396240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6" name="TextBox 25">
            <a:extLst>
              <a:ext uri="{FF2B5EF4-FFF2-40B4-BE49-F238E27FC236}">
                <a16:creationId xmlns:a16="http://schemas.microsoft.com/office/drawing/2014/main" id="{3CE2480B-A55B-4DB2-B871-8278BF2825AB}"/>
              </a:ext>
            </a:extLst>
          </p:cNvPr>
          <p:cNvSpPr txBox="1"/>
          <p:nvPr/>
        </p:nvSpPr>
        <p:spPr>
          <a:xfrm>
            <a:off x="1190697" y="857478"/>
            <a:ext cx="1469373" cy="276999"/>
          </a:xfrm>
          <a:prstGeom prst="rect">
            <a:avLst/>
          </a:prstGeom>
          <a:noFill/>
        </p:spPr>
        <p:txBody>
          <a:bodyPr wrap="square" rtlCol="0">
            <a:spAutoFit/>
          </a:bodyPr>
          <a:lstStyle/>
          <a:p>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INFOGRAPHIC</a:t>
            </a:r>
          </a:p>
        </p:txBody>
      </p:sp>
      <p:sp>
        <p:nvSpPr>
          <p:cNvPr id="27" name="TextBox 26">
            <a:extLst>
              <a:ext uri="{FF2B5EF4-FFF2-40B4-BE49-F238E27FC236}">
                <a16:creationId xmlns:a16="http://schemas.microsoft.com/office/drawing/2014/main" id="{8EC224D8-7ED1-49A4-9185-E6331318F04B}"/>
              </a:ext>
            </a:extLst>
          </p:cNvPr>
          <p:cNvSpPr txBox="1"/>
          <p:nvPr/>
        </p:nvSpPr>
        <p:spPr>
          <a:xfrm>
            <a:off x="1162988" y="1200768"/>
            <a:ext cx="3803554" cy="707886"/>
          </a:xfrm>
          <a:prstGeom prst="rect">
            <a:avLst/>
          </a:prstGeom>
          <a:noFill/>
        </p:spPr>
        <p:txBody>
          <a:bodyPr wrap="square" rtlCol="0">
            <a:spAutoFit/>
          </a:bodyPr>
          <a:lstStyle/>
          <a:p>
            <a:r>
              <a:rPr lang="id-ID" sz="4000" b="1" dirty="0">
                <a:solidFill>
                  <a:schemeClr val="accent1"/>
                </a:solidFill>
                <a:latin typeface="Poppins" pitchFamily="2" charset="77"/>
                <a:cs typeface="Poppins" pitchFamily="2" charset="77"/>
              </a:rPr>
              <a:t>Growth</a:t>
            </a:r>
            <a:endParaRPr lang="en-ID" sz="4000" b="1" dirty="0">
              <a:solidFill>
                <a:schemeClr val="accent1"/>
              </a:solidFill>
              <a:latin typeface="Poppins" pitchFamily="2" charset="77"/>
              <a:cs typeface="Poppins" pitchFamily="2" charset="77"/>
            </a:endParaRPr>
          </a:p>
        </p:txBody>
      </p:sp>
      <p:grpSp>
        <p:nvGrpSpPr>
          <p:cNvPr id="30" name="Group 29">
            <a:extLst>
              <a:ext uri="{FF2B5EF4-FFF2-40B4-BE49-F238E27FC236}">
                <a16:creationId xmlns:a16="http://schemas.microsoft.com/office/drawing/2014/main" id="{9D8931DE-8E47-4A5B-B1F5-A16A6DE39564}"/>
              </a:ext>
            </a:extLst>
          </p:cNvPr>
          <p:cNvGrpSpPr/>
          <p:nvPr/>
        </p:nvGrpSpPr>
        <p:grpSpPr>
          <a:xfrm>
            <a:off x="7440704" y="4318561"/>
            <a:ext cx="3018662" cy="1439301"/>
            <a:chOff x="4572905" y="3746124"/>
            <a:chExt cx="3046190" cy="1249974"/>
          </a:xfrm>
        </p:grpSpPr>
        <p:sp>
          <p:nvSpPr>
            <p:cNvPr id="31" name="Freeform 63">
              <a:extLst>
                <a:ext uri="{FF2B5EF4-FFF2-40B4-BE49-F238E27FC236}">
                  <a16:creationId xmlns:a16="http://schemas.microsoft.com/office/drawing/2014/main" id="{CD67B27A-4255-4F5F-A6C0-917DAE9EA3D8}"/>
                </a:ext>
              </a:extLst>
            </p:cNvPr>
            <p:cNvSpPr>
              <a:spLocks/>
            </p:cNvSpPr>
            <p:nvPr/>
          </p:nvSpPr>
          <p:spPr bwMode="auto">
            <a:xfrm>
              <a:off x="4572905" y="3746124"/>
              <a:ext cx="3046190" cy="1249974"/>
            </a:xfrm>
            <a:custGeom>
              <a:avLst/>
              <a:gdLst>
                <a:gd name="connsiteX0" fmla="*/ 0 w 2962177"/>
                <a:gd name="connsiteY0" fmla="*/ 310887 h 1125053"/>
                <a:gd name="connsiteX1" fmla="*/ 1472376 w 2962177"/>
                <a:gd name="connsiteY1" fmla="*/ 607758 h 1125053"/>
                <a:gd name="connsiteX2" fmla="*/ 2962177 w 2962177"/>
                <a:gd name="connsiteY2" fmla="*/ 310887 h 1125053"/>
                <a:gd name="connsiteX3" fmla="*/ 2962177 w 2962177"/>
                <a:gd name="connsiteY3" fmla="*/ 828182 h 1125053"/>
                <a:gd name="connsiteX4" fmla="*/ 1472376 w 2962177"/>
                <a:gd name="connsiteY4" fmla="*/ 1125053 h 1125053"/>
                <a:gd name="connsiteX5" fmla="*/ 0 w 2962177"/>
                <a:gd name="connsiteY5" fmla="*/ 828182 h 1125053"/>
                <a:gd name="connsiteX6" fmla="*/ 1472376 w 2962177"/>
                <a:gd name="connsiteY6" fmla="*/ 0 h 1125053"/>
                <a:gd name="connsiteX7" fmla="*/ 2962177 w 2962177"/>
                <a:gd name="connsiteY7" fmla="*/ 310886 h 1125053"/>
                <a:gd name="connsiteX8" fmla="*/ 1472376 w 2962177"/>
                <a:gd name="connsiteY8" fmla="*/ 607757 h 1125053"/>
                <a:gd name="connsiteX9" fmla="*/ 0 w 2962177"/>
                <a:gd name="connsiteY9" fmla="*/ 310886 h 112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2177" h="1125053">
                  <a:moveTo>
                    <a:pt x="0" y="310887"/>
                  </a:moveTo>
                  <a:lnTo>
                    <a:pt x="1472376" y="607758"/>
                  </a:lnTo>
                  <a:lnTo>
                    <a:pt x="2962177" y="310887"/>
                  </a:lnTo>
                  <a:lnTo>
                    <a:pt x="2962177" y="828182"/>
                  </a:lnTo>
                  <a:lnTo>
                    <a:pt x="1472376" y="1125053"/>
                  </a:lnTo>
                  <a:lnTo>
                    <a:pt x="0" y="828182"/>
                  </a:lnTo>
                  <a:close/>
                  <a:moveTo>
                    <a:pt x="1472376" y="0"/>
                  </a:moveTo>
                  <a:lnTo>
                    <a:pt x="2962177" y="310886"/>
                  </a:lnTo>
                  <a:lnTo>
                    <a:pt x="1472376" y="607757"/>
                  </a:lnTo>
                  <a:lnTo>
                    <a:pt x="0" y="310886"/>
                  </a:lnTo>
                  <a:close/>
                </a:path>
              </a:pathLst>
            </a:custGeom>
            <a:gradFill flip="none" rotWithShape="1">
              <a:gsLst>
                <a:gs pos="0">
                  <a:schemeClr val="accent4">
                    <a:lumMod val="65000"/>
                  </a:schemeClr>
                </a:gs>
                <a:gs pos="100000">
                  <a:schemeClr val="accent4">
                    <a:lumMod val="6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a:latin typeface="+mj-lt"/>
              </a:endParaRPr>
            </a:p>
          </p:txBody>
        </p:sp>
        <p:sp>
          <p:nvSpPr>
            <p:cNvPr id="32" name="Freeform 12">
              <a:extLst>
                <a:ext uri="{FF2B5EF4-FFF2-40B4-BE49-F238E27FC236}">
                  <a16:creationId xmlns:a16="http://schemas.microsoft.com/office/drawing/2014/main" id="{283CE3A3-C8B4-4599-A229-2237595AEA75}"/>
                </a:ext>
              </a:extLst>
            </p:cNvPr>
            <p:cNvSpPr>
              <a:spLocks/>
            </p:cNvSpPr>
            <p:nvPr/>
          </p:nvSpPr>
          <p:spPr bwMode="auto">
            <a:xfrm>
              <a:off x="4572905" y="4091530"/>
              <a:ext cx="1514135" cy="904567"/>
            </a:xfrm>
            <a:custGeom>
              <a:avLst/>
              <a:gdLst>
                <a:gd name="T0" fmla="*/ 0 w 1183"/>
                <a:gd name="T1" fmla="*/ 0 h 639"/>
                <a:gd name="T2" fmla="*/ 1183 w 1183"/>
                <a:gd name="T3" fmla="*/ 233 h 639"/>
                <a:gd name="T4" fmla="*/ 1183 w 1183"/>
                <a:gd name="T5" fmla="*/ 639 h 639"/>
                <a:gd name="T6" fmla="*/ 0 w 1183"/>
                <a:gd name="T7" fmla="*/ 406 h 639"/>
                <a:gd name="T8" fmla="*/ 0 w 1183"/>
                <a:gd name="T9" fmla="*/ 0 h 639"/>
              </a:gdLst>
              <a:ahLst/>
              <a:cxnLst>
                <a:cxn ang="0">
                  <a:pos x="T0" y="T1"/>
                </a:cxn>
                <a:cxn ang="0">
                  <a:pos x="T2" y="T3"/>
                </a:cxn>
                <a:cxn ang="0">
                  <a:pos x="T4" y="T5"/>
                </a:cxn>
                <a:cxn ang="0">
                  <a:pos x="T6" y="T7"/>
                </a:cxn>
                <a:cxn ang="0">
                  <a:pos x="T8" y="T9"/>
                </a:cxn>
              </a:cxnLst>
              <a:rect l="0" t="0" r="r" b="b"/>
              <a:pathLst>
                <a:path w="1183" h="639">
                  <a:moveTo>
                    <a:pt x="0" y="0"/>
                  </a:moveTo>
                  <a:lnTo>
                    <a:pt x="1183" y="233"/>
                  </a:lnTo>
                  <a:lnTo>
                    <a:pt x="1183" y="639"/>
                  </a:lnTo>
                  <a:lnTo>
                    <a:pt x="0" y="406"/>
                  </a:lnTo>
                  <a:lnTo>
                    <a:pt x="0" y="0"/>
                  </a:lnTo>
                  <a:close/>
                </a:path>
              </a:pathLst>
            </a:custGeom>
            <a:solidFill>
              <a:schemeClr val="accent4"/>
            </a:solidFill>
            <a:ln>
              <a:noFill/>
            </a:ln>
          </p:spPr>
          <p:txBody>
            <a:bodyPr vert="horz" wrap="square" lIns="45720" tIns="22860" rIns="45720" bIns="22860" numCol="1" anchor="t" anchorCtr="0" compatLnSpc="1">
              <a:prstTxWarp prst="textNoShape">
                <a:avLst/>
              </a:prstTxWarp>
            </a:bodyPr>
            <a:lstStyle/>
            <a:p>
              <a:endParaRPr lang="en-US" sz="600" b="1">
                <a:latin typeface="+mj-lt"/>
              </a:endParaRPr>
            </a:p>
          </p:txBody>
        </p:sp>
        <p:sp>
          <p:nvSpPr>
            <p:cNvPr id="33" name="Freeform 13">
              <a:extLst>
                <a:ext uri="{FF2B5EF4-FFF2-40B4-BE49-F238E27FC236}">
                  <a16:creationId xmlns:a16="http://schemas.microsoft.com/office/drawing/2014/main" id="{10FC6331-F1DB-4939-8DFA-FA3CC4E439DE}"/>
                </a:ext>
              </a:extLst>
            </p:cNvPr>
            <p:cNvSpPr>
              <a:spLocks/>
            </p:cNvSpPr>
            <p:nvPr/>
          </p:nvSpPr>
          <p:spPr bwMode="auto">
            <a:xfrm>
              <a:off x="6087040" y="4091530"/>
              <a:ext cx="1532055" cy="904567"/>
            </a:xfrm>
            <a:custGeom>
              <a:avLst/>
              <a:gdLst>
                <a:gd name="T0" fmla="*/ 1197 w 1197"/>
                <a:gd name="T1" fmla="*/ 0 h 639"/>
                <a:gd name="T2" fmla="*/ 0 w 1197"/>
                <a:gd name="T3" fmla="*/ 233 h 639"/>
                <a:gd name="T4" fmla="*/ 0 w 1197"/>
                <a:gd name="T5" fmla="*/ 639 h 639"/>
                <a:gd name="T6" fmla="*/ 1197 w 1197"/>
                <a:gd name="T7" fmla="*/ 406 h 639"/>
                <a:gd name="T8" fmla="*/ 1197 w 1197"/>
                <a:gd name="T9" fmla="*/ 0 h 639"/>
              </a:gdLst>
              <a:ahLst/>
              <a:cxnLst>
                <a:cxn ang="0">
                  <a:pos x="T0" y="T1"/>
                </a:cxn>
                <a:cxn ang="0">
                  <a:pos x="T2" y="T3"/>
                </a:cxn>
                <a:cxn ang="0">
                  <a:pos x="T4" y="T5"/>
                </a:cxn>
                <a:cxn ang="0">
                  <a:pos x="T6" y="T7"/>
                </a:cxn>
                <a:cxn ang="0">
                  <a:pos x="T8" y="T9"/>
                </a:cxn>
              </a:cxnLst>
              <a:rect l="0" t="0" r="r" b="b"/>
              <a:pathLst>
                <a:path w="1197" h="639">
                  <a:moveTo>
                    <a:pt x="1197" y="0"/>
                  </a:moveTo>
                  <a:lnTo>
                    <a:pt x="0" y="233"/>
                  </a:lnTo>
                  <a:lnTo>
                    <a:pt x="0" y="639"/>
                  </a:lnTo>
                  <a:lnTo>
                    <a:pt x="1197" y="406"/>
                  </a:lnTo>
                  <a:lnTo>
                    <a:pt x="1197" y="0"/>
                  </a:lnTo>
                  <a:close/>
                </a:path>
              </a:pathLst>
            </a:custGeom>
            <a:gradFill flip="none" rotWithShape="1">
              <a:gsLst>
                <a:gs pos="0">
                  <a:schemeClr val="accent4">
                    <a:lumMod val="83000"/>
                  </a:schemeClr>
                </a:gs>
                <a:gs pos="100000">
                  <a:schemeClr val="accent4">
                    <a:lumMod val="8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a:latin typeface="+mj-lt"/>
              </a:endParaRPr>
            </a:p>
          </p:txBody>
        </p:sp>
        <p:sp>
          <p:nvSpPr>
            <p:cNvPr id="34" name="Content Placeholder 2">
              <a:extLst>
                <a:ext uri="{FF2B5EF4-FFF2-40B4-BE49-F238E27FC236}">
                  <a16:creationId xmlns:a16="http://schemas.microsoft.com/office/drawing/2014/main" id="{A8CF5F84-2FE1-4150-9884-E1897C7BA852}"/>
                </a:ext>
              </a:extLst>
            </p:cNvPr>
            <p:cNvSpPr txBox="1">
              <a:spLocks/>
            </p:cNvSpPr>
            <p:nvPr/>
          </p:nvSpPr>
          <p:spPr>
            <a:xfrm rot="20936983">
              <a:off x="6335899" y="4396133"/>
              <a:ext cx="933691" cy="320750"/>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sz="1800" b="1" dirty="0">
                  <a:latin typeface="+mj-lt"/>
                  <a:ea typeface="Open Sans" panose="020B0606030504020204" pitchFamily="34" charset="0"/>
                  <a:cs typeface="Open Sans" panose="020B0606030504020204" pitchFamily="34" charset="0"/>
                </a:rPr>
                <a:t>Step </a:t>
              </a:r>
              <a:r>
                <a:rPr lang="id-ID" sz="1800" b="1" dirty="0">
                  <a:latin typeface="+mj-lt"/>
                  <a:ea typeface="Open Sans" panose="020B0606030504020204" pitchFamily="34" charset="0"/>
                  <a:cs typeface="Open Sans" panose="020B0606030504020204" pitchFamily="34" charset="0"/>
                </a:rPr>
                <a:t>4</a:t>
              </a:r>
              <a:endParaRPr lang="en-US" sz="1800" b="1" dirty="0">
                <a:latin typeface="+mj-lt"/>
                <a:ea typeface="Open Sans" panose="020B0606030504020204" pitchFamily="34" charset="0"/>
                <a:cs typeface="Open Sans" panose="020B0606030504020204" pitchFamily="34" charset="0"/>
              </a:endParaRPr>
            </a:p>
          </p:txBody>
        </p:sp>
      </p:grpSp>
      <p:grpSp>
        <p:nvGrpSpPr>
          <p:cNvPr id="40" name="Group 39">
            <a:extLst>
              <a:ext uri="{FF2B5EF4-FFF2-40B4-BE49-F238E27FC236}">
                <a16:creationId xmlns:a16="http://schemas.microsoft.com/office/drawing/2014/main" id="{70839204-4689-435D-A6E6-78AD0D426795}"/>
              </a:ext>
            </a:extLst>
          </p:cNvPr>
          <p:cNvGrpSpPr/>
          <p:nvPr/>
        </p:nvGrpSpPr>
        <p:grpSpPr>
          <a:xfrm>
            <a:off x="7440704" y="3290989"/>
            <a:ext cx="3018662" cy="1439301"/>
            <a:chOff x="4572905" y="2034306"/>
            <a:chExt cx="3046190" cy="1249973"/>
          </a:xfrm>
        </p:grpSpPr>
        <p:sp>
          <p:nvSpPr>
            <p:cNvPr id="41" name="Freeform 65">
              <a:extLst>
                <a:ext uri="{FF2B5EF4-FFF2-40B4-BE49-F238E27FC236}">
                  <a16:creationId xmlns:a16="http://schemas.microsoft.com/office/drawing/2014/main" id="{8EB6FDE0-66B7-4D08-9DDD-B93EB7862308}"/>
                </a:ext>
              </a:extLst>
            </p:cNvPr>
            <p:cNvSpPr>
              <a:spLocks/>
            </p:cNvSpPr>
            <p:nvPr/>
          </p:nvSpPr>
          <p:spPr bwMode="auto">
            <a:xfrm>
              <a:off x="4572905" y="2034306"/>
              <a:ext cx="3046190" cy="1249973"/>
            </a:xfrm>
            <a:custGeom>
              <a:avLst/>
              <a:gdLst>
                <a:gd name="connsiteX0" fmla="*/ 0 w 2962177"/>
                <a:gd name="connsiteY0" fmla="*/ 309612 h 1125052"/>
                <a:gd name="connsiteX1" fmla="*/ 1472376 w 2962177"/>
                <a:gd name="connsiteY1" fmla="*/ 607757 h 1125052"/>
                <a:gd name="connsiteX2" fmla="*/ 2962177 w 2962177"/>
                <a:gd name="connsiteY2" fmla="*/ 309612 h 1125052"/>
                <a:gd name="connsiteX3" fmla="*/ 2962177 w 2962177"/>
                <a:gd name="connsiteY3" fmla="*/ 826907 h 1125052"/>
                <a:gd name="connsiteX4" fmla="*/ 1472376 w 2962177"/>
                <a:gd name="connsiteY4" fmla="*/ 1125052 h 1125052"/>
                <a:gd name="connsiteX5" fmla="*/ 0 w 2962177"/>
                <a:gd name="connsiteY5" fmla="*/ 826907 h 1125052"/>
                <a:gd name="connsiteX6" fmla="*/ 1472376 w 2962177"/>
                <a:gd name="connsiteY6" fmla="*/ 0 h 1125052"/>
                <a:gd name="connsiteX7" fmla="*/ 2962177 w 2962177"/>
                <a:gd name="connsiteY7" fmla="*/ 309612 h 1125052"/>
                <a:gd name="connsiteX8" fmla="*/ 1472376 w 2962177"/>
                <a:gd name="connsiteY8" fmla="*/ 607757 h 1125052"/>
                <a:gd name="connsiteX9" fmla="*/ 0 w 2962177"/>
                <a:gd name="connsiteY9" fmla="*/ 309612 h 112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2177" h="1125052">
                  <a:moveTo>
                    <a:pt x="0" y="309612"/>
                  </a:moveTo>
                  <a:lnTo>
                    <a:pt x="1472376" y="607757"/>
                  </a:lnTo>
                  <a:lnTo>
                    <a:pt x="2962177" y="309612"/>
                  </a:lnTo>
                  <a:lnTo>
                    <a:pt x="2962177" y="826907"/>
                  </a:lnTo>
                  <a:lnTo>
                    <a:pt x="1472376" y="1125052"/>
                  </a:lnTo>
                  <a:lnTo>
                    <a:pt x="0" y="826907"/>
                  </a:lnTo>
                  <a:close/>
                  <a:moveTo>
                    <a:pt x="1472376" y="0"/>
                  </a:moveTo>
                  <a:lnTo>
                    <a:pt x="2962177" y="309612"/>
                  </a:lnTo>
                  <a:lnTo>
                    <a:pt x="1472376" y="607757"/>
                  </a:lnTo>
                  <a:lnTo>
                    <a:pt x="0" y="309612"/>
                  </a:lnTo>
                  <a:close/>
                </a:path>
              </a:pathLst>
            </a:custGeom>
            <a:gradFill flip="none" rotWithShape="1">
              <a:gsLst>
                <a:gs pos="0">
                  <a:schemeClr val="accent5"/>
                </a:gs>
                <a:gs pos="100000">
                  <a:schemeClr val="accent5">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a:latin typeface="+mj-lt"/>
              </a:endParaRPr>
            </a:p>
          </p:txBody>
        </p:sp>
        <p:sp>
          <p:nvSpPr>
            <p:cNvPr id="42" name="Freeform 6">
              <a:extLst>
                <a:ext uri="{FF2B5EF4-FFF2-40B4-BE49-F238E27FC236}">
                  <a16:creationId xmlns:a16="http://schemas.microsoft.com/office/drawing/2014/main" id="{AC3A1DEA-001E-49BA-B9F4-F35A810173D3}"/>
                </a:ext>
              </a:extLst>
            </p:cNvPr>
            <p:cNvSpPr>
              <a:spLocks/>
            </p:cNvSpPr>
            <p:nvPr/>
          </p:nvSpPr>
          <p:spPr bwMode="auto">
            <a:xfrm>
              <a:off x="4572905" y="2378296"/>
              <a:ext cx="1514135" cy="905982"/>
            </a:xfrm>
            <a:custGeom>
              <a:avLst/>
              <a:gdLst>
                <a:gd name="T0" fmla="*/ 0 w 1183"/>
                <a:gd name="T1" fmla="*/ 0 h 640"/>
                <a:gd name="T2" fmla="*/ 1183 w 1183"/>
                <a:gd name="T3" fmla="*/ 234 h 640"/>
                <a:gd name="T4" fmla="*/ 1183 w 1183"/>
                <a:gd name="T5" fmla="*/ 640 h 640"/>
                <a:gd name="T6" fmla="*/ 0 w 1183"/>
                <a:gd name="T7" fmla="*/ 406 h 640"/>
                <a:gd name="T8" fmla="*/ 0 w 1183"/>
                <a:gd name="T9" fmla="*/ 0 h 640"/>
              </a:gdLst>
              <a:ahLst/>
              <a:cxnLst>
                <a:cxn ang="0">
                  <a:pos x="T0" y="T1"/>
                </a:cxn>
                <a:cxn ang="0">
                  <a:pos x="T2" y="T3"/>
                </a:cxn>
                <a:cxn ang="0">
                  <a:pos x="T4" y="T5"/>
                </a:cxn>
                <a:cxn ang="0">
                  <a:pos x="T6" y="T7"/>
                </a:cxn>
                <a:cxn ang="0">
                  <a:pos x="T8" y="T9"/>
                </a:cxn>
              </a:cxnLst>
              <a:rect l="0" t="0" r="r" b="b"/>
              <a:pathLst>
                <a:path w="1183" h="640">
                  <a:moveTo>
                    <a:pt x="0" y="0"/>
                  </a:moveTo>
                  <a:lnTo>
                    <a:pt x="1183" y="234"/>
                  </a:lnTo>
                  <a:lnTo>
                    <a:pt x="1183" y="640"/>
                  </a:lnTo>
                  <a:lnTo>
                    <a:pt x="0" y="406"/>
                  </a:lnTo>
                  <a:lnTo>
                    <a:pt x="0" y="0"/>
                  </a:lnTo>
                  <a:close/>
                </a:path>
              </a:pathLst>
            </a:custGeom>
            <a:solidFill>
              <a:schemeClr val="accent5">
                <a:lumMod val="75000"/>
              </a:schemeClr>
            </a:solidFill>
            <a:ln>
              <a:noFill/>
            </a:ln>
          </p:spPr>
          <p:txBody>
            <a:bodyPr vert="horz" wrap="square" lIns="45720" tIns="22860" rIns="45720" bIns="22860" numCol="1" anchor="t" anchorCtr="0" compatLnSpc="1">
              <a:prstTxWarp prst="textNoShape">
                <a:avLst/>
              </a:prstTxWarp>
            </a:bodyPr>
            <a:lstStyle/>
            <a:p>
              <a:endParaRPr lang="en-US" sz="600" b="1">
                <a:latin typeface="+mj-lt"/>
              </a:endParaRPr>
            </a:p>
          </p:txBody>
        </p:sp>
        <p:sp>
          <p:nvSpPr>
            <p:cNvPr id="43" name="Freeform 7">
              <a:extLst>
                <a:ext uri="{FF2B5EF4-FFF2-40B4-BE49-F238E27FC236}">
                  <a16:creationId xmlns:a16="http://schemas.microsoft.com/office/drawing/2014/main" id="{69ED7419-DBCE-4C85-9309-A4D25A2A7BF7}"/>
                </a:ext>
              </a:extLst>
            </p:cNvPr>
            <p:cNvSpPr>
              <a:spLocks/>
            </p:cNvSpPr>
            <p:nvPr/>
          </p:nvSpPr>
          <p:spPr bwMode="auto">
            <a:xfrm>
              <a:off x="6087040" y="2378296"/>
              <a:ext cx="1532055" cy="905982"/>
            </a:xfrm>
            <a:custGeom>
              <a:avLst/>
              <a:gdLst>
                <a:gd name="T0" fmla="*/ 1197 w 1197"/>
                <a:gd name="T1" fmla="*/ 0 h 640"/>
                <a:gd name="T2" fmla="*/ 0 w 1197"/>
                <a:gd name="T3" fmla="*/ 234 h 640"/>
                <a:gd name="T4" fmla="*/ 0 w 1197"/>
                <a:gd name="T5" fmla="*/ 640 h 640"/>
                <a:gd name="T6" fmla="*/ 1197 w 1197"/>
                <a:gd name="T7" fmla="*/ 406 h 640"/>
                <a:gd name="T8" fmla="*/ 1197 w 1197"/>
                <a:gd name="T9" fmla="*/ 0 h 640"/>
              </a:gdLst>
              <a:ahLst/>
              <a:cxnLst>
                <a:cxn ang="0">
                  <a:pos x="T0" y="T1"/>
                </a:cxn>
                <a:cxn ang="0">
                  <a:pos x="T2" y="T3"/>
                </a:cxn>
                <a:cxn ang="0">
                  <a:pos x="T4" y="T5"/>
                </a:cxn>
                <a:cxn ang="0">
                  <a:pos x="T6" y="T7"/>
                </a:cxn>
                <a:cxn ang="0">
                  <a:pos x="T8" y="T9"/>
                </a:cxn>
              </a:cxnLst>
              <a:rect l="0" t="0" r="r" b="b"/>
              <a:pathLst>
                <a:path w="1197" h="640">
                  <a:moveTo>
                    <a:pt x="1197" y="0"/>
                  </a:moveTo>
                  <a:lnTo>
                    <a:pt x="0" y="234"/>
                  </a:lnTo>
                  <a:lnTo>
                    <a:pt x="0" y="640"/>
                  </a:lnTo>
                  <a:lnTo>
                    <a:pt x="1197" y="406"/>
                  </a:lnTo>
                  <a:lnTo>
                    <a:pt x="1197" y="0"/>
                  </a:lnTo>
                  <a:close/>
                </a:path>
              </a:pathLst>
            </a:custGeom>
            <a:gradFill flip="none" rotWithShape="1">
              <a:gsLst>
                <a:gs pos="0">
                  <a:schemeClr val="accent5"/>
                </a:gs>
                <a:gs pos="100000">
                  <a:schemeClr val="accent5">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a:latin typeface="+mj-lt"/>
              </a:endParaRPr>
            </a:p>
          </p:txBody>
        </p:sp>
        <p:sp>
          <p:nvSpPr>
            <p:cNvPr id="44" name="Content Placeholder 2">
              <a:extLst>
                <a:ext uri="{FF2B5EF4-FFF2-40B4-BE49-F238E27FC236}">
                  <a16:creationId xmlns:a16="http://schemas.microsoft.com/office/drawing/2014/main" id="{05499171-68FC-407B-A93A-B1454D96F5D5}"/>
                </a:ext>
              </a:extLst>
            </p:cNvPr>
            <p:cNvSpPr txBox="1">
              <a:spLocks/>
            </p:cNvSpPr>
            <p:nvPr/>
          </p:nvSpPr>
          <p:spPr>
            <a:xfrm rot="702520">
              <a:off x="4909020" y="2677001"/>
              <a:ext cx="841487" cy="294020"/>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b="1" dirty="0">
                  <a:latin typeface="+mj-lt"/>
                  <a:ea typeface="Open Sans" panose="020B0606030504020204" pitchFamily="34" charset="0"/>
                  <a:cs typeface="Open Sans" panose="020B0606030504020204" pitchFamily="34" charset="0"/>
                </a:rPr>
                <a:t>Step 3</a:t>
              </a:r>
            </a:p>
          </p:txBody>
        </p:sp>
      </p:grpSp>
      <p:grpSp>
        <p:nvGrpSpPr>
          <p:cNvPr id="45" name="Group 44">
            <a:extLst>
              <a:ext uri="{FF2B5EF4-FFF2-40B4-BE49-F238E27FC236}">
                <a16:creationId xmlns:a16="http://schemas.microsoft.com/office/drawing/2014/main" id="{81C4C1EC-9619-41E7-BE4A-598D24B03130}"/>
              </a:ext>
            </a:extLst>
          </p:cNvPr>
          <p:cNvGrpSpPr/>
          <p:nvPr/>
        </p:nvGrpSpPr>
        <p:grpSpPr>
          <a:xfrm>
            <a:off x="7440704" y="2208086"/>
            <a:ext cx="3018662" cy="1439299"/>
            <a:chOff x="4572905" y="2896405"/>
            <a:chExt cx="3046190" cy="1249972"/>
          </a:xfrm>
        </p:grpSpPr>
        <p:sp>
          <p:nvSpPr>
            <p:cNvPr id="46" name="Freeform 64">
              <a:extLst>
                <a:ext uri="{FF2B5EF4-FFF2-40B4-BE49-F238E27FC236}">
                  <a16:creationId xmlns:a16="http://schemas.microsoft.com/office/drawing/2014/main" id="{9C1BC7E9-3E7C-4261-A761-39ED4F63D0F2}"/>
                </a:ext>
              </a:extLst>
            </p:cNvPr>
            <p:cNvSpPr>
              <a:spLocks/>
            </p:cNvSpPr>
            <p:nvPr/>
          </p:nvSpPr>
          <p:spPr bwMode="auto">
            <a:xfrm>
              <a:off x="4572905" y="2896405"/>
              <a:ext cx="3046190" cy="1249972"/>
            </a:xfrm>
            <a:custGeom>
              <a:avLst/>
              <a:gdLst>
                <a:gd name="connsiteX0" fmla="*/ 1472376 w 2962177"/>
                <a:gd name="connsiteY0" fmla="*/ 0 h 1125051"/>
                <a:gd name="connsiteX1" fmla="*/ 2962175 w 2962177"/>
                <a:gd name="connsiteY1" fmla="*/ 296871 h 1125051"/>
                <a:gd name="connsiteX2" fmla="*/ 2962177 w 2962177"/>
                <a:gd name="connsiteY2" fmla="*/ 296870 h 1125051"/>
                <a:gd name="connsiteX3" fmla="*/ 2962177 w 2962177"/>
                <a:gd name="connsiteY3" fmla="*/ 296871 h 1125051"/>
                <a:gd name="connsiteX4" fmla="*/ 2962177 w 2962177"/>
                <a:gd name="connsiteY4" fmla="*/ 826906 h 1125051"/>
                <a:gd name="connsiteX5" fmla="*/ 1472376 w 2962177"/>
                <a:gd name="connsiteY5" fmla="*/ 1125051 h 1125051"/>
                <a:gd name="connsiteX6" fmla="*/ 0 w 2962177"/>
                <a:gd name="connsiteY6" fmla="*/ 826906 h 1125051"/>
                <a:gd name="connsiteX7" fmla="*/ 0 w 2962177"/>
                <a:gd name="connsiteY7" fmla="*/ 296871 h 1125051"/>
                <a:gd name="connsiteX8" fmla="*/ 0 w 2962177"/>
                <a:gd name="connsiteY8" fmla="*/ 296870 h 1125051"/>
                <a:gd name="connsiteX9" fmla="*/ 2 w 2962177"/>
                <a:gd name="connsiteY9" fmla="*/ 296871 h 112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2177" h="1125051">
                  <a:moveTo>
                    <a:pt x="1472376" y="0"/>
                  </a:moveTo>
                  <a:lnTo>
                    <a:pt x="2962175" y="296871"/>
                  </a:lnTo>
                  <a:lnTo>
                    <a:pt x="2962177" y="296870"/>
                  </a:lnTo>
                  <a:lnTo>
                    <a:pt x="2962177" y="296871"/>
                  </a:lnTo>
                  <a:lnTo>
                    <a:pt x="2962177" y="826906"/>
                  </a:lnTo>
                  <a:lnTo>
                    <a:pt x="1472376" y="1125051"/>
                  </a:lnTo>
                  <a:lnTo>
                    <a:pt x="0" y="826906"/>
                  </a:lnTo>
                  <a:lnTo>
                    <a:pt x="0" y="296871"/>
                  </a:lnTo>
                  <a:lnTo>
                    <a:pt x="0" y="296870"/>
                  </a:lnTo>
                  <a:lnTo>
                    <a:pt x="2" y="296871"/>
                  </a:lnTo>
                  <a:close/>
                </a:path>
              </a:pathLst>
            </a:custGeom>
            <a:gradFill flip="none" rotWithShape="1">
              <a:gsLst>
                <a:gs pos="0">
                  <a:schemeClr val="accent2">
                    <a:lumMod val="65000"/>
                  </a:schemeClr>
                </a:gs>
                <a:gs pos="100000">
                  <a:schemeClr val="accent2">
                    <a:lumMod val="6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a:latin typeface="+mj-lt"/>
              </a:endParaRPr>
            </a:p>
          </p:txBody>
        </p:sp>
        <p:sp>
          <p:nvSpPr>
            <p:cNvPr id="47" name="Freeform 9">
              <a:extLst>
                <a:ext uri="{FF2B5EF4-FFF2-40B4-BE49-F238E27FC236}">
                  <a16:creationId xmlns:a16="http://schemas.microsoft.com/office/drawing/2014/main" id="{BDF940B0-8FAA-41D0-B15F-346E23B9E8C5}"/>
                </a:ext>
              </a:extLst>
            </p:cNvPr>
            <p:cNvSpPr>
              <a:spLocks/>
            </p:cNvSpPr>
            <p:nvPr/>
          </p:nvSpPr>
          <p:spPr bwMode="auto">
            <a:xfrm>
              <a:off x="4572905" y="3226238"/>
              <a:ext cx="1514135" cy="920139"/>
            </a:xfrm>
            <a:custGeom>
              <a:avLst/>
              <a:gdLst>
                <a:gd name="T0" fmla="*/ 0 w 1183"/>
                <a:gd name="T1" fmla="*/ 0 h 650"/>
                <a:gd name="T2" fmla="*/ 1183 w 1183"/>
                <a:gd name="T3" fmla="*/ 244 h 650"/>
                <a:gd name="T4" fmla="*/ 1183 w 1183"/>
                <a:gd name="T5" fmla="*/ 650 h 650"/>
                <a:gd name="T6" fmla="*/ 0 w 1183"/>
                <a:gd name="T7" fmla="*/ 416 h 650"/>
                <a:gd name="T8" fmla="*/ 0 w 1183"/>
                <a:gd name="T9" fmla="*/ 0 h 650"/>
              </a:gdLst>
              <a:ahLst/>
              <a:cxnLst>
                <a:cxn ang="0">
                  <a:pos x="T0" y="T1"/>
                </a:cxn>
                <a:cxn ang="0">
                  <a:pos x="T2" y="T3"/>
                </a:cxn>
                <a:cxn ang="0">
                  <a:pos x="T4" y="T5"/>
                </a:cxn>
                <a:cxn ang="0">
                  <a:pos x="T6" y="T7"/>
                </a:cxn>
                <a:cxn ang="0">
                  <a:pos x="T8" y="T9"/>
                </a:cxn>
              </a:cxnLst>
              <a:rect l="0" t="0" r="r" b="b"/>
              <a:pathLst>
                <a:path w="1183" h="650">
                  <a:moveTo>
                    <a:pt x="0" y="0"/>
                  </a:moveTo>
                  <a:lnTo>
                    <a:pt x="1183" y="244"/>
                  </a:lnTo>
                  <a:lnTo>
                    <a:pt x="1183" y="650"/>
                  </a:lnTo>
                  <a:lnTo>
                    <a:pt x="0" y="416"/>
                  </a:lnTo>
                  <a:lnTo>
                    <a:pt x="0" y="0"/>
                  </a:lnTo>
                  <a:close/>
                </a:path>
              </a:pathLst>
            </a:custGeom>
            <a:solidFill>
              <a:schemeClr val="accent2"/>
            </a:solidFill>
            <a:ln>
              <a:noFill/>
            </a:ln>
          </p:spPr>
          <p:txBody>
            <a:bodyPr vert="horz" wrap="square" lIns="45720" tIns="22860" rIns="45720" bIns="22860" numCol="1" anchor="t" anchorCtr="0" compatLnSpc="1">
              <a:prstTxWarp prst="textNoShape">
                <a:avLst/>
              </a:prstTxWarp>
            </a:bodyPr>
            <a:lstStyle/>
            <a:p>
              <a:endParaRPr lang="en-US" sz="600" b="1">
                <a:latin typeface="+mj-lt"/>
              </a:endParaRPr>
            </a:p>
          </p:txBody>
        </p:sp>
        <p:sp>
          <p:nvSpPr>
            <p:cNvPr id="48" name="Freeform 10">
              <a:extLst>
                <a:ext uri="{FF2B5EF4-FFF2-40B4-BE49-F238E27FC236}">
                  <a16:creationId xmlns:a16="http://schemas.microsoft.com/office/drawing/2014/main" id="{334B4637-68F5-462B-B76E-37C65C39EAD4}"/>
                </a:ext>
              </a:extLst>
            </p:cNvPr>
            <p:cNvSpPr>
              <a:spLocks/>
            </p:cNvSpPr>
            <p:nvPr/>
          </p:nvSpPr>
          <p:spPr bwMode="auto">
            <a:xfrm>
              <a:off x="6087040" y="3226238"/>
              <a:ext cx="1532055" cy="920139"/>
            </a:xfrm>
            <a:custGeom>
              <a:avLst/>
              <a:gdLst>
                <a:gd name="T0" fmla="*/ 1197 w 1197"/>
                <a:gd name="T1" fmla="*/ 0 h 650"/>
                <a:gd name="T2" fmla="*/ 0 w 1197"/>
                <a:gd name="T3" fmla="*/ 244 h 650"/>
                <a:gd name="T4" fmla="*/ 0 w 1197"/>
                <a:gd name="T5" fmla="*/ 650 h 650"/>
                <a:gd name="T6" fmla="*/ 1197 w 1197"/>
                <a:gd name="T7" fmla="*/ 416 h 650"/>
                <a:gd name="T8" fmla="*/ 1197 w 1197"/>
                <a:gd name="T9" fmla="*/ 0 h 650"/>
              </a:gdLst>
              <a:ahLst/>
              <a:cxnLst>
                <a:cxn ang="0">
                  <a:pos x="T0" y="T1"/>
                </a:cxn>
                <a:cxn ang="0">
                  <a:pos x="T2" y="T3"/>
                </a:cxn>
                <a:cxn ang="0">
                  <a:pos x="T4" y="T5"/>
                </a:cxn>
                <a:cxn ang="0">
                  <a:pos x="T6" y="T7"/>
                </a:cxn>
                <a:cxn ang="0">
                  <a:pos x="T8" y="T9"/>
                </a:cxn>
              </a:cxnLst>
              <a:rect l="0" t="0" r="r" b="b"/>
              <a:pathLst>
                <a:path w="1197" h="650">
                  <a:moveTo>
                    <a:pt x="1197" y="0"/>
                  </a:moveTo>
                  <a:lnTo>
                    <a:pt x="0" y="244"/>
                  </a:lnTo>
                  <a:lnTo>
                    <a:pt x="0" y="650"/>
                  </a:lnTo>
                  <a:lnTo>
                    <a:pt x="1197" y="416"/>
                  </a:lnTo>
                  <a:lnTo>
                    <a:pt x="1197" y="0"/>
                  </a:lnTo>
                  <a:close/>
                </a:path>
              </a:pathLst>
            </a:custGeom>
            <a:gradFill flip="none" rotWithShape="1">
              <a:gsLst>
                <a:gs pos="0">
                  <a:schemeClr val="accent2">
                    <a:lumMod val="83000"/>
                  </a:schemeClr>
                </a:gs>
                <a:gs pos="100000">
                  <a:schemeClr val="accent2">
                    <a:lumMod val="83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a:latin typeface="+mj-lt"/>
              </a:endParaRPr>
            </a:p>
          </p:txBody>
        </p:sp>
        <p:sp>
          <p:nvSpPr>
            <p:cNvPr id="49" name="Content Placeholder 2">
              <a:extLst>
                <a:ext uri="{FF2B5EF4-FFF2-40B4-BE49-F238E27FC236}">
                  <a16:creationId xmlns:a16="http://schemas.microsoft.com/office/drawing/2014/main" id="{FBF564B8-98B8-40FB-9904-09BCD79AE576}"/>
                </a:ext>
              </a:extLst>
            </p:cNvPr>
            <p:cNvSpPr txBox="1">
              <a:spLocks/>
            </p:cNvSpPr>
            <p:nvPr/>
          </p:nvSpPr>
          <p:spPr>
            <a:xfrm rot="20780143">
              <a:off x="6357613" y="3541209"/>
              <a:ext cx="914279" cy="320750"/>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sz="1800" b="1" dirty="0">
                  <a:latin typeface="+mj-lt"/>
                  <a:ea typeface="Open Sans" panose="020B0606030504020204" pitchFamily="34" charset="0"/>
                  <a:cs typeface="Open Sans" panose="020B0606030504020204" pitchFamily="34" charset="0"/>
                </a:rPr>
                <a:t>Step 2</a:t>
              </a:r>
            </a:p>
          </p:txBody>
        </p:sp>
      </p:grpSp>
      <p:grpSp>
        <p:nvGrpSpPr>
          <p:cNvPr id="50" name="Group 49">
            <a:extLst>
              <a:ext uri="{FF2B5EF4-FFF2-40B4-BE49-F238E27FC236}">
                <a16:creationId xmlns:a16="http://schemas.microsoft.com/office/drawing/2014/main" id="{B2D83E7A-A303-4E26-82CD-D8B9C10B27E5}"/>
              </a:ext>
            </a:extLst>
          </p:cNvPr>
          <p:cNvGrpSpPr/>
          <p:nvPr/>
        </p:nvGrpSpPr>
        <p:grpSpPr>
          <a:xfrm>
            <a:off x="7440704" y="1199526"/>
            <a:ext cx="3018662" cy="1439301"/>
            <a:chOff x="4572905" y="2034306"/>
            <a:chExt cx="3046190" cy="1249973"/>
          </a:xfrm>
        </p:grpSpPr>
        <p:sp>
          <p:nvSpPr>
            <p:cNvPr id="51" name="Freeform 65">
              <a:extLst>
                <a:ext uri="{FF2B5EF4-FFF2-40B4-BE49-F238E27FC236}">
                  <a16:creationId xmlns:a16="http://schemas.microsoft.com/office/drawing/2014/main" id="{90D4987D-FE2B-44D0-8EF9-DABF629E1D68}"/>
                </a:ext>
              </a:extLst>
            </p:cNvPr>
            <p:cNvSpPr>
              <a:spLocks/>
            </p:cNvSpPr>
            <p:nvPr/>
          </p:nvSpPr>
          <p:spPr bwMode="auto">
            <a:xfrm>
              <a:off x="4572905" y="2034306"/>
              <a:ext cx="3046190" cy="1249973"/>
            </a:xfrm>
            <a:custGeom>
              <a:avLst/>
              <a:gdLst>
                <a:gd name="connsiteX0" fmla="*/ 0 w 2962177"/>
                <a:gd name="connsiteY0" fmla="*/ 309612 h 1125052"/>
                <a:gd name="connsiteX1" fmla="*/ 1472376 w 2962177"/>
                <a:gd name="connsiteY1" fmla="*/ 607757 h 1125052"/>
                <a:gd name="connsiteX2" fmla="*/ 2962177 w 2962177"/>
                <a:gd name="connsiteY2" fmla="*/ 309612 h 1125052"/>
                <a:gd name="connsiteX3" fmla="*/ 2962177 w 2962177"/>
                <a:gd name="connsiteY3" fmla="*/ 826907 h 1125052"/>
                <a:gd name="connsiteX4" fmla="*/ 1472376 w 2962177"/>
                <a:gd name="connsiteY4" fmla="*/ 1125052 h 1125052"/>
                <a:gd name="connsiteX5" fmla="*/ 0 w 2962177"/>
                <a:gd name="connsiteY5" fmla="*/ 826907 h 1125052"/>
                <a:gd name="connsiteX6" fmla="*/ 1472376 w 2962177"/>
                <a:gd name="connsiteY6" fmla="*/ 0 h 1125052"/>
                <a:gd name="connsiteX7" fmla="*/ 2962177 w 2962177"/>
                <a:gd name="connsiteY7" fmla="*/ 309612 h 1125052"/>
                <a:gd name="connsiteX8" fmla="*/ 1472376 w 2962177"/>
                <a:gd name="connsiteY8" fmla="*/ 607757 h 1125052"/>
                <a:gd name="connsiteX9" fmla="*/ 0 w 2962177"/>
                <a:gd name="connsiteY9" fmla="*/ 309612 h 112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2177" h="1125052">
                  <a:moveTo>
                    <a:pt x="0" y="309612"/>
                  </a:moveTo>
                  <a:lnTo>
                    <a:pt x="1472376" y="607757"/>
                  </a:lnTo>
                  <a:lnTo>
                    <a:pt x="2962177" y="309612"/>
                  </a:lnTo>
                  <a:lnTo>
                    <a:pt x="2962177" y="826907"/>
                  </a:lnTo>
                  <a:lnTo>
                    <a:pt x="1472376" y="1125052"/>
                  </a:lnTo>
                  <a:lnTo>
                    <a:pt x="0" y="826907"/>
                  </a:lnTo>
                  <a:close/>
                  <a:moveTo>
                    <a:pt x="1472376" y="0"/>
                  </a:moveTo>
                  <a:lnTo>
                    <a:pt x="2962177" y="309612"/>
                  </a:lnTo>
                  <a:lnTo>
                    <a:pt x="1472376" y="607757"/>
                  </a:lnTo>
                  <a:lnTo>
                    <a:pt x="0" y="309612"/>
                  </a:lnTo>
                  <a:close/>
                </a:path>
              </a:pathLst>
            </a:custGeom>
            <a:gradFill flip="none" rotWithShape="1">
              <a:gsLst>
                <a:gs pos="0">
                  <a:schemeClr val="accent1"/>
                </a:gs>
                <a:gs pos="100000">
                  <a:schemeClr val="accent1">
                    <a:lumMod val="90000"/>
                    <a:lumOff val="1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a:latin typeface="+mj-lt"/>
              </a:endParaRPr>
            </a:p>
          </p:txBody>
        </p:sp>
        <p:sp>
          <p:nvSpPr>
            <p:cNvPr id="52" name="Freeform 6">
              <a:extLst>
                <a:ext uri="{FF2B5EF4-FFF2-40B4-BE49-F238E27FC236}">
                  <a16:creationId xmlns:a16="http://schemas.microsoft.com/office/drawing/2014/main" id="{5D874696-ACBB-4B5E-80B2-634C13309A66}"/>
                </a:ext>
              </a:extLst>
            </p:cNvPr>
            <p:cNvSpPr>
              <a:spLocks/>
            </p:cNvSpPr>
            <p:nvPr/>
          </p:nvSpPr>
          <p:spPr bwMode="auto">
            <a:xfrm>
              <a:off x="4572905" y="2378296"/>
              <a:ext cx="1514135" cy="905982"/>
            </a:xfrm>
            <a:custGeom>
              <a:avLst/>
              <a:gdLst>
                <a:gd name="T0" fmla="*/ 0 w 1183"/>
                <a:gd name="T1" fmla="*/ 0 h 640"/>
                <a:gd name="T2" fmla="*/ 1183 w 1183"/>
                <a:gd name="T3" fmla="*/ 234 h 640"/>
                <a:gd name="T4" fmla="*/ 1183 w 1183"/>
                <a:gd name="T5" fmla="*/ 640 h 640"/>
                <a:gd name="T6" fmla="*/ 0 w 1183"/>
                <a:gd name="T7" fmla="*/ 406 h 640"/>
                <a:gd name="T8" fmla="*/ 0 w 1183"/>
                <a:gd name="T9" fmla="*/ 0 h 640"/>
              </a:gdLst>
              <a:ahLst/>
              <a:cxnLst>
                <a:cxn ang="0">
                  <a:pos x="T0" y="T1"/>
                </a:cxn>
                <a:cxn ang="0">
                  <a:pos x="T2" y="T3"/>
                </a:cxn>
                <a:cxn ang="0">
                  <a:pos x="T4" y="T5"/>
                </a:cxn>
                <a:cxn ang="0">
                  <a:pos x="T6" y="T7"/>
                </a:cxn>
                <a:cxn ang="0">
                  <a:pos x="T8" y="T9"/>
                </a:cxn>
              </a:cxnLst>
              <a:rect l="0" t="0" r="r" b="b"/>
              <a:pathLst>
                <a:path w="1183" h="640">
                  <a:moveTo>
                    <a:pt x="0" y="0"/>
                  </a:moveTo>
                  <a:lnTo>
                    <a:pt x="1183" y="234"/>
                  </a:lnTo>
                  <a:lnTo>
                    <a:pt x="1183" y="640"/>
                  </a:lnTo>
                  <a:lnTo>
                    <a:pt x="0" y="406"/>
                  </a:lnTo>
                  <a:lnTo>
                    <a:pt x="0" y="0"/>
                  </a:lnTo>
                  <a:close/>
                </a:path>
              </a:pathLst>
            </a:custGeom>
            <a:solidFill>
              <a:schemeClr val="accent1"/>
            </a:solidFill>
            <a:ln>
              <a:noFill/>
            </a:ln>
          </p:spPr>
          <p:txBody>
            <a:bodyPr vert="horz" wrap="square" lIns="45720" tIns="22860" rIns="45720" bIns="22860" numCol="1" anchor="t" anchorCtr="0" compatLnSpc="1">
              <a:prstTxWarp prst="textNoShape">
                <a:avLst/>
              </a:prstTxWarp>
            </a:bodyPr>
            <a:lstStyle/>
            <a:p>
              <a:endParaRPr lang="en-US" sz="600" b="1">
                <a:latin typeface="+mj-lt"/>
              </a:endParaRPr>
            </a:p>
          </p:txBody>
        </p:sp>
        <p:sp>
          <p:nvSpPr>
            <p:cNvPr id="53" name="Freeform 7">
              <a:extLst>
                <a:ext uri="{FF2B5EF4-FFF2-40B4-BE49-F238E27FC236}">
                  <a16:creationId xmlns:a16="http://schemas.microsoft.com/office/drawing/2014/main" id="{453CCD43-604F-4D18-A062-39C120941071}"/>
                </a:ext>
              </a:extLst>
            </p:cNvPr>
            <p:cNvSpPr>
              <a:spLocks/>
            </p:cNvSpPr>
            <p:nvPr/>
          </p:nvSpPr>
          <p:spPr bwMode="auto">
            <a:xfrm>
              <a:off x="6087040" y="2378296"/>
              <a:ext cx="1532055" cy="905982"/>
            </a:xfrm>
            <a:custGeom>
              <a:avLst/>
              <a:gdLst>
                <a:gd name="T0" fmla="*/ 1197 w 1197"/>
                <a:gd name="T1" fmla="*/ 0 h 640"/>
                <a:gd name="T2" fmla="*/ 0 w 1197"/>
                <a:gd name="T3" fmla="*/ 234 h 640"/>
                <a:gd name="T4" fmla="*/ 0 w 1197"/>
                <a:gd name="T5" fmla="*/ 640 h 640"/>
                <a:gd name="T6" fmla="*/ 1197 w 1197"/>
                <a:gd name="T7" fmla="*/ 406 h 640"/>
                <a:gd name="T8" fmla="*/ 1197 w 1197"/>
                <a:gd name="T9" fmla="*/ 0 h 640"/>
              </a:gdLst>
              <a:ahLst/>
              <a:cxnLst>
                <a:cxn ang="0">
                  <a:pos x="T0" y="T1"/>
                </a:cxn>
                <a:cxn ang="0">
                  <a:pos x="T2" y="T3"/>
                </a:cxn>
                <a:cxn ang="0">
                  <a:pos x="T4" y="T5"/>
                </a:cxn>
                <a:cxn ang="0">
                  <a:pos x="T6" y="T7"/>
                </a:cxn>
                <a:cxn ang="0">
                  <a:pos x="T8" y="T9"/>
                </a:cxn>
              </a:cxnLst>
              <a:rect l="0" t="0" r="r" b="b"/>
              <a:pathLst>
                <a:path w="1197" h="640">
                  <a:moveTo>
                    <a:pt x="1197" y="0"/>
                  </a:moveTo>
                  <a:lnTo>
                    <a:pt x="0" y="234"/>
                  </a:lnTo>
                  <a:lnTo>
                    <a:pt x="0" y="640"/>
                  </a:lnTo>
                  <a:lnTo>
                    <a:pt x="1197" y="406"/>
                  </a:lnTo>
                  <a:lnTo>
                    <a:pt x="1197" y="0"/>
                  </a:lnTo>
                  <a:close/>
                </a:path>
              </a:pathLst>
            </a:custGeom>
            <a:gradFill flip="none" rotWithShape="1">
              <a:gsLst>
                <a:gs pos="0">
                  <a:schemeClr val="accent1"/>
                </a:gs>
                <a:gs pos="100000">
                  <a:schemeClr val="accent1">
                    <a:lumMod val="90000"/>
                    <a:lumOff val="1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a:latin typeface="+mj-lt"/>
              </a:endParaRPr>
            </a:p>
          </p:txBody>
        </p:sp>
        <p:sp>
          <p:nvSpPr>
            <p:cNvPr id="54" name="Content Placeholder 2">
              <a:extLst>
                <a:ext uri="{FF2B5EF4-FFF2-40B4-BE49-F238E27FC236}">
                  <a16:creationId xmlns:a16="http://schemas.microsoft.com/office/drawing/2014/main" id="{1129BB1C-D38E-4470-9BC1-ED75887C72D3}"/>
                </a:ext>
              </a:extLst>
            </p:cNvPr>
            <p:cNvSpPr txBox="1">
              <a:spLocks/>
            </p:cNvSpPr>
            <p:nvPr/>
          </p:nvSpPr>
          <p:spPr>
            <a:xfrm rot="702520">
              <a:off x="4898509" y="2663635"/>
              <a:ext cx="862515" cy="320749"/>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sz="1800" b="1" dirty="0">
                  <a:latin typeface="+mj-lt"/>
                  <a:ea typeface="Open Sans" panose="020B0606030504020204" pitchFamily="34" charset="0"/>
                  <a:cs typeface="Open Sans" panose="020B0606030504020204" pitchFamily="34" charset="0"/>
                </a:rPr>
                <a:t>Step 1</a:t>
              </a:r>
            </a:p>
          </p:txBody>
        </p:sp>
      </p:grpSp>
      <p:sp>
        <p:nvSpPr>
          <p:cNvPr id="70" name="Rectangle: Rounded Corners 69">
            <a:extLst>
              <a:ext uri="{FF2B5EF4-FFF2-40B4-BE49-F238E27FC236}">
                <a16:creationId xmlns:a16="http://schemas.microsoft.com/office/drawing/2014/main" id="{D0099FB4-3B7C-4476-94F9-CF9CCDEEEF12}"/>
              </a:ext>
            </a:extLst>
          </p:cNvPr>
          <p:cNvSpPr/>
          <p:nvPr/>
        </p:nvSpPr>
        <p:spPr>
          <a:xfrm>
            <a:off x="1262176" y="2664584"/>
            <a:ext cx="578736" cy="5517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71" name="TextBox 70">
            <a:extLst>
              <a:ext uri="{FF2B5EF4-FFF2-40B4-BE49-F238E27FC236}">
                <a16:creationId xmlns:a16="http://schemas.microsoft.com/office/drawing/2014/main" id="{BC7E76CD-3033-4C25-99F7-D19CD0061067}"/>
              </a:ext>
            </a:extLst>
          </p:cNvPr>
          <p:cNvSpPr txBox="1"/>
          <p:nvPr/>
        </p:nvSpPr>
        <p:spPr>
          <a:xfrm>
            <a:off x="1415930" y="2778868"/>
            <a:ext cx="271228" cy="369332"/>
          </a:xfrm>
          <a:prstGeom prst="rect">
            <a:avLst/>
          </a:prstGeom>
          <a:noFill/>
        </p:spPr>
        <p:txBody>
          <a:bodyPr wrap="none" rtlCol="0">
            <a:spAutoFit/>
          </a:bodyPr>
          <a:lstStyle/>
          <a:p>
            <a:pPr algn="ctr"/>
            <a:r>
              <a:rPr lang="id-ID" b="1" dirty="0">
                <a:solidFill>
                  <a:schemeClr val="bg1"/>
                </a:solidFill>
                <a:latin typeface="Poppins" panose="02000000000000000000" pitchFamily="2" charset="0"/>
                <a:cs typeface="Poppins" panose="02000000000000000000" pitchFamily="2" charset="0"/>
              </a:rPr>
              <a:t>1</a:t>
            </a:r>
          </a:p>
        </p:txBody>
      </p:sp>
      <p:sp>
        <p:nvSpPr>
          <p:cNvPr id="72" name="TextBox 71">
            <a:extLst>
              <a:ext uri="{FF2B5EF4-FFF2-40B4-BE49-F238E27FC236}">
                <a16:creationId xmlns:a16="http://schemas.microsoft.com/office/drawing/2014/main" id="{59EEA5DD-48D9-4638-8072-1FC0B642A1E3}"/>
              </a:ext>
            </a:extLst>
          </p:cNvPr>
          <p:cNvSpPr txBox="1"/>
          <p:nvPr/>
        </p:nvSpPr>
        <p:spPr>
          <a:xfrm>
            <a:off x="1985973" y="2653464"/>
            <a:ext cx="1279509" cy="338554"/>
          </a:xfrm>
          <a:prstGeom prst="rect">
            <a:avLst/>
          </a:prstGeom>
          <a:noFill/>
        </p:spPr>
        <p:txBody>
          <a:bodyPr wrap="square" rtlCol="0">
            <a:spAutoFit/>
          </a:bodyPr>
          <a:lstStyle/>
          <a:p>
            <a:r>
              <a:rPr lang="id-ID" sz="1600" b="1" dirty="0">
                <a:solidFill>
                  <a:schemeClr val="accent1"/>
                </a:solidFill>
                <a:latin typeface="Poppins" pitchFamily="2" charset="77"/>
                <a:cs typeface="Poppins" pitchFamily="2" charset="77"/>
              </a:rPr>
              <a:t>Creative</a:t>
            </a:r>
          </a:p>
        </p:txBody>
      </p:sp>
      <p:sp>
        <p:nvSpPr>
          <p:cNvPr id="73" name="TextBox 72">
            <a:extLst>
              <a:ext uri="{FF2B5EF4-FFF2-40B4-BE49-F238E27FC236}">
                <a16:creationId xmlns:a16="http://schemas.microsoft.com/office/drawing/2014/main" id="{168C2993-1873-45FF-87D4-B65FE03F3AD6}"/>
              </a:ext>
            </a:extLst>
          </p:cNvPr>
          <p:cNvSpPr txBox="1"/>
          <p:nvPr/>
        </p:nvSpPr>
        <p:spPr>
          <a:xfrm>
            <a:off x="1985972" y="2884496"/>
            <a:ext cx="4303989" cy="343171"/>
          </a:xfrm>
          <a:prstGeom prst="rect">
            <a:avLst/>
          </a:prstGeom>
          <a:noFill/>
        </p:spPr>
        <p:txBody>
          <a:bodyPr wrap="square" rtlCol="0">
            <a:spAutoFit/>
          </a:bodyPr>
          <a:lstStyle/>
          <a:p>
            <a:pPr>
              <a:lnSpc>
                <a:spcPct val="150000"/>
              </a:lnSpc>
            </a:pPr>
            <a:r>
              <a:rPr lang="id-ID" sz="1200" dirty="0">
                <a:solidFill>
                  <a:schemeClr val="tx1">
                    <a:lumMod val="50000"/>
                    <a:lumOff val="50000"/>
                  </a:schemeClr>
                </a:solidFill>
                <a:latin typeface="+mj-lt"/>
                <a:ea typeface="Open Sans" panose="020B0606030504020204" pitchFamily="34" charset="0"/>
                <a:cs typeface="Open Sans" panose="020B0606030504020204" pitchFamily="34" charset="0"/>
              </a:rPr>
              <a:t>Fusce vehicula dolor arcu, sit amet bla ndit dolor</a:t>
            </a:r>
          </a:p>
        </p:txBody>
      </p:sp>
      <p:sp>
        <p:nvSpPr>
          <p:cNvPr id="75" name="Rectangle: Rounded Corners 74">
            <a:extLst>
              <a:ext uri="{FF2B5EF4-FFF2-40B4-BE49-F238E27FC236}">
                <a16:creationId xmlns:a16="http://schemas.microsoft.com/office/drawing/2014/main" id="{45A41BAA-39B3-463C-A0C3-C5A51E18DBC0}"/>
              </a:ext>
            </a:extLst>
          </p:cNvPr>
          <p:cNvSpPr/>
          <p:nvPr/>
        </p:nvSpPr>
        <p:spPr>
          <a:xfrm>
            <a:off x="1262176" y="3572453"/>
            <a:ext cx="578736" cy="5517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76" name="TextBox 75">
            <a:extLst>
              <a:ext uri="{FF2B5EF4-FFF2-40B4-BE49-F238E27FC236}">
                <a16:creationId xmlns:a16="http://schemas.microsoft.com/office/drawing/2014/main" id="{A5A3A921-7749-456D-9B76-F8D6AF2C997A}"/>
              </a:ext>
            </a:extLst>
          </p:cNvPr>
          <p:cNvSpPr txBox="1"/>
          <p:nvPr/>
        </p:nvSpPr>
        <p:spPr>
          <a:xfrm>
            <a:off x="1393488" y="3686737"/>
            <a:ext cx="316112" cy="369332"/>
          </a:xfrm>
          <a:prstGeom prst="rect">
            <a:avLst/>
          </a:prstGeom>
          <a:noFill/>
        </p:spPr>
        <p:txBody>
          <a:bodyPr wrap="none" rtlCol="0">
            <a:spAutoFit/>
          </a:bodyPr>
          <a:lstStyle/>
          <a:p>
            <a:pPr algn="ctr"/>
            <a:r>
              <a:rPr lang="id-ID" b="1" dirty="0">
                <a:solidFill>
                  <a:schemeClr val="bg1"/>
                </a:solidFill>
                <a:latin typeface="Poppins" panose="02000000000000000000" pitchFamily="2" charset="0"/>
                <a:cs typeface="Poppins" panose="02000000000000000000" pitchFamily="2" charset="0"/>
              </a:rPr>
              <a:t>2</a:t>
            </a:r>
          </a:p>
        </p:txBody>
      </p:sp>
      <p:sp>
        <p:nvSpPr>
          <p:cNvPr id="77" name="TextBox 76">
            <a:extLst>
              <a:ext uri="{FF2B5EF4-FFF2-40B4-BE49-F238E27FC236}">
                <a16:creationId xmlns:a16="http://schemas.microsoft.com/office/drawing/2014/main" id="{2EDAE62C-C79C-450F-9768-D4586AFEDF3D}"/>
              </a:ext>
            </a:extLst>
          </p:cNvPr>
          <p:cNvSpPr txBox="1"/>
          <p:nvPr/>
        </p:nvSpPr>
        <p:spPr>
          <a:xfrm>
            <a:off x="1985973" y="3567474"/>
            <a:ext cx="1667827" cy="338554"/>
          </a:xfrm>
          <a:prstGeom prst="rect">
            <a:avLst/>
          </a:prstGeom>
          <a:noFill/>
        </p:spPr>
        <p:txBody>
          <a:bodyPr wrap="square" rtlCol="0">
            <a:spAutoFit/>
          </a:bodyPr>
          <a:lstStyle/>
          <a:p>
            <a:r>
              <a:rPr lang="id-ID" sz="1600" b="1" dirty="0">
                <a:solidFill>
                  <a:schemeClr val="accent1"/>
                </a:solidFill>
                <a:latin typeface="Poppins" pitchFamily="2" charset="77"/>
                <a:cs typeface="Poppins" pitchFamily="2" charset="77"/>
              </a:rPr>
              <a:t>Strategy</a:t>
            </a:r>
          </a:p>
        </p:txBody>
      </p:sp>
      <p:sp>
        <p:nvSpPr>
          <p:cNvPr id="78" name="TextBox 77">
            <a:extLst>
              <a:ext uri="{FF2B5EF4-FFF2-40B4-BE49-F238E27FC236}">
                <a16:creationId xmlns:a16="http://schemas.microsoft.com/office/drawing/2014/main" id="{86C39A25-CA3B-4545-9913-52790395CD52}"/>
              </a:ext>
            </a:extLst>
          </p:cNvPr>
          <p:cNvSpPr txBox="1"/>
          <p:nvPr/>
        </p:nvSpPr>
        <p:spPr>
          <a:xfrm>
            <a:off x="1985972" y="3793887"/>
            <a:ext cx="4303989" cy="343171"/>
          </a:xfrm>
          <a:prstGeom prst="rect">
            <a:avLst/>
          </a:prstGeom>
          <a:noFill/>
        </p:spPr>
        <p:txBody>
          <a:bodyPr wrap="square" rtlCol="0">
            <a:spAutoFit/>
          </a:bodyPr>
          <a:lstStyle/>
          <a:p>
            <a:pPr>
              <a:lnSpc>
                <a:spcPct val="150000"/>
              </a:lnSpc>
            </a:pPr>
            <a:r>
              <a:rPr lang="id-ID" sz="1200" dirty="0">
                <a:solidFill>
                  <a:schemeClr val="tx1">
                    <a:lumMod val="50000"/>
                    <a:lumOff val="50000"/>
                  </a:schemeClr>
                </a:solidFill>
                <a:latin typeface="+mj-lt"/>
                <a:ea typeface="Open Sans" panose="020B0606030504020204" pitchFamily="34" charset="0"/>
                <a:cs typeface="Open Sans" panose="020B0606030504020204" pitchFamily="34" charset="0"/>
              </a:rPr>
              <a:t>Fusce vehicula dolor arcu, sit amet bla ndit dolor</a:t>
            </a:r>
          </a:p>
        </p:txBody>
      </p:sp>
      <p:sp>
        <p:nvSpPr>
          <p:cNvPr id="79" name="Rectangle: Rounded Corners 78">
            <a:extLst>
              <a:ext uri="{FF2B5EF4-FFF2-40B4-BE49-F238E27FC236}">
                <a16:creationId xmlns:a16="http://schemas.microsoft.com/office/drawing/2014/main" id="{4CA82CE9-69EF-431B-921C-51F5D3C5B83C}"/>
              </a:ext>
            </a:extLst>
          </p:cNvPr>
          <p:cNvSpPr/>
          <p:nvPr/>
        </p:nvSpPr>
        <p:spPr>
          <a:xfrm>
            <a:off x="1262176" y="4471034"/>
            <a:ext cx="578736" cy="5517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80" name="TextBox 79">
            <a:extLst>
              <a:ext uri="{FF2B5EF4-FFF2-40B4-BE49-F238E27FC236}">
                <a16:creationId xmlns:a16="http://schemas.microsoft.com/office/drawing/2014/main" id="{74D621FD-7F50-4489-89A1-C0DE951B6F35}"/>
              </a:ext>
            </a:extLst>
          </p:cNvPr>
          <p:cNvSpPr txBox="1"/>
          <p:nvPr/>
        </p:nvSpPr>
        <p:spPr>
          <a:xfrm>
            <a:off x="1389480" y="4585318"/>
            <a:ext cx="324128" cy="369332"/>
          </a:xfrm>
          <a:prstGeom prst="rect">
            <a:avLst/>
          </a:prstGeom>
          <a:noFill/>
        </p:spPr>
        <p:txBody>
          <a:bodyPr wrap="none" rtlCol="0">
            <a:spAutoFit/>
          </a:bodyPr>
          <a:lstStyle/>
          <a:p>
            <a:pPr algn="ctr"/>
            <a:r>
              <a:rPr lang="id-ID" b="1" dirty="0">
                <a:solidFill>
                  <a:schemeClr val="bg1"/>
                </a:solidFill>
                <a:latin typeface="Poppins" panose="02000000000000000000" pitchFamily="2" charset="0"/>
                <a:cs typeface="Poppins" panose="02000000000000000000" pitchFamily="2" charset="0"/>
              </a:rPr>
              <a:t>3</a:t>
            </a:r>
          </a:p>
        </p:txBody>
      </p:sp>
      <p:sp>
        <p:nvSpPr>
          <p:cNvPr id="81" name="TextBox 80">
            <a:extLst>
              <a:ext uri="{FF2B5EF4-FFF2-40B4-BE49-F238E27FC236}">
                <a16:creationId xmlns:a16="http://schemas.microsoft.com/office/drawing/2014/main" id="{98B47693-BA04-4B31-B221-547A5A6C1CFB}"/>
              </a:ext>
            </a:extLst>
          </p:cNvPr>
          <p:cNvSpPr txBox="1"/>
          <p:nvPr/>
        </p:nvSpPr>
        <p:spPr>
          <a:xfrm>
            <a:off x="1985973" y="4481484"/>
            <a:ext cx="1667827" cy="338554"/>
          </a:xfrm>
          <a:prstGeom prst="rect">
            <a:avLst/>
          </a:prstGeom>
          <a:noFill/>
        </p:spPr>
        <p:txBody>
          <a:bodyPr wrap="square" rtlCol="0">
            <a:spAutoFit/>
          </a:bodyPr>
          <a:lstStyle/>
          <a:p>
            <a:r>
              <a:rPr lang="id-ID" sz="1600" b="1" dirty="0">
                <a:solidFill>
                  <a:schemeClr val="accent1"/>
                </a:solidFill>
                <a:latin typeface="Poppins" pitchFamily="2" charset="77"/>
                <a:cs typeface="Poppins" pitchFamily="2" charset="77"/>
              </a:rPr>
              <a:t>Teamwork</a:t>
            </a:r>
          </a:p>
        </p:txBody>
      </p:sp>
      <p:sp>
        <p:nvSpPr>
          <p:cNvPr id="82" name="TextBox 81">
            <a:extLst>
              <a:ext uri="{FF2B5EF4-FFF2-40B4-BE49-F238E27FC236}">
                <a16:creationId xmlns:a16="http://schemas.microsoft.com/office/drawing/2014/main" id="{16CD7415-2081-450E-8909-FA279ABFBDD5}"/>
              </a:ext>
            </a:extLst>
          </p:cNvPr>
          <p:cNvSpPr txBox="1"/>
          <p:nvPr/>
        </p:nvSpPr>
        <p:spPr>
          <a:xfrm>
            <a:off x="1985972" y="4703278"/>
            <a:ext cx="4303989" cy="343171"/>
          </a:xfrm>
          <a:prstGeom prst="rect">
            <a:avLst/>
          </a:prstGeom>
          <a:noFill/>
        </p:spPr>
        <p:txBody>
          <a:bodyPr wrap="square" rtlCol="0">
            <a:spAutoFit/>
          </a:bodyPr>
          <a:lstStyle/>
          <a:p>
            <a:pPr>
              <a:lnSpc>
                <a:spcPct val="150000"/>
              </a:lnSpc>
            </a:pPr>
            <a:r>
              <a:rPr lang="id-ID" sz="1200" dirty="0">
                <a:solidFill>
                  <a:schemeClr val="tx1">
                    <a:lumMod val="50000"/>
                    <a:lumOff val="50000"/>
                  </a:schemeClr>
                </a:solidFill>
                <a:latin typeface="+mj-lt"/>
                <a:ea typeface="Open Sans" panose="020B0606030504020204" pitchFamily="34" charset="0"/>
                <a:cs typeface="Open Sans" panose="020B0606030504020204" pitchFamily="34" charset="0"/>
              </a:rPr>
              <a:t>Fusce vehicula dolor arcu, sit amet bla ndit dolor</a:t>
            </a:r>
          </a:p>
        </p:txBody>
      </p:sp>
      <p:sp>
        <p:nvSpPr>
          <p:cNvPr id="83" name="Rectangle: Rounded Corners 82">
            <a:extLst>
              <a:ext uri="{FF2B5EF4-FFF2-40B4-BE49-F238E27FC236}">
                <a16:creationId xmlns:a16="http://schemas.microsoft.com/office/drawing/2014/main" id="{BA44346A-58D8-45B8-889C-F4743A9D9316}"/>
              </a:ext>
            </a:extLst>
          </p:cNvPr>
          <p:cNvSpPr/>
          <p:nvPr/>
        </p:nvSpPr>
        <p:spPr>
          <a:xfrm>
            <a:off x="1262176" y="5378903"/>
            <a:ext cx="578736" cy="55173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84" name="TextBox 83">
            <a:extLst>
              <a:ext uri="{FF2B5EF4-FFF2-40B4-BE49-F238E27FC236}">
                <a16:creationId xmlns:a16="http://schemas.microsoft.com/office/drawing/2014/main" id="{D306AC53-94AF-4602-82AE-27EB55086EF4}"/>
              </a:ext>
            </a:extLst>
          </p:cNvPr>
          <p:cNvSpPr txBox="1"/>
          <p:nvPr/>
        </p:nvSpPr>
        <p:spPr>
          <a:xfrm>
            <a:off x="1381465" y="5493187"/>
            <a:ext cx="340158" cy="369332"/>
          </a:xfrm>
          <a:prstGeom prst="rect">
            <a:avLst/>
          </a:prstGeom>
          <a:noFill/>
        </p:spPr>
        <p:txBody>
          <a:bodyPr wrap="none" rtlCol="0">
            <a:spAutoFit/>
          </a:bodyPr>
          <a:lstStyle/>
          <a:p>
            <a:pPr algn="ctr"/>
            <a:r>
              <a:rPr lang="id-ID" b="1" dirty="0">
                <a:solidFill>
                  <a:schemeClr val="bg1"/>
                </a:solidFill>
                <a:latin typeface="Poppins" panose="02000000000000000000" pitchFamily="2" charset="0"/>
                <a:cs typeface="Poppins" panose="02000000000000000000" pitchFamily="2" charset="0"/>
              </a:rPr>
              <a:t>4</a:t>
            </a:r>
          </a:p>
        </p:txBody>
      </p:sp>
      <p:sp>
        <p:nvSpPr>
          <p:cNvPr id="85" name="TextBox 84">
            <a:extLst>
              <a:ext uri="{FF2B5EF4-FFF2-40B4-BE49-F238E27FC236}">
                <a16:creationId xmlns:a16="http://schemas.microsoft.com/office/drawing/2014/main" id="{A279DA00-5C27-40C1-950E-0484F07481B7}"/>
              </a:ext>
            </a:extLst>
          </p:cNvPr>
          <p:cNvSpPr txBox="1"/>
          <p:nvPr/>
        </p:nvSpPr>
        <p:spPr>
          <a:xfrm>
            <a:off x="1985973" y="5395493"/>
            <a:ext cx="2154012" cy="338554"/>
          </a:xfrm>
          <a:prstGeom prst="rect">
            <a:avLst/>
          </a:prstGeom>
          <a:noFill/>
        </p:spPr>
        <p:txBody>
          <a:bodyPr wrap="square" rtlCol="0">
            <a:spAutoFit/>
          </a:bodyPr>
          <a:lstStyle/>
          <a:p>
            <a:r>
              <a:rPr lang="id-ID" sz="1600" b="1" dirty="0">
                <a:solidFill>
                  <a:schemeClr val="accent1"/>
                </a:solidFill>
                <a:latin typeface="Poppins" pitchFamily="2" charset="77"/>
                <a:cs typeface="Poppins" pitchFamily="2" charset="77"/>
              </a:rPr>
              <a:t>Management</a:t>
            </a:r>
          </a:p>
        </p:txBody>
      </p:sp>
      <p:sp>
        <p:nvSpPr>
          <p:cNvPr id="86" name="TextBox 85">
            <a:extLst>
              <a:ext uri="{FF2B5EF4-FFF2-40B4-BE49-F238E27FC236}">
                <a16:creationId xmlns:a16="http://schemas.microsoft.com/office/drawing/2014/main" id="{A10D8F2F-4F86-46F5-86BB-8189E1067F89}"/>
              </a:ext>
            </a:extLst>
          </p:cNvPr>
          <p:cNvSpPr txBox="1"/>
          <p:nvPr/>
        </p:nvSpPr>
        <p:spPr>
          <a:xfrm>
            <a:off x="1985972" y="5612670"/>
            <a:ext cx="4303989" cy="343171"/>
          </a:xfrm>
          <a:prstGeom prst="rect">
            <a:avLst/>
          </a:prstGeom>
          <a:noFill/>
        </p:spPr>
        <p:txBody>
          <a:bodyPr wrap="square" rtlCol="0">
            <a:spAutoFit/>
          </a:bodyPr>
          <a:lstStyle/>
          <a:p>
            <a:pPr>
              <a:lnSpc>
                <a:spcPct val="150000"/>
              </a:lnSpc>
            </a:pPr>
            <a:r>
              <a:rPr lang="id-ID" sz="1200" dirty="0">
                <a:solidFill>
                  <a:schemeClr val="tx1">
                    <a:lumMod val="50000"/>
                    <a:lumOff val="50000"/>
                  </a:schemeClr>
                </a:solidFill>
                <a:latin typeface="+mj-lt"/>
                <a:ea typeface="Open Sans" panose="020B0606030504020204" pitchFamily="34" charset="0"/>
                <a:cs typeface="Open Sans" panose="020B0606030504020204" pitchFamily="34" charset="0"/>
              </a:rPr>
              <a:t>Fusce vehicula dolor arcu, sit amet bla ndit dolor</a:t>
            </a:r>
          </a:p>
        </p:txBody>
      </p:sp>
      <p:sp>
        <p:nvSpPr>
          <p:cNvPr id="55" name="TextBox 54">
            <a:extLst>
              <a:ext uri="{FF2B5EF4-FFF2-40B4-BE49-F238E27FC236}">
                <a16:creationId xmlns:a16="http://schemas.microsoft.com/office/drawing/2014/main" id="{7CC3D0E6-0C8E-415B-A460-A68F455318D7}"/>
              </a:ext>
            </a:extLst>
          </p:cNvPr>
          <p:cNvSpPr txBox="1"/>
          <p:nvPr/>
        </p:nvSpPr>
        <p:spPr>
          <a:xfrm>
            <a:off x="1190698" y="1893567"/>
            <a:ext cx="5376355" cy="360420"/>
          </a:xfrm>
          <a:prstGeom prst="rect">
            <a:avLst/>
          </a:prstGeom>
          <a:noFill/>
        </p:spPr>
        <p:txBody>
          <a:bodyPr wrap="square" rtlCol="0">
            <a:spAutoFit/>
          </a:bodyPr>
          <a:lstStyle/>
          <a:p>
            <a:pP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bla ndit dolor mollis nec</a:t>
            </a:r>
          </a:p>
        </p:txBody>
      </p:sp>
    </p:spTree>
    <p:extLst>
      <p:ext uri="{BB962C8B-B14F-4D97-AF65-F5344CB8AC3E}">
        <p14:creationId xmlns:p14="http://schemas.microsoft.com/office/powerpoint/2010/main" val="850870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F9EA98F4-6430-4341-BADF-450F94D0B2C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192" r="4192"/>
          <a:stretch>
            <a:fillRect/>
          </a:stretch>
        </p:blipFill>
        <p:spPr/>
      </p:pic>
      <p:sp>
        <p:nvSpPr>
          <p:cNvPr id="14" name="Rounded Rectangle 13">
            <a:extLst>
              <a:ext uri="{FF2B5EF4-FFF2-40B4-BE49-F238E27FC236}">
                <a16:creationId xmlns:a16="http://schemas.microsoft.com/office/drawing/2014/main" id="{2DD36AAA-5BF0-0B41-AC26-7428FD9D760F}"/>
              </a:ext>
            </a:extLst>
          </p:cNvPr>
          <p:cNvSpPr/>
          <p:nvPr/>
        </p:nvSpPr>
        <p:spPr>
          <a:xfrm>
            <a:off x="1575791" y="1176427"/>
            <a:ext cx="4520209" cy="4505146"/>
          </a:xfrm>
          <a:prstGeom prst="roundRect">
            <a:avLst>
              <a:gd name="adj" fmla="val 7634"/>
            </a:avLst>
          </a:prstGeom>
          <a:solidFill>
            <a:schemeClr val="bg1"/>
          </a:solidFill>
          <a:ln>
            <a:noFill/>
          </a:ln>
          <a:effectLst>
            <a:outerShdw blurRad="889000" dist="38100" sx="105000" sy="105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4" name="TextBox 3">
            <a:extLst>
              <a:ext uri="{FF2B5EF4-FFF2-40B4-BE49-F238E27FC236}">
                <a16:creationId xmlns:a16="http://schemas.microsoft.com/office/drawing/2014/main" id="{B3C11666-62CF-6446-BC3C-749767A0CE5E}"/>
              </a:ext>
            </a:extLst>
          </p:cNvPr>
          <p:cNvSpPr txBox="1"/>
          <p:nvPr/>
        </p:nvSpPr>
        <p:spPr>
          <a:xfrm>
            <a:off x="2086925" y="3375040"/>
            <a:ext cx="2814664" cy="704232"/>
          </a:xfrm>
          <a:prstGeom prst="rect">
            <a:avLst/>
          </a:prstGeom>
          <a:noFill/>
        </p:spPr>
        <p:txBody>
          <a:bodyPr wrap="square" rtlCol="0">
            <a:spAutoFit/>
          </a:bodyPr>
          <a:lstStyle/>
          <a:p>
            <a:pPr>
              <a:lnSpc>
                <a:spcPct val="150000"/>
              </a:lnSpc>
            </a:pPr>
            <a:r>
              <a:rPr lang="en-SG" sz="1400" dirty="0">
                <a:latin typeface="Open Sans" panose="020B0606030504020204" pitchFamily="34" charset="0"/>
                <a:ea typeface="Open Sans" panose="020B0606030504020204" pitchFamily="34" charset="0"/>
                <a:cs typeface="Open Sans" panose="020B0606030504020204" pitchFamily="34" charset="0"/>
              </a:rPr>
              <a:t>St Avenue Park Road 33, </a:t>
            </a:r>
          </a:p>
          <a:p>
            <a:pPr>
              <a:lnSpc>
                <a:spcPct val="150000"/>
              </a:lnSpc>
            </a:pPr>
            <a:r>
              <a:rPr lang="en-SG" sz="1400" dirty="0">
                <a:latin typeface="Open Sans" panose="020B0606030504020204" pitchFamily="34" charset="0"/>
                <a:ea typeface="Open Sans" panose="020B0606030504020204" pitchFamily="34" charset="0"/>
                <a:cs typeface="Open Sans" panose="020B0606030504020204" pitchFamily="34" charset="0"/>
              </a:rPr>
              <a:t>California US</a:t>
            </a:r>
          </a:p>
        </p:txBody>
      </p:sp>
      <p:sp>
        <p:nvSpPr>
          <p:cNvPr id="12" name="TextBox 11">
            <a:extLst>
              <a:ext uri="{FF2B5EF4-FFF2-40B4-BE49-F238E27FC236}">
                <a16:creationId xmlns:a16="http://schemas.microsoft.com/office/drawing/2014/main" id="{A2BA1391-127F-D441-8B99-CBEA01F93921}"/>
              </a:ext>
            </a:extLst>
          </p:cNvPr>
          <p:cNvSpPr txBox="1"/>
          <p:nvPr/>
        </p:nvSpPr>
        <p:spPr>
          <a:xfrm>
            <a:off x="2086925" y="4213079"/>
            <a:ext cx="2814664" cy="381066"/>
          </a:xfrm>
          <a:prstGeom prst="rect">
            <a:avLst/>
          </a:prstGeom>
          <a:noFill/>
        </p:spPr>
        <p:txBody>
          <a:bodyPr wrap="square" rtlCol="0">
            <a:spAutoFit/>
          </a:bodyPr>
          <a:lstStyle/>
          <a:p>
            <a:pPr>
              <a:lnSpc>
                <a:spcPct val="150000"/>
              </a:lnSpc>
            </a:pPr>
            <a:r>
              <a:rPr lang="en-SG" sz="1400" dirty="0">
                <a:latin typeface="Open Sans" panose="020B0606030504020204" pitchFamily="34" charset="0"/>
                <a:ea typeface="Open Sans" panose="020B0606030504020204" pitchFamily="34" charset="0"/>
                <a:cs typeface="Open Sans" panose="020B0606030504020204" pitchFamily="34" charset="0"/>
              </a:rPr>
              <a:t>info@nutrition.com</a:t>
            </a:r>
          </a:p>
        </p:txBody>
      </p:sp>
      <p:sp>
        <p:nvSpPr>
          <p:cNvPr id="13" name="TextBox 12">
            <a:extLst>
              <a:ext uri="{FF2B5EF4-FFF2-40B4-BE49-F238E27FC236}">
                <a16:creationId xmlns:a16="http://schemas.microsoft.com/office/drawing/2014/main" id="{BF588D1C-0C61-9D49-8AFD-24B1AEA80646}"/>
              </a:ext>
            </a:extLst>
          </p:cNvPr>
          <p:cNvSpPr txBox="1"/>
          <p:nvPr/>
        </p:nvSpPr>
        <p:spPr>
          <a:xfrm>
            <a:off x="2086925" y="4727953"/>
            <a:ext cx="2814664" cy="381066"/>
          </a:xfrm>
          <a:prstGeom prst="rect">
            <a:avLst/>
          </a:prstGeom>
          <a:noFill/>
        </p:spPr>
        <p:txBody>
          <a:bodyPr wrap="square" rtlCol="0">
            <a:spAutoFit/>
          </a:bodyPr>
          <a:lstStyle/>
          <a:p>
            <a:pPr>
              <a:lnSpc>
                <a:spcPct val="150000"/>
              </a:lnSpc>
            </a:pPr>
            <a:r>
              <a:rPr lang="en-SG" sz="1400">
                <a:latin typeface="Open Sans" panose="020B0606030504020204" pitchFamily="34" charset="0"/>
                <a:ea typeface="Open Sans" panose="020B0606030504020204" pitchFamily="34" charset="0"/>
                <a:cs typeface="Open Sans" panose="020B0606030504020204" pitchFamily="34" charset="0"/>
              </a:rPr>
              <a:t>+123 444 566</a:t>
            </a:r>
          </a:p>
        </p:txBody>
      </p:sp>
      <p:sp>
        <p:nvSpPr>
          <p:cNvPr id="15" name="TextBox 14">
            <a:extLst>
              <a:ext uri="{FF2B5EF4-FFF2-40B4-BE49-F238E27FC236}">
                <a16:creationId xmlns:a16="http://schemas.microsoft.com/office/drawing/2014/main" id="{93A710D3-2716-6F43-B42A-1AE8462FFF82}"/>
              </a:ext>
            </a:extLst>
          </p:cNvPr>
          <p:cNvSpPr txBox="1"/>
          <p:nvPr/>
        </p:nvSpPr>
        <p:spPr>
          <a:xfrm>
            <a:off x="2056176" y="2270609"/>
            <a:ext cx="4012115" cy="707886"/>
          </a:xfrm>
          <a:prstGeom prst="rect">
            <a:avLst/>
          </a:prstGeom>
          <a:noFill/>
        </p:spPr>
        <p:txBody>
          <a:bodyPr wrap="square" rtlCol="0">
            <a:spAutoFit/>
          </a:bodyPr>
          <a:lstStyle/>
          <a:p>
            <a:r>
              <a:rPr lang="en-ID" sz="4000" b="1" dirty="0">
                <a:solidFill>
                  <a:schemeClr val="accent4"/>
                </a:solidFill>
                <a:latin typeface="Poppins" pitchFamily="2" charset="77"/>
                <a:cs typeface="Poppins" pitchFamily="2" charset="77"/>
              </a:rPr>
              <a:t>Get in Touch!</a:t>
            </a:r>
            <a:endParaRPr sz="4000" b="1" dirty="0">
              <a:solidFill>
                <a:schemeClr val="accent4"/>
              </a:solidFill>
              <a:latin typeface="Poppins" pitchFamily="2" charset="77"/>
              <a:cs typeface="Poppins" pitchFamily="2" charset="77"/>
            </a:endParaRPr>
          </a:p>
        </p:txBody>
      </p:sp>
      <p:sp>
        <p:nvSpPr>
          <p:cNvPr id="16" name="TextBox 15">
            <a:extLst>
              <a:ext uri="{FF2B5EF4-FFF2-40B4-BE49-F238E27FC236}">
                <a16:creationId xmlns:a16="http://schemas.microsoft.com/office/drawing/2014/main" id="{E6836721-E7FD-8E4E-A04D-90FE6B3BF02C}"/>
              </a:ext>
            </a:extLst>
          </p:cNvPr>
          <p:cNvSpPr txBox="1"/>
          <p:nvPr/>
        </p:nvSpPr>
        <p:spPr>
          <a:xfrm>
            <a:off x="2083886" y="1873520"/>
            <a:ext cx="1047082" cy="276999"/>
          </a:xfrm>
          <a:prstGeom prst="rect">
            <a:avLst/>
          </a:prstGeom>
          <a:noFill/>
        </p:spPr>
        <p:txBody>
          <a:bodyPr wrap="none" rtlCol="0">
            <a:spAutoFit/>
          </a:bodyPr>
          <a:lstStyle/>
          <a:p>
            <a:r>
              <a:rPr lang="en-US" sz="1200" b="1" spc="15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CONTACT</a:t>
            </a:r>
            <a:endParaRPr sz="1200" b="1" spc="15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5767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E078B1-00FE-954E-A4C4-E0C2FD5960FD}"/>
              </a:ext>
            </a:extLst>
          </p:cNvPr>
          <p:cNvSpPr txBox="1"/>
          <p:nvPr/>
        </p:nvSpPr>
        <p:spPr>
          <a:xfrm>
            <a:off x="5579616" y="1480216"/>
            <a:ext cx="2688557" cy="707886"/>
          </a:xfrm>
          <a:prstGeom prst="rect">
            <a:avLst/>
          </a:prstGeom>
          <a:noFill/>
        </p:spPr>
        <p:txBody>
          <a:bodyPr wrap="none" rtlCol="0">
            <a:spAutoFit/>
          </a:bodyPr>
          <a:lstStyle/>
          <a:p>
            <a:r>
              <a:rPr lang="en-US" sz="4000" b="1" dirty="0">
                <a:solidFill>
                  <a:schemeClr val="accent1"/>
                </a:solidFill>
                <a:latin typeface="Poppins" pitchFamily="2" charset="77"/>
                <a:cs typeface="Poppins" pitchFamily="2" charset="77"/>
              </a:rPr>
              <a:t>Welcome</a:t>
            </a:r>
            <a:endParaRPr sz="4000" b="1" dirty="0">
              <a:solidFill>
                <a:schemeClr val="accent1"/>
              </a:solidFill>
              <a:latin typeface="Poppins" pitchFamily="2" charset="77"/>
              <a:cs typeface="Poppins" pitchFamily="2" charset="77"/>
            </a:endParaRPr>
          </a:p>
        </p:txBody>
      </p:sp>
      <p:sp>
        <p:nvSpPr>
          <p:cNvPr id="6" name="TextBox 5">
            <a:extLst>
              <a:ext uri="{FF2B5EF4-FFF2-40B4-BE49-F238E27FC236}">
                <a16:creationId xmlns:a16="http://schemas.microsoft.com/office/drawing/2014/main" id="{C5E18E1B-796A-144A-907A-8283F2A5B34C}"/>
              </a:ext>
            </a:extLst>
          </p:cNvPr>
          <p:cNvSpPr txBox="1"/>
          <p:nvPr/>
        </p:nvSpPr>
        <p:spPr>
          <a:xfrm>
            <a:off x="5593471" y="944584"/>
            <a:ext cx="1681871" cy="276999"/>
          </a:xfrm>
          <a:prstGeom prst="rect">
            <a:avLst/>
          </a:prstGeom>
          <a:noFill/>
        </p:spPr>
        <p:txBody>
          <a:bodyPr wrap="none" rtlCol="0">
            <a:spAutoFit/>
          </a:bodyPr>
          <a:lstStyle/>
          <a:p>
            <a:r>
              <a:rPr lang="en-US"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NUTRITION ORG</a:t>
            </a:r>
          </a:p>
        </p:txBody>
      </p:sp>
      <p:sp>
        <p:nvSpPr>
          <p:cNvPr id="7" name="TextBox 6">
            <a:extLst>
              <a:ext uri="{FF2B5EF4-FFF2-40B4-BE49-F238E27FC236}">
                <a16:creationId xmlns:a16="http://schemas.microsoft.com/office/drawing/2014/main" id="{127DFFA7-9125-B545-99D1-9D788EEA17D0}"/>
              </a:ext>
            </a:extLst>
          </p:cNvPr>
          <p:cNvSpPr txBox="1"/>
          <p:nvPr/>
        </p:nvSpPr>
        <p:spPr>
          <a:xfrm>
            <a:off x="5579617" y="2511312"/>
            <a:ext cx="5240784" cy="3061159"/>
          </a:xfrm>
          <a:prstGeom prst="rect">
            <a:avLst/>
          </a:prstGeom>
          <a:noFill/>
        </p:spPr>
        <p:txBody>
          <a:bodyPr wrap="square" rtlCol="0">
            <a:spAutoFit/>
          </a:bodyPr>
          <a:lstStyle/>
          <a:p>
            <a:pPr>
              <a:lnSpc>
                <a:spcPct val="150000"/>
              </a:lnSpc>
            </a:pP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vehicula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sit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blandit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mollis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nec</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Donec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tura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viverra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eleifend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lacus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vitae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ullamcorper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sollicitudinins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 ipsum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quis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sollicitudin</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ultrices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Donec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euismod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scelerisque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ligula. Maecenas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risus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aliquet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Curabitur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fermentum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suscipit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est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tincidunt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mattis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luctus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id. Donec in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eget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massa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bou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diam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condimentum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pretium.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Aliquam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erat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volutpat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Integer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tincidunt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orci</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Etiam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tristique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luctus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id. Donec in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eget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massa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diam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ome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condimentum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pretium.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Aliquam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erat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volutpat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Integer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tincidunt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orci</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Etiam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tristique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Aliquam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erat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volutpat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 name="Picture Placeholder 3">
            <a:extLst>
              <a:ext uri="{FF2B5EF4-FFF2-40B4-BE49-F238E27FC236}">
                <a16:creationId xmlns:a16="http://schemas.microsoft.com/office/drawing/2014/main" id="{FB22121B-8252-4345-9E8C-BBF80A049E7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30" r="330"/>
          <a:stretch>
            <a:fillRect/>
          </a:stretch>
        </p:blipFill>
        <p:spPr/>
      </p:pic>
    </p:spTree>
    <p:extLst>
      <p:ext uri="{BB962C8B-B14F-4D97-AF65-F5344CB8AC3E}">
        <p14:creationId xmlns:p14="http://schemas.microsoft.com/office/powerpoint/2010/main" val="3127749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43363AD-F630-4D8F-A5A3-21404454BF1C}"/>
              </a:ext>
            </a:extLst>
          </p:cNvPr>
          <p:cNvSpPr/>
          <p:nvPr/>
        </p:nvSpPr>
        <p:spPr>
          <a:xfrm>
            <a:off x="4461027" y="2890468"/>
            <a:ext cx="1936995" cy="3689947"/>
          </a:xfrm>
          <a:prstGeom prst="roundRect">
            <a:avLst>
              <a:gd name="adj" fmla="val 10766"/>
            </a:avLst>
          </a:prstGeom>
          <a:solidFill>
            <a:schemeClr val="bg1"/>
          </a:solidFill>
          <a:ln>
            <a:noFill/>
          </a:ln>
          <a:effectLst>
            <a:outerShdw blurRad="889000" dist="38100" sx="105000" sy="105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p>
        </p:txBody>
      </p:sp>
      <p:sp>
        <p:nvSpPr>
          <p:cNvPr id="20" name="TextBox 19">
            <a:extLst>
              <a:ext uri="{FF2B5EF4-FFF2-40B4-BE49-F238E27FC236}">
                <a16:creationId xmlns:a16="http://schemas.microsoft.com/office/drawing/2014/main" id="{DFA56070-C822-448D-973B-05714AA11822}"/>
              </a:ext>
            </a:extLst>
          </p:cNvPr>
          <p:cNvSpPr txBox="1"/>
          <p:nvPr/>
        </p:nvSpPr>
        <p:spPr>
          <a:xfrm>
            <a:off x="7395625" y="1448174"/>
            <a:ext cx="4070697" cy="2554545"/>
          </a:xfrm>
          <a:prstGeom prst="rect">
            <a:avLst/>
          </a:prstGeom>
          <a:noFill/>
        </p:spPr>
        <p:txBody>
          <a:bodyPr wrap="square" rtlCol="0">
            <a:spAutoFit/>
          </a:bodyPr>
          <a:lstStyle/>
          <a:p>
            <a:r>
              <a:rPr lang="en-US" sz="4000" b="1" dirty="0">
                <a:solidFill>
                  <a:schemeClr val="accent1"/>
                </a:solidFill>
                <a:latin typeface="Poppins" pitchFamily="2" charset="77"/>
                <a:ea typeface="Open Sans" panose="020B0606030504020204" pitchFamily="34" charset="0"/>
                <a:cs typeface="Poppins" pitchFamily="2" charset="77"/>
              </a:rPr>
              <a:t>Let food be thy medicine and </a:t>
            </a:r>
            <a:r>
              <a:rPr lang="en-US" sz="4000" b="1" dirty="0">
                <a:solidFill>
                  <a:schemeClr val="accent4"/>
                </a:solidFill>
                <a:latin typeface="Poppins" pitchFamily="2" charset="77"/>
                <a:ea typeface="Open Sans" panose="020B0606030504020204" pitchFamily="34" charset="0"/>
                <a:cs typeface="Poppins" pitchFamily="2" charset="77"/>
              </a:rPr>
              <a:t>medicine be thy food.</a:t>
            </a:r>
          </a:p>
        </p:txBody>
      </p:sp>
      <p:sp>
        <p:nvSpPr>
          <p:cNvPr id="21" name="TextBox 20">
            <a:extLst>
              <a:ext uri="{FF2B5EF4-FFF2-40B4-BE49-F238E27FC236}">
                <a16:creationId xmlns:a16="http://schemas.microsoft.com/office/drawing/2014/main" id="{61F76F63-C5CB-4DB5-9D75-220EA8888EE3}"/>
              </a:ext>
            </a:extLst>
          </p:cNvPr>
          <p:cNvSpPr txBox="1"/>
          <p:nvPr/>
        </p:nvSpPr>
        <p:spPr>
          <a:xfrm>
            <a:off x="7437190" y="857122"/>
            <a:ext cx="1297512" cy="276999"/>
          </a:xfrm>
          <a:prstGeom prst="rect">
            <a:avLst/>
          </a:prstGeom>
          <a:noFill/>
        </p:spPr>
        <p:txBody>
          <a:bodyPr wrap="square" rtlCol="0">
            <a:spAutoFit/>
          </a:bodyPr>
          <a:lstStyle/>
          <a:p>
            <a:r>
              <a:rPr lang="en-US"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a:t>
            </a:r>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BOUT US</a:t>
            </a:r>
          </a:p>
        </p:txBody>
      </p:sp>
      <p:sp>
        <p:nvSpPr>
          <p:cNvPr id="22" name="TextBox 21">
            <a:extLst>
              <a:ext uri="{FF2B5EF4-FFF2-40B4-BE49-F238E27FC236}">
                <a16:creationId xmlns:a16="http://schemas.microsoft.com/office/drawing/2014/main" id="{CBF018CB-4954-422B-9784-A08D4BC4C779}"/>
              </a:ext>
            </a:extLst>
          </p:cNvPr>
          <p:cNvSpPr txBox="1"/>
          <p:nvPr/>
        </p:nvSpPr>
        <p:spPr>
          <a:xfrm>
            <a:off x="7409480" y="4740150"/>
            <a:ext cx="3932832" cy="960584"/>
          </a:xfrm>
          <a:prstGeom prst="rect">
            <a:avLst/>
          </a:prstGeom>
          <a:noFill/>
        </p:spPr>
        <p:txBody>
          <a:bodyPr wrap="square" rtlCol="0">
            <a:spAutoFit/>
          </a:bodyPr>
          <a:lstStyle/>
          <a:p>
            <a:pP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Etiam tristique, elit ut consecteturve eiaculis, metus of lectus mattis justo, vel mollis eros neque quis augue. vel mollis eros neque quis</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7" name="TextBox 16">
            <a:extLst>
              <a:ext uri="{FF2B5EF4-FFF2-40B4-BE49-F238E27FC236}">
                <a16:creationId xmlns:a16="http://schemas.microsoft.com/office/drawing/2014/main" id="{2F607C1D-7C59-494E-AF6E-81BA4CB02C2E}"/>
              </a:ext>
            </a:extLst>
          </p:cNvPr>
          <p:cNvSpPr txBox="1"/>
          <p:nvPr/>
        </p:nvSpPr>
        <p:spPr>
          <a:xfrm rot="16200000">
            <a:off x="4165396" y="4381499"/>
            <a:ext cx="2528256" cy="707886"/>
          </a:xfrm>
          <a:prstGeom prst="rect">
            <a:avLst/>
          </a:prstGeom>
          <a:noFill/>
        </p:spPr>
        <p:txBody>
          <a:bodyPr wrap="none" rtlCol="0">
            <a:spAutoFit/>
          </a:bodyPr>
          <a:lstStyle/>
          <a:p>
            <a:r>
              <a:rPr lang="en-US" sz="4000" b="1" dirty="0">
                <a:solidFill>
                  <a:schemeClr val="accent4"/>
                </a:solidFill>
                <a:latin typeface="Poppins" pitchFamily="2" charset="77"/>
                <a:cs typeface="Poppins" pitchFamily="2" charset="77"/>
              </a:rPr>
              <a:t>Nut</a:t>
            </a:r>
            <a:r>
              <a:rPr lang="en-US" sz="4000" b="1" dirty="0">
                <a:solidFill>
                  <a:schemeClr val="accent1"/>
                </a:solidFill>
                <a:latin typeface="Poppins" pitchFamily="2" charset="77"/>
                <a:cs typeface="Poppins" pitchFamily="2" charset="77"/>
              </a:rPr>
              <a:t>rition</a:t>
            </a:r>
            <a:endParaRPr sz="4000" b="1" dirty="0">
              <a:solidFill>
                <a:schemeClr val="accent1"/>
              </a:solidFill>
              <a:latin typeface="Poppins" pitchFamily="2" charset="77"/>
              <a:cs typeface="Poppins" pitchFamily="2" charset="77"/>
            </a:endParaRPr>
          </a:p>
        </p:txBody>
      </p:sp>
      <p:pic>
        <p:nvPicPr>
          <p:cNvPr id="4" name="Picture Placeholder 3">
            <a:extLst>
              <a:ext uri="{FF2B5EF4-FFF2-40B4-BE49-F238E27FC236}">
                <a16:creationId xmlns:a16="http://schemas.microsoft.com/office/drawing/2014/main" id="{6EF2A635-5011-46FE-938E-5EEEEC57B00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109" b="12109"/>
          <a:stretch>
            <a:fillRect/>
          </a:stretch>
        </p:blipFill>
        <p:spPr/>
      </p:pic>
    </p:spTree>
    <p:extLst>
      <p:ext uri="{BB962C8B-B14F-4D97-AF65-F5344CB8AC3E}">
        <p14:creationId xmlns:p14="http://schemas.microsoft.com/office/powerpoint/2010/main" val="227238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FA56070-C822-448D-973B-05714AA11822}"/>
              </a:ext>
            </a:extLst>
          </p:cNvPr>
          <p:cNvSpPr txBox="1"/>
          <p:nvPr/>
        </p:nvSpPr>
        <p:spPr>
          <a:xfrm>
            <a:off x="1141313" y="1414942"/>
            <a:ext cx="3943305" cy="2554545"/>
          </a:xfrm>
          <a:prstGeom prst="rect">
            <a:avLst/>
          </a:prstGeom>
          <a:noFill/>
        </p:spPr>
        <p:txBody>
          <a:bodyPr wrap="square" rtlCol="0">
            <a:spAutoFit/>
          </a:bodyPr>
          <a:lstStyle/>
          <a:p>
            <a:r>
              <a:rPr lang="en-US" sz="4000" b="1" dirty="0">
                <a:solidFill>
                  <a:schemeClr val="accent1"/>
                </a:solidFill>
                <a:latin typeface="Poppins" pitchFamily="2" charset="77"/>
                <a:ea typeface="Open Sans" panose="020B0606030504020204" pitchFamily="34" charset="0"/>
                <a:cs typeface="Poppins" pitchFamily="2" charset="77"/>
              </a:rPr>
              <a:t>Let food be thy medicine </a:t>
            </a:r>
            <a:r>
              <a:rPr lang="en-US" sz="4000" b="1" dirty="0">
                <a:solidFill>
                  <a:schemeClr val="accent4"/>
                </a:solidFill>
                <a:latin typeface="Poppins" pitchFamily="2" charset="77"/>
                <a:ea typeface="Open Sans" panose="020B0606030504020204" pitchFamily="34" charset="0"/>
                <a:cs typeface="Poppins" pitchFamily="2" charset="77"/>
              </a:rPr>
              <a:t>and medicine be thy food.</a:t>
            </a:r>
          </a:p>
        </p:txBody>
      </p:sp>
      <p:sp>
        <p:nvSpPr>
          <p:cNvPr id="21" name="TextBox 20">
            <a:extLst>
              <a:ext uri="{FF2B5EF4-FFF2-40B4-BE49-F238E27FC236}">
                <a16:creationId xmlns:a16="http://schemas.microsoft.com/office/drawing/2014/main" id="{61F76F63-C5CB-4DB5-9D75-220EA8888EE3}"/>
              </a:ext>
            </a:extLst>
          </p:cNvPr>
          <p:cNvSpPr txBox="1"/>
          <p:nvPr/>
        </p:nvSpPr>
        <p:spPr>
          <a:xfrm>
            <a:off x="1182878" y="879308"/>
            <a:ext cx="2167881" cy="276999"/>
          </a:xfrm>
          <a:prstGeom prst="rect">
            <a:avLst/>
          </a:prstGeom>
          <a:noFill/>
        </p:spPr>
        <p:txBody>
          <a:bodyPr wrap="square" rtlCol="0">
            <a:spAutoFit/>
          </a:bodyPr>
          <a:lstStyle/>
          <a:p>
            <a:r>
              <a:rPr lang="en-US"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a:t>
            </a:r>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BOUT US</a:t>
            </a:r>
          </a:p>
        </p:txBody>
      </p:sp>
      <p:sp>
        <p:nvSpPr>
          <p:cNvPr id="22" name="TextBox 21">
            <a:extLst>
              <a:ext uri="{FF2B5EF4-FFF2-40B4-BE49-F238E27FC236}">
                <a16:creationId xmlns:a16="http://schemas.microsoft.com/office/drawing/2014/main" id="{CBF018CB-4954-422B-9784-A08D4BC4C779}"/>
              </a:ext>
            </a:extLst>
          </p:cNvPr>
          <p:cNvSpPr txBox="1"/>
          <p:nvPr/>
        </p:nvSpPr>
        <p:spPr>
          <a:xfrm>
            <a:off x="1155168" y="4279498"/>
            <a:ext cx="4022180" cy="1560748"/>
          </a:xfrm>
          <a:prstGeom prst="rect">
            <a:avLst/>
          </a:prstGeom>
          <a:noFill/>
        </p:spPr>
        <p:txBody>
          <a:bodyPr wrap="square" rtlCol="0">
            <a:spAutoFit/>
          </a:bodyPr>
          <a:lstStyle/>
          <a:p>
            <a:pP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blandit dolor mollis nec. Donecin un viverra eleifend lacus, vitae ullamcorper metus. Sed sollicitudin ipsum quis nun dolor sollicitudin ultrices. Donec euismod scelerisque ligula. </a:t>
            </a:r>
          </a:p>
        </p:txBody>
      </p:sp>
      <p:pic>
        <p:nvPicPr>
          <p:cNvPr id="6" name="Picture Placeholder 5">
            <a:extLst>
              <a:ext uri="{FF2B5EF4-FFF2-40B4-BE49-F238E27FC236}">
                <a16:creationId xmlns:a16="http://schemas.microsoft.com/office/drawing/2014/main" id="{C41BA4A6-CA3A-49D7-8C5A-B32B375ECE7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603" b="10603"/>
          <a:stretch>
            <a:fillRect/>
          </a:stretch>
        </p:blipFill>
        <p:spPr/>
      </p:pic>
    </p:spTree>
    <p:extLst>
      <p:ext uri="{BB962C8B-B14F-4D97-AF65-F5344CB8AC3E}">
        <p14:creationId xmlns:p14="http://schemas.microsoft.com/office/powerpoint/2010/main" val="3714232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E078B1-00FE-954E-A4C4-E0C2FD5960FD}"/>
              </a:ext>
            </a:extLst>
          </p:cNvPr>
          <p:cNvSpPr txBox="1"/>
          <p:nvPr/>
        </p:nvSpPr>
        <p:spPr>
          <a:xfrm>
            <a:off x="958630" y="1354535"/>
            <a:ext cx="5137371" cy="1323439"/>
          </a:xfrm>
          <a:prstGeom prst="rect">
            <a:avLst/>
          </a:prstGeom>
          <a:noFill/>
        </p:spPr>
        <p:txBody>
          <a:bodyPr wrap="square" rtlCol="0">
            <a:spAutoFit/>
          </a:bodyPr>
          <a:lstStyle/>
          <a:p>
            <a:r>
              <a:rPr lang="en-US" sz="4000" b="1" dirty="0">
                <a:solidFill>
                  <a:schemeClr val="accent1"/>
                </a:solidFill>
                <a:latin typeface="Poppins" pitchFamily="2" charset="77"/>
                <a:cs typeface="Poppins" pitchFamily="2" charset="77"/>
              </a:rPr>
              <a:t>Let food be thy </a:t>
            </a:r>
            <a:r>
              <a:rPr lang="en-US" sz="4000" b="1" dirty="0">
                <a:solidFill>
                  <a:schemeClr val="accent4"/>
                </a:solidFill>
                <a:latin typeface="Poppins" pitchFamily="2" charset="77"/>
                <a:cs typeface="Poppins" pitchFamily="2" charset="77"/>
              </a:rPr>
              <a:t>medicine.</a:t>
            </a:r>
          </a:p>
        </p:txBody>
      </p:sp>
      <p:sp>
        <p:nvSpPr>
          <p:cNvPr id="6" name="TextBox 5">
            <a:extLst>
              <a:ext uri="{FF2B5EF4-FFF2-40B4-BE49-F238E27FC236}">
                <a16:creationId xmlns:a16="http://schemas.microsoft.com/office/drawing/2014/main" id="{C5E18E1B-796A-144A-907A-8283F2A5B34C}"/>
              </a:ext>
            </a:extLst>
          </p:cNvPr>
          <p:cNvSpPr txBox="1"/>
          <p:nvPr/>
        </p:nvSpPr>
        <p:spPr>
          <a:xfrm>
            <a:off x="972485" y="832757"/>
            <a:ext cx="1119217" cy="276999"/>
          </a:xfrm>
          <a:prstGeom prst="rect">
            <a:avLst/>
          </a:prstGeom>
          <a:noFill/>
        </p:spPr>
        <p:txBody>
          <a:bodyPr wrap="none" rtlCol="0">
            <a:spAutoFit/>
          </a:bodyPr>
          <a:lstStyle/>
          <a:p>
            <a:r>
              <a:rPr lang="en-US"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rPr>
              <a:t>ABOUT US</a:t>
            </a:r>
            <a:endParaRPr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27DFFA7-9125-B545-99D1-9D788EEA17D0}"/>
              </a:ext>
            </a:extLst>
          </p:cNvPr>
          <p:cNvSpPr txBox="1"/>
          <p:nvPr/>
        </p:nvSpPr>
        <p:spPr>
          <a:xfrm>
            <a:off x="958630" y="3173393"/>
            <a:ext cx="5361718" cy="2761077"/>
          </a:xfrm>
          <a:prstGeom prst="rect">
            <a:avLst/>
          </a:prstGeom>
          <a:noFill/>
        </p:spPr>
        <p:txBody>
          <a:bodyPr wrap="square" rtlCol="0">
            <a:spAutoFit/>
          </a:bodyPr>
          <a:lstStyle/>
          <a:p>
            <a:pPr>
              <a:lnSpc>
                <a:spcPct val="150000"/>
              </a:lnSpc>
            </a:pP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vehicula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sit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blandit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mollis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nec</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Donec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tura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viverra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eleifend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lacus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vitae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ullamcorper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ip</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sollicitudinins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 ipsum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quis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sollicitudin</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ultrices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Donecron</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euismod</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scelerisque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ligula. Maecenas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risus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aliquetas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Curabitur</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fermentum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suscipit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est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tincidunt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mattis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luctus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id. Donec in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eget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massa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bou</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diam</a:t>
            </a:r>
            <a:endPar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Etiam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tristique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luctus</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id. Donec in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eget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massa</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diam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ome</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condimentum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pretium.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Aliquam</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erat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volutpat</a:t>
            </a:r>
            <a:r>
              <a:rPr lang="en-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4" name="Picture Placeholder 3">
            <a:extLst>
              <a:ext uri="{FF2B5EF4-FFF2-40B4-BE49-F238E27FC236}">
                <a16:creationId xmlns:a16="http://schemas.microsoft.com/office/drawing/2014/main" id="{D205425B-70E9-4E1F-8B46-C05D7028541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080" r="26080"/>
          <a:stretch>
            <a:fillRect/>
          </a:stretch>
        </p:blipFill>
        <p:spPr/>
      </p:pic>
    </p:spTree>
    <p:extLst>
      <p:ext uri="{BB962C8B-B14F-4D97-AF65-F5344CB8AC3E}">
        <p14:creationId xmlns:p14="http://schemas.microsoft.com/office/powerpoint/2010/main" val="537963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ircle: Hollow 5">
            <a:extLst>
              <a:ext uri="{FF2B5EF4-FFF2-40B4-BE49-F238E27FC236}">
                <a16:creationId xmlns:a16="http://schemas.microsoft.com/office/drawing/2014/main" id="{09A32E26-4064-42EB-AEB9-B0B498BA8642}"/>
              </a:ext>
            </a:extLst>
          </p:cNvPr>
          <p:cNvSpPr/>
          <p:nvPr/>
        </p:nvSpPr>
        <p:spPr>
          <a:xfrm>
            <a:off x="220586" y="850106"/>
            <a:ext cx="5157788" cy="5157788"/>
          </a:xfrm>
          <a:prstGeom prst="donut">
            <a:avLst>
              <a:gd name="adj" fmla="val 7136"/>
            </a:avLst>
          </a:prstGeom>
          <a:solidFill>
            <a:schemeClr val="bg1"/>
          </a:solidFill>
          <a:ln>
            <a:noFill/>
          </a:ln>
          <a:effectLst>
            <a:outerShdw blurRad="711200" dist="139700" sx="107000" sy="107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00">
              <a:solidFill>
                <a:schemeClr val="tx1"/>
              </a:solidFill>
            </a:endParaRPr>
          </a:p>
        </p:txBody>
      </p:sp>
      <p:sp>
        <p:nvSpPr>
          <p:cNvPr id="20" name="TextBox 19">
            <a:extLst>
              <a:ext uri="{FF2B5EF4-FFF2-40B4-BE49-F238E27FC236}">
                <a16:creationId xmlns:a16="http://schemas.microsoft.com/office/drawing/2014/main" id="{DFA56070-C822-448D-973B-05714AA11822}"/>
              </a:ext>
            </a:extLst>
          </p:cNvPr>
          <p:cNvSpPr txBox="1"/>
          <p:nvPr/>
        </p:nvSpPr>
        <p:spPr>
          <a:xfrm>
            <a:off x="6372615" y="1394225"/>
            <a:ext cx="3893603" cy="2554545"/>
          </a:xfrm>
          <a:prstGeom prst="rect">
            <a:avLst/>
          </a:prstGeom>
          <a:noFill/>
        </p:spPr>
        <p:txBody>
          <a:bodyPr wrap="square" rtlCol="0">
            <a:spAutoFit/>
          </a:bodyPr>
          <a:lstStyle/>
          <a:p>
            <a:r>
              <a:rPr lang="en-US" sz="4000" b="1" dirty="0">
                <a:solidFill>
                  <a:schemeClr val="accent1"/>
                </a:solidFill>
                <a:latin typeface="Poppins" pitchFamily="2" charset="77"/>
                <a:ea typeface="Open Sans" panose="020B0606030504020204" pitchFamily="34" charset="0"/>
                <a:cs typeface="Poppins" pitchFamily="2" charset="77"/>
              </a:rPr>
              <a:t>Let food be thy medicine </a:t>
            </a:r>
            <a:r>
              <a:rPr lang="en-US" sz="4000" b="1" dirty="0">
                <a:solidFill>
                  <a:schemeClr val="accent4"/>
                </a:solidFill>
                <a:latin typeface="Poppins" pitchFamily="2" charset="77"/>
                <a:ea typeface="Open Sans" panose="020B0606030504020204" pitchFamily="34" charset="0"/>
                <a:cs typeface="Poppins" pitchFamily="2" charset="77"/>
              </a:rPr>
              <a:t>and medicine be thy food.</a:t>
            </a:r>
          </a:p>
        </p:txBody>
      </p:sp>
      <p:sp>
        <p:nvSpPr>
          <p:cNvPr id="21" name="TextBox 20">
            <a:extLst>
              <a:ext uri="{FF2B5EF4-FFF2-40B4-BE49-F238E27FC236}">
                <a16:creationId xmlns:a16="http://schemas.microsoft.com/office/drawing/2014/main" id="{61F76F63-C5CB-4DB5-9D75-220EA8888EE3}"/>
              </a:ext>
            </a:extLst>
          </p:cNvPr>
          <p:cNvSpPr txBox="1"/>
          <p:nvPr/>
        </p:nvSpPr>
        <p:spPr>
          <a:xfrm>
            <a:off x="6414180" y="836251"/>
            <a:ext cx="1262407" cy="276999"/>
          </a:xfrm>
          <a:prstGeom prst="rect">
            <a:avLst/>
          </a:prstGeom>
          <a:noFill/>
        </p:spPr>
        <p:txBody>
          <a:bodyPr wrap="square" rtlCol="0">
            <a:spAutoFit/>
          </a:bodyPr>
          <a:lstStyle/>
          <a:p>
            <a:r>
              <a:rPr lang="en-US"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a:t>
            </a:r>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BOUT US</a:t>
            </a:r>
          </a:p>
        </p:txBody>
      </p:sp>
      <p:sp>
        <p:nvSpPr>
          <p:cNvPr id="8" name="TextBox 7">
            <a:extLst>
              <a:ext uri="{FF2B5EF4-FFF2-40B4-BE49-F238E27FC236}">
                <a16:creationId xmlns:a16="http://schemas.microsoft.com/office/drawing/2014/main" id="{0471CDA1-3210-974F-87CC-5C8DFD504626}"/>
              </a:ext>
            </a:extLst>
          </p:cNvPr>
          <p:cNvSpPr txBox="1"/>
          <p:nvPr/>
        </p:nvSpPr>
        <p:spPr>
          <a:xfrm>
            <a:off x="6372615" y="4253936"/>
            <a:ext cx="5009589" cy="1560748"/>
          </a:xfrm>
          <a:prstGeom prst="rect">
            <a:avLst/>
          </a:prstGeom>
          <a:noFill/>
        </p:spPr>
        <p:txBody>
          <a:bodyPr wrap="square" rtlCol="0">
            <a:spAutoFit/>
          </a:bodyPr>
          <a:lstStyle/>
          <a:p>
            <a:pPr algn="just">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Etiam tristique, elit ut consecteturve eiaculis, metus of lectus mattis justo, vel mollis eros neque quis augue. vel mollis eros neque quis augue. vel mollis eros neque quis augue. vel mollis eros neque quis augue el mollis eros neque quis augueros neque quis augue. ros neque quis augue. </a:t>
            </a:r>
            <a:endPar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3">
            <a:extLst>
              <a:ext uri="{FF2B5EF4-FFF2-40B4-BE49-F238E27FC236}">
                <a16:creationId xmlns:a16="http://schemas.microsoft.com/office/drawing/2014/main" id="{4EC5F648-9C37-4BC4-98E0-4CD82A1FA0A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10" b="1610"/>
          <a:stretch>
            <a:fillRect/>
          </a:stretch>
        </p:blipFill>
        <p:spPr/>
      </p:pic>
    </p:spTree>
    <p:extLst>
      <p:ext uri="{BB962C8B-B14F-4D97-AF65-F5344CB8AC3E}">
        <p14:creationId xmlns:p14="http://schemas.microsoft.com/office/powerpoint/2010/main" val="153031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FA56070-C822-448D-973B-05714AA11822}"/>
              </a:ext>
            </a:extLst>
          </p:cNvPr>
          <p:cNvSpPr txBox="1"/>
          <p:nvPr/>
        </p:nvSpPr>
        <p:spPr>
          <a:xfrm>
            <a:off x="1120662" y="1533203"/>
            <a:ext cx="3936248" cy="2554545"/>
          </a:xfrm>
          <a:prstGeom prst="rect">
            <a:avLst/>
          </a:prstGeom>
          <a:noFill/>
        </p:spPr>
        <p:txBody>
          <a:bodyPr wrap="square" rtlCol="0">
            <a:spAutoFit/>
          </a:bodyPr>
          <a:lstStyle/>
          <a:p>
            <a:r>
              <a:rPr lang="en-US" sz="4000" b="1" dirty="0">
                <a:solidFill>
                  <a:schemeClr val="accent1"/>
                </a:solidFill>
                <a:latin typeface="Poppins" pitchFamily="2" charset="77"/>
                <a:ea typeface="Open Sans" panose="020B0606030504020204" pitchFamily="34" charset="0"/>
                <a:cs typeface="Poppins" pitchFamily="2" charset="77"/>
              </a:rPr>
              <a:t>Let food be thy medicine </a:t>
            </a:r>
            <a:r>
              <a:rPr lang="en-US" sz="4000" b="1" dirty="0">
                <a:solidFill>
                  <a:schemeClr val="accent4"/>
                </a:solidFill>
                <a:latin typeface="Poppins" pitchFamily="2" charset="77"/>
                <a:ea typeface="Open Sans" panose="020B0606030504020204" pitchFamily="34" charset="0"/>
                <a:cs typeface="Poppins" pitchFamily="2" charset="77"/>
              </a:rPr>
              <a:t>and medicine be thy food.</a:t>
            </a:r>
          </a:p>
        </p:txBody>
      </p:sp>
      <p:sp>
        <p:nvSpPr>
          <p:cNvPr id="21" name="TextBox 20">
            <a:extLst>
              <a:ext uri="{FF2B5EF4-FFF2-40B4-BE49-F238E27FC236}">
                <a16:creationId xmlns:a16="http://schemas.microsoft.com/office/drawing/2014/main" id="{61F76F63-C5CB-4DB5-9D75-220EA8888EE3}"/>
              </a:ext>
            </a:extLst>
          </p:cNvPr>
          <p:cNvSpPr txBox="1"/>
          <p:nvPr/>
        </p:nvSpPr>
        <p:spPr>
          <a:xfrm>
            <a:off x="1148371" y="1010773"/>
            <a:ext cx="2079747" cy="276999"/>
          </a:xfrm>
          <a:prstGeom prst="rect">
            <a:avLst/>
          </a:prstGeom>
          <a:noFill/>
        </p:spPr>
        <p:txBody>
          <a:bodyPr wrap="square" rtlCol="0">
            <a:spAutoFit/>
          </a:bodyPr>
          <a:lstStyle/>
          <a:p>
            <a:r>
              <a:rPr lang="en-US"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a:t>
            </a:r>
            <a:r>
              <a:rPr lang="id-ID" sz="1200" b="1" spc="150" dirty="0">
                <a:solidFill>
                  <a:schemeClr val="accent4"/>
                </a:solidFill>
                <a:latin typeface="Open Sans" panose="020B0606030504020204" pitchFamily="34" charset="0"/>
                <a:ea typeface="Open Sans" panose="020B0606030504020204" pitchFamily="34" charset="0"/>
                <a:cs typeface="Open Sans" panose="020B0606030504020204" pitchFamily="34" charset="0"/>
              </a:rPr>
              <a:t>BOUT US</a:t>
            </a:r>
          </a:p>
        </p:txBody>
      </p:sp>
      <p:sp>
        <p:nvSpPr>
          <p:cNvPr id="22" name="TextBox 21">
            <a:extLst>
              <a:ext uri="{FF2B5EF4-FFF2-40B4-BE49-F238E27FC236}">
                <a16:creationId xmlns:a16="http://schemas.microsoft.com/office/drawing/2014/main" id="{CBF018CB-4954-422B-9784-A08D4BC4C779}"/>
              </a:ext>
            </a:extLst>
          </p:cNvPr>
          <p:cNvSpPr txBox="1"/>
          <p:nvPr/>
        </p:nvSpPr>
        <p:spPr>
          <a:xfrm>
            <a:off x="1120661" y="4453167"/>
            <a:ext cx="4316997" cy="1260666"/>
          </a:xfrm>
          <a:prstGeom prst="rect">
            <a:avLst/>
          </a:prstGeom>
          <a:noFill/>
        </p:spPr>
        <p:txBody>
          <a:bodyPr wrap="square" rtlCol="0">
            <a:spAutoFit/>
          </a:bodyPr>
          <a:lstStyle/>
          <a:p>
            <a:pPr>
              <a:lnSpc>
                <a:spcPct val="150000"/>
              </a:lnSpc>
            </a:pP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 vehicula dolor arcu, sit amet blandit dolor mollis nec. Donecin un viverra</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union</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eleifend lacus, vitae</a:t>
            </a:r>
            <a:r>
              <a:rPr lang="en-US"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inle</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ullamcorper metus.</a:t>
            </a:r>
            <a:r>
              <a:rPr 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Sed sollicitudin ipsum quis nun dolor</a:t>
            </a:r>
            <a:r>
              <a:rPr lang="en-US"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ame</a:t>
            </a:r>
            <a:r>
              <a:rPr lang="id-ID"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sollicitudin ultrices. </a:t>
            </a:r>
          </a:p>
        </p:txBody>
      </p:sp>
      <p:pic>
        <p:nvPicPr>
          <p:cNvPr id="4" name="Picture Placeholder 3">
            <a:extLst>
              <a:ext uri="{FF2B5EF4-FFF2-40B4-BE49-F238E27FC236}">
                <a16:creationId xmlns:a16="http://schemas.microsoft.com/office/drawing/2014/main" id="{DF6EB001-5271-4716-9412-5FC836A2D4A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822" r="3822"/>
          <a:stretch>
            <a:fillRect/>
          </a:stretch>
        </p:blipFill>
        <p:spPr/>
      </p:pic>
      <p:pic>
        <p:nvPicPr>
          <p:cNvPr id="7" name="Picture Placeholder 6">
            <a:extLst>
              <a:ext uri="{FF2B5EF4-FFF2-40B4-BE49-F238E27FC236}">
                <a16:creationId xmlns:a16="http://schemas.microsoft.com/office/drawing/2014/main" id="{C47501B4-A397-439E-9C30-7D7ECD8AAFF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90" b="1090"/>
          <a:stretch>
            <a:fillRect/>
          </a:stretch>
        </p:blipFill>
        <p:spPr/>
      </p:pic>
    </p:spTree>
    <p:extLst>
      <p:ext uri="{BB962C8B-B14F-4D97-AF65-F5344CB8AC3E}">
        <p14:creationId xmlns:p14="http://schemas.microsoft.com/office/powerpoint/2010/main" val="3766875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9ECCF27-B1B8-7545-8191-167613CA0881}"/>
              </a:ext>
            </a:extLst>
          </p:cNvPr>
          <p:cNvSpPr/>
          <p:nvPr/>
        </p:nvSpPr>
        <p:spPr>
          <a:xfrm>
            <a:off x="4102929" y="982192"/>
            <a:ext cx="1646708" cy="16467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900"/>
          </a:p>
        </p:txBody>
      </p:sp>
      <p:pic>
        <p:nvPicPr>
          <p:cNvPr id="4" name="Picture Placeholder 3">
            <a:extLst>
              <a:ext uri="{FF2B5EF4-FFF2-40B4-BE49-F238E27FC236}">
                <a16:creationId xmlns:a16="http://schemas.microsoft.com/office/drawing/2014/main" id="{6020C8B4-EABF-4436-A9B5-C4231869DCA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172" b="14172"/>
          <a:stretch>
            <a:fillRect/>
          </a:stretch>
        </p:blipFill>
        <p:spPr/>
      </p:pic>
      <p:sp>
        <p:nvSpPr>
          <p:cNvPr id="12" name="TextBox 11">
            <a:extLst>
              <a:ext uri="{FF2B5EF4-FFF2-40B4-BE49-F238E27FC236}">
                <a16:creationId xmlns:a16="http://schemas.microsoft.com/office/drawing/2014/main" id="{C94938F5-B4EA-5245-8F9B-AADCEB981412}"/>
              </a:ext>
            </a:extLst>
          </p:cNvPr>
          <p:cNvSpPr txBox="1"/>
          <p:nvPr/>
        </p:nvSpPr>
        <p:spPr>
          <a:xfrm>
            <a:off x="6574619" y="1285266"/>
            <a:ext cx="3788579" cy="1323439"/>
          </a:xfrm>
          <a:prstGeom prst="rect">
            <a:avLst/>
          </a:prstGeom>
          <a:noFill/>
        </p:spPr>
        <p:txBody>
          <a:bodyPr wrap="square" rtlCol="0">
            <a:spAutoFit/>
          </a:bodyPr>
          <a:lstStyle/>
          <a:p>
            <a:r>
              <a:rPr lang="en-ID" sz="4000" b="1" dirty="0">
                <a:solidFill>
                  <a:schemeClr val="accent1"/>
                </a:solidFill>
                <a:latin typeface="Poppins" pitchFamily="2" charset="77"/>
                <a:cs typeface="Poppins" pitchFamily="2" charset="77"/>
              </a:rPr>
              <a:t>What Our </a:t>
            </a:r>
            <a:r>
              <a:rPr lang="en-ID" sz="4000" b="1" dirty="0">
                <a:solidFill>
                  <a:schemeClr val="accent4"/>
                </a:solidFill>
                <a:latin typeface="Poppins" pitchFamily="2" charset="77"/>
                <a:cs typeface="Poppins" pitchFamily="2" charset="77"/>
              </a:rPr>
              <a:t>CEO Says ?</a:t>
            </a:r>
            <a:endParaRPr sz="4000" b="1" dirty="0">
              <a:solidFill>
                <a:schemeClr val="accent4"/>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11216401-A658-2747-8FB0-2D25C4C0B19A}"/>
              </a:ext>
            </a:extLst>
          </p:cNvPr>
          <p:cNvSpPr txBox="1"/>
          <p:nvPr/>
        </p:nvSpPr>
        <p:spPr>
          <a:xfrm>
            <a:off x="6588474" y="832757"/>
            <a:ext cx="1056700" cy="276999"/>
          </a:xfrm>
          <a:prstGeom prst="rect">
            <a:avLst/>
          </a:prstGeom>
          <a:noFill/>
        </p:spPr>
        <p:txBody>
          <a:bodyPr wrap="none" rtlCol="0">
            <a:spAutoFit/>
          </a:bodyPr>
          <a:lstStyle/>
          <a:p>
            <a:r>
              <a:rPr lang="en-US"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rPr>
              <a:t>CEO SAYS</a:t>
            </a:r>
            <a:endParaRPr sz="1200" b="1" spc="15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A82303ED-C341-CC42-BB2F-AE18D70603D8}"/>
              </a:ext>
            </a:extLst>
          </p:cNvPr>
          <p:cNvSpPr txBox="1"/>
          <p:nvPr/>
        </p:nvSpPr>
        <p:spPr>
          <a:xfrm>
            <a:off x="6865198" y="2900548"/>
            <a:ext cx="3623046" cy="2160913"/>
          </a:xfrm>
          <a:prstGeom prst="rect">
            <a:avLst/>
          </a:prstGeom>
          <a:noFill/>
        </p:spPr>
        <p:txBody>
          <a:bodyPr wrap="square" rtlCol="0">
            <a:spAutoFit/>
          </a:bodyPr>
          <a:lstStyle/>
          <a:p>
            <a:pPr>
              <a:lnSpc>
                <a:spcPct val="150000"/>
              </a:lnSpc>
            </a:pP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Fusce</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vehicula</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arcu</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sit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amet</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blandit</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mollis</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nec</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Donec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tura</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viverra</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eleifend</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lacus</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vitae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ullamcorper</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metus</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Sed</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ipsolem</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noe</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sollicitudinins</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 ipsum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quis</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nunc</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sollicitudin</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ultrices</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Donecron</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euismod</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scelerisque</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ligula. Maecenas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Lorem ipsum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dolor</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euismod</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scelerisque</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ligula. Maecenas </a:t>
            </a:r>
            <a:r>
              <a:rPr lang="en-ID" sz="1300" i="1"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eu</a:t>
            </a:r>
            <a:r>
              <a:rPr lang="en-ID" sz="13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6" name="TextBox 15">
            <a:extLst>
              <a:ext uri="{FF2B5EF4-FFF2-40B4-BE49-F238E27FC236}">
                <a16:creationId xmlns:a16="http://schemas.microsoft.com/office/drawing/2014/main" id="{DCB7BB26-D14F-6848-88D8-940EABC77C1D}"/>
              </a:ext>
            </a:extLst>
          </p:cNvPr>
          <p:cNvSpPr txBox="1"/>
          <p:nvPr/>
        </p:nvSpPr>
        <p:spPr>
          <a:xfrm>
            <a:off x="6574619" y="5394873"/>
            <a:ext cx="3623046" cy="338554"/>
          </a:xfrm>
          <a:prstGeom prst="rect">
            <a:avLst/>
          </a:prstGeom>
          <a:noFill/>
        </p:spPr>
        <p:txBody>
          <a:bodyPr wrap="square" rtlCol="0">
            <a:spAutoFit/>
          </a:bodyPr>
          <a:lstStyle/>
          <a:p>
            <a:r>
              <a:rPr lang="en-ID" sz="1600" b="1" dirty="0" err="1">
                <a:solidFill>
                  <a:schemeClr val="accent1"/>
                </a:solidFill>
                <a:latin typeface="Poppins" pitchFamily="2" charset="77"/>
                <a:cs typeface="Poppins" pitchFamily="2" charset="77"/>
              </a:rPr>
              <a:t>Amanta</a:t>
            </a:r>
            <a:r>
              <a:rPr lang="en-ID" sz="1600" b="1" dirty="0">
                <a:solidFill>
                  <a:schemeClr val="accent1"/>
                </a:solidFill>
                <a:latin typeface="Poppins" pitchFamily="2" charset="77"/>
                <a:cs typeface="Poppins" pitchFamily="2" charset="77"/>
              </a:rPr>
              <a:t> </a:t>
            </a:r>
            <a:r>
              <a:rPr lang="en-ID" sz="1600" b="1" dirty="0" err="1">
                <a:solidFill>
                  <a:schemeClr val="accent1"/>
                </a:solidFill>
                <a:latin typeface="Poppins" pitchFamily="2" charset="77"/>
                <a:cs typeface="Poppins" pitchFamily="2" charset="77"/>
              </a:rPr>
              <a:t>Roshine</a:t>
            </a:r>
            <a:endParaRPr sz="1600" b="1" dirty="0">
              <a:solidFill>
                <a:schemeClr val="accent1"/>
              </a:solidFill>
              <a:latin typeface="Poppins" pitchFamily="2" charset="77"/>
              <a:cs typeface="Poppins" pitchFamily="2" charset="77"/>
            </a:endParaRPr>
          </a:p>
        </p:txBody>
      </p:sp>
      <p:sp>
        <p:nvSpPr>
          <p:cNvPr id="17" name="TextBox 16">
            <a:extLst>
              <a:ext uri="{FF2B5EF4-FFF2-40B4-BE49-F238E27FC236}">
                <a16:creationId xmlns:a16="http://schemas.microsoft.com/office/drawing/2014/main" id="{B11DEDB9-52BA-B249-BA78-EDBE467AAF73}"/>
              </a:ext>
            </a:extLst>
          </p:cNvPr>
          <p:cNvSpPr txBox="1"/>
          <p:nvPr/>
        </p:nvSpPr>
        <p:spPr>
          <a:xfrm>
            <a:off x="6574619" y="5739153"/>
            <a:ext cx="1653017" cy="276999"/>
          </a:xfrm>
          <a:prstGeom prst="rect">
            <a:avLst/>
          </a:prstGeom>
          <a:noFill/>
        </p:spPr>
        <p:txBody>
          <a:bodyPr wrap="none" rtlCol="0">
            <a:spAutoFit/>
          </a:bodyPr>
          <a:lstStyle/>
          <a:p>
            <a:r>
              <a:rPr lang="en-US" sz="1200" b="1" spc="150" dirty="0">
                <a:solidFill>
                  <a:schemeClr val="bg2">
                    <a:lumMod val="90000"/>
                  </a:schemeClr>
                </a:solidFill>
                <a:latin typeface="Open Sans" panose="020B0606030504020204" pitchFamily="34" charset="0"/>
                <a:ea typeface="Open Sans" panose="020B0606030504020204" pitchFamily="34" charset="0"/>
                <a:cs typeface="Open Sans" panose="020B0606030504020204" pitchFamily="34" charset="0"/>
              </a:rPr>
              <a:t>CEO NUTRITION</a:t>
            </a:r>
          </a:p>
        </p:txBody>
      </p:sp>
    </p:spTree>
    <p:extLst>
      <p:ext uri="{BB962C8B-B14F-4D97-AF65-F5344CB8AC3E}">
        <p14:creationId xmlns:p14="http://schemas.microsoft.com/office/powerpoint/2010/main" val="2657919154"/>
      </p:ext>
    </p:extLst>
  </p:cSld>
  <p:clrMapOvr>
    <a:masterClrMapping/>
  </p:clrMapOvr>
</p:sld>
</file>

<file path=ppt/theme/theme1.xml><?xml version="1.0" encoding="utf-8"?>
<a:theme xmlns:a="http://schemas.openxmlformats.org/drawingml/2006/main" name="Office Theme">
  <a:themeElements>
    <a:clrScheme name="ShapeShift's Blueless Black">
      <a:dk1>
        <a:srgbClr val="232220"/>
      </a:dk1>
      <a:lt1>
        <a:srgbClr val="FFFFFF"/>
      </a:lt1>
      <a:dk2>
        <a:srgbClr val="232220"/>
      </a:dk2>
      <a:lt2>
        <a:srgbClr val="FFFFFF"/>
      </a:lt2>
      <a:accent1>
        <a:srgbClr val="A3CED8"/>
      </a:accent1>
      <a:accent2>
        <a:srgbClr val="83BFC9"/>
      </a:accent2>
      <a:accent3>
        <a:srgbClr val="5FAAB2"/>
      </a:accent3>
      <a:accent4>
        <a:srgbClr val="586E93"/>
      </a:accent4>
      <a:accent5>
        <a:srgbClr val="3F5177"/>
      </a:accent5>
      <a:accent6>
        <a:srgbClr val="2F3A56"/>
      </a:accent6>
      <a:hlink>
        <a:srgbClr val="5B9BD5"/>
      </a:hlink>
      <a:folHlink>
        <a:srgbClr val="70AD47"/>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1468</Words>
  <Application>Microsoft Office PowerPoint</Application>
  <PresentationFormat>Widescreen</PresentationFormat>
  <Paragraphs>145</Paragraphs>
  <Slides>25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Open Sans</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55</cp:revision>
  <dcterms:created xsi:type="dcterms:W3CDTF">2021-02-09T15:50:15Z</dcterms:created>
  <dcterms:modified xsi:type="dcterms:W3CDTF">2021-02-22T10:10:11Z</dcterms:modified>
</cp:coreProperties>
</file>