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58" r:id="rId8"/>
    <p:sldId id="265" r:id="rId9"/>
    <p:sldId id="266" r:id="rId10"/>
    <p:sldId id="267" r:id="rId11"/>
    <p:sldId id="268" r:id="rId12"/>
    <p:sldId id="269" r:id="rId13"/>
    <p:sldId id="270" r:id="rId14"/>
    <p:sldId id="271" r:id="rId15"/>
    <p:sldId id="274" r:id="rId16"/>
    <p:sldId id="275" r:id="rId17"/>
    <p:sldId id="276" r:id="rId18"/>
    <p:sldId id="277" r:id="rId19"/>
    <p:sldId id="278" r:id="rId20"/>
    <p:sldId id="279" r:id="rId21"/>
    <p:sldId id="280" r:id="rId22"/>
    <p:sldId id="282" r:id="rId23"/>
    <p:sldId id="284" r:id="rId24"/>
    <p:sldId id="285"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2" autoAdjust="0"/>
    <p:restoredTop sz="96229" autoAdjust="0"/>
  </p:normalViewPr>
  <p:slideViewPr>
    <p:cSldViewPr snapToGrid="0">
      <p:cViewPr varScale="1">
        <p:scale>
          <a:sx n="121" d="100"/>
          <a:sy n="121" d="100"/>
        </p:scale>
        <p:origin x="12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E80-203F-44E5-949A-AFC1D13AFE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93EBC-A9EC-43DC-B0F3-DB4D9B2852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429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219450" y="0"/>
            <a:ext cx="4343400" cy="6858000"/>
          </a:xfrm>
          <a:custGeom>
            <a:avLst/>
            <a:gdLst>
              <a:gd name="connsiteX0" fmla="*/ 0 w 4343400"/>
              <a:gd name="connsiteY0" fmla="*/ 0 h 6858000"/>
              <a:gd name="connsiteX1" fmla="*/ 4343400 w 4343400"/>
              <a:gd name="connsiteY1" fmla="*/ 0 h 6858000"/>
              <a:gd name="connsiteX2" fmla="*/ 4343400 w 4343400"/>
              <a:gd name="connsiteY2" fmla="*/ 6858000 h 6858000"/>
              <a:gd name="connsiteX3" fmla="*/ 0 w 4343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43400" h="6858000">
                <a:moveTo>
                  <a:pt x="0" y="0"/>
                </a:moveTo>
                <a:lnTo>
                  <a:pt x="4343400" y="0"/>
                </a:lnTo>
                <a:lnTo>
                  <a:pt x="43434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1229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83670" y="0"/>
            <a:ext cx="3733800" cy="6858000"/>
          </a:xfrm>
          <a:custGeom>
            <a:avLst/>
            <a:gdLst>
              <a:gd name="connsiteX0" fmla="*/ 0 w 3733800"/>
              <a:gd name="connsiteY0" fmla="*/ 0 h 6858000"/>
              <a:gd name="connsiteX1" fmla="*/ 3733800 w 3733800"/>
              <a:gd name="connsiteY1" fmla="*/ 0 h 6858000"/>
              <a:gd name="connsiteX2" fmla="*/ 3733800 w 3733800"/>
              <a:gd name="connsiteY2" fmla="*/ 6858000 h 6858000"/>
              <a:gd name="connsiteX3" fmla="*/ 0 w 3733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33800" h="6858000">
                <a:moveTo>
                  <a:pt x="0" y="0"/>
                </a:moveTo>
                <a:lnTo>
                  <a:pt x="3733800" y="0"/>
                </a:lnTo>
                <a:lnTo>
                  <a:pt x="37338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57320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972550" y="1047750"/>
            <a:ext cx="2247900" cy="2247900"/>
          </a:xfrm>
          <a:custGeom>
            <a:avLst/>
            <a:gdLst>
              <a:gd name="connsiteX0" fmla="*/ 0 w 2247900"/>
              <a:gd name="connsiteY0" fmla="*/ 0 h 2247900"/>
              <a:gd name="connsiteX1" fmla="*/ 2247900 w 2247900"/>
              <a:gd name="connsiteY1" fmla="*/ 0 h 2247900"/>
              <a:gd name="connsiteX2" fmla="*/ 2247900 w 2247900"/>
              <a:gd name="connsiteY2" fmla="*/ 2247900 h 2247900"/>
              <a:gd name="connsiteX3" fmla="*/ 0 w 2247900"/>
              <a:gd name="connsiteY3" fmla="*/ 2247900 h 2247900"/>
            </a:gdLst>
            <a:ahLst/>
            <a:cxnLst>
              <a:cxn ang="0">
                <a:pos x="connsiteX0" y="connsiteY0"/>
              </a:cxn>
              <a:cxn ang="0">
                <a:pos x="connsiteX1" y="connsiteY1"/>
              </a:cxn>
              <a:cxn ang="0">
                <a:pos x="connsiteX2" y="connsiteY2"/>
              </a:cxn>
              <a:cxn ang="0">
                <a:pos x="connsiteX3" y="connsiteY3"/>
              </a:cxn>
            </a:cxnLst>
            <a:rect l="l" t="t" r="r" b="b"/>
            <a:pathLst>
              <a:path w="2247900" h="2247900">
                <a:moveTo>
                  <a:pt x="0" y="0"/>
                </a:moveTo>
                <a:lnTo>
                  <a:pt x="2247900" y="0"/>
                </a:lnTo>
                <a:lnTo>
                  <a:pt x="2247900" y="2247900"/>
                </a:lnTo>
                <a:lnTo>
                  <a:pt x="0" y="2247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6229350" y="1047750"/>
            <a:ext cx="2247900" cy="2247900"/>
          </a:xfrm>
          <a:custGeom>
            <a:avLst/>
            <a:gdLst>
              <a:gd name="connsiteX0" fmla="*/ 0 w 2247900"/>
              <a:gd name="connsiteY0" fmla="*/ 0 h 2247900"/>
              <a:gd name="connsiteX1" fmla="*/ 2247900 w 2247900"/>
              <a:gd name="connsiteY1" fmla="*/ 0 h 2247900"/>
              <a:gd name="connsiteX2" fmla="*/ 2247900 w 2247900"/>
              <a:gd name="connsiteY2" fmla="*/ 2247900 h 2247900"/>
              <a:gd name="connsiteX3" fmla="*/ 0 w 2247900"/>
              <a:gd name="connsiteY3" fmla="*/ 2247900 h 2247900"/>
            </a:gdLst>
            <a:ahLst/>
            <a:cxnLst>
              <a:cxn ang="0">
                <a:pos x="connsiteX0" y="connsiteY0"/>
              </a:cxn>
              <a:cxn ang="0">
                <a:pos x="connsiteX1" y="connsiteY1"/>
              </a:cxn>
              <a:cxn ang="0">
                <a:pos x="connsiteX2" y="connsiteY2"/>
              </a:cxn>
              <a:cxn ang="0">
                <a:pos x="connsiteX3" y="connsiteY3"/>
              </a:cxn>
            </a:cxnLst>
            <a:rect l="l" t="t" r="r" b="b"/>
            <a:pathLst>
              <a:path w="2247900" h="2247900">
                <a:moveTo>
                  <a:pt x="0" y="0"/>
                </a:moveTo>
                <a:lnTo>
                  <a:pt x="2247900" y="0"/>
                </a:lnTo>
                <a:lnTo>
                  <a:pt x="2247900" y="2247900"/>
                </a:lnTo>
                <a:lnTo>
                  <a:pt x="0" y="2247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252043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8039100" cy="6858000"/>
          </a:xfrm>
          <a:custGeom>
            <a:avLst/>
            <a:gdLst>
              <a:gd name="connsiteX0" fmla="*/ 0 w 8039100"/>
              <a:gd name="connsiteY0" fmla="*/ 0 h 6858000"/>
              <a:gd name="connsiteX1" fmla="*/ 8039100 w 8039100"/>
              <a:gd name="connsiteY1" fmla="*/ 0 h 6858000"/>
              <a:gd name="connsiteX2" fmla="*/ 8039100 w 8039100"/>
              <a:gd name="connsiteY2" fmla="*/ 6858000 h 6858000"/>
              <a:gd name="connsiteX3" fmla="*/ 0 w 8039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39100" h="6858000">
                <a:moveTo>
                  <a:pt x="0" y="0"/>
                </a:moveTo>
                <a:lnTo>
                  <a:pt x="8039100" y="0"/>
                </a:lnTo>
                <a:lnTo>
                  <a:pt x="80391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623692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295900" y="1268511"/>
            <a:ext cx="2324100" cy="2324100"/>
          </a:xfrm>
          <a:custGeom>
            <a:avLst/>
            <a:gdLst>
              <a:gd name="connsiteX0" fmla="*/ 1162050 w 2324100"/>
              <a:gd name="connsiteY0" fmla="*/ 0 h 2324100"/>
              <a:gd name="connsiteX1" fmla="*/ 2324100 w 2324100"/>
              <a:gd name="connsiteY1" fmla="*/ 1162050 h 2324100"/>
              <a:gd name="connsiteX2" fmla="*/ 1162050 w 2324100"/>
              <a:gd name="connsiteY2" fmla="*/ 2324100 h 2324100"/>
              <a:gd name="connsiteX3" fmla="*/ 0 w 2324100"/>
              <a:gd name="connsiteY3" fmla="*/ 1162050 h 2324100"/>
              <a:gd name="connsiteX4" fmla="*/ 1162050 w 232410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2324100">
                <a:moveTo>
                  <a:pt x="1162050" y="0"/>
                </a:moveTo>
                <a:cubicBezTo>
                  <a:pt x="1803832" y="0"/>
                  <a:pt x="2324100" y="520268"/>
                  <a:pt x="2324100" y="1162050"/>
                </a:cubicBezTo>
                <a:cubicBezTo>
                  <a:pt x="2324100" y="1803832"/>
                  <a:pt x="1803832" y="2324100"/>
                  <a:pt x="1162050" y="2324100"/>
                </a:cubicBezTo>
                <a:cubicBezTo>
                  <a:pt x="520268" y="2324100"/>
                  <a:pt x="0" y="1803832"/>
                  <a:pt x="0" y="1162050"/>
                </a:cubicBezTo>
                <a:cubicBezTo>
                  <a:pt x="0" y="520268"/>
                  <a:pt x="520268" y="0"/>
                  <a:pt x="116205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8801100" y="1268511"/>
            <a:ext cx="2324100" cy="2324100"/>
          </a:xfrm>
          <a:custGeom>
            <a:avLst/>
            <a:gdLst>
              <a:gd name="connsiteX0" fmla="*/ 1162050 w 2324100"/>
              <a:gd name="connsiteY0" fmla="*/ 0 h 2324100"/>
              <a:gd name="connsiteX1" fmla="*/ 2324100 w 2324100"/>
              <a:gd name="connsiteY1" fmla="*/ 1162050 h 2324100"/>
              <a:gd name="connsiteX2" fmla="*/ 1162050 w 2324100"/>
              <a:gd name="connsiteY2" fmla="*/ 2324100 h 2324100"/>
              <a:gd name="connsiteX3" fmla="*/ 0 w 2324100"/>
              <a:gd name="connsiteY3" fmla="*/ 1162050 h 2324100"/>
              <a:gd name="connsiteX4" fmla="*/ 1162050 w 232410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2324100">
                <a:moveTo>
                  <a:pt x="1162050" y="0"/>
                </a:moveTo>
                <a:cubicBezTo>
                  <a:pt x="1803832" y="0"/>
                  <a:pt x="2324100" y="520268"/>
                  <a:pt x="2324100" y="1162050"/>
                </a:cubicBezTo>
                <a:cubicBezTo>
                  <a:pt x="2324100" y="1803832"/>
                  <a:pt x="1803832" y="2324100"/>
                  <a:pt x="1162050" y="2324100"/>
                </a:cubicBezTo>
                <a:cubicBezTo>
                  <a:pt x="520268" y="2324100"/>
                  <a:pt x="0" y="1803832"/>
                  <a:pt x="0" y="1162050"/>
                </a:cubicBezTo>
                <a:cubicBezTo>
                  <a:pt x="0" y="520268"/>
                  <a:pt x="520268" y="0"/>
                  <a:pt x="116205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004105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3409295" y="1021976"/>
            <a:ext cx="2435942" cy="4814048"/>
          </a:xfrm>
          <a:custGeom>
            <a:avLst/>
            <a:gdLst>
              <a:gd name="connsiteX0" fmla="*/ 0 w 2435942"/>
              <a:gd name="connsiteY0" fmla="*/ 0 h 4814048"/>
              <a:gd name="connsiteX1" fmla="*/ 2435942 w 2435942"/>
              <a:gd name="connsiteY1" fmla="*/ 0 h 4814048"/>
              <a:gd name="connsiteX2" fmla="*/ 2435942 w 2435942"/>
              <a:gd name="connsiteY2" fmla="*/ 4814048 h 4814048"/>
              <a:gd name="connsiteX3" fmla="*/ 0 w 2435942"/>
              <a:gd name="connsiteY3" fmla="*/ 4814048 h 4814048"/>
            </a:gdLst>
            <a:ahLst/>
            <a:cxnLst>
              <a:cxn ang="0">
                <a:pos x="connsiteX0" y="connsiteY0"/>
              </a:cxn>
              <a:cxn ang="0">
                <a:pos x="connsiteX1" y="connsiteY1"/>
              </a:cxn>
              <a:cxn ang="0">
                <a:pos x="connsiteX2" y="connsiteY2"/>
              </a:cxn>
              <a:cxn ang="0">
                <a:pos x="connsiteX3" y="connsiteY3"/>
              </a:cxn>
            </a:cxnLst>
            <a:rect l="l" t="t" r="r" b="b"/>
            <a:pathLst>
              <a:path w="2435942" h="4814048">
                <a:moveTo>
                  <a:pt x="0" y="0"/>
                </a:moveTo>
                <a:lnTo>
                  <a:pt x="2435942" y="0"/>
                </a:lnTo>
                <a:lnTo>
                  <a:pt x="2435942" y="4814048"/>
                </a:lnTo>
                <a:lnTo>
                  <a:pt x="0" y="481404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9"/>
          <p:cNvSpPr>
            <a:spLocks noGrp="1"/>
          </p:cNvSpPr>
          <p:nvPr>
            <p:ph type="pic" sz="quarter" idx="11"/>
          </p:nvPr>
        </p:nvSpPr>
        <p:spPr>
          <a:xfrm>
            <a:off x="6324601" y="1021976"/>
            <a:ext cx="2435942" cy="4814048"/>
          </a:xfrm>
          <a:custGeom>
            <a:avLst/>
            <a:gdLst>
              <a:gd name="connsiteX0" fmla="*/ 0 w 2435942"/>
              <a:gd name="connsiteY0" fmla="*/ 0 h 4814048"/>
              <a:gd name="connsiteX1" fmla="*/ 2435942 w 2435942"/>
              <a:gd name="connsiteY1" fmla="*/ 0 h 4814048"/>
              <a:gd name="connsiteX2" fmla="*/ 2435942 w 2435942"/>
              <a:gd name="connsiteY2" fmla="*/ 4814048 h 4814048"/>
              <a:gd name="connsiteX3" fmla="*/ 0 w 2435942"/>
              <a:gd name="connsiteY3" fmla="*/ 4814048 h 4814048"/>
            </a:gdLst>
            <a:ahLst/>
            <a:cxnLst>
              <a:cxn ang="0">
                <a:pos x="connsiteX0" y="connsiteY0"/>
              </a:cxn>
              <a:cxn ang="0">
                <a:pos x="connsiteX1" y="connsiteY1"/>
              </a:cxn>
              <a:cxn ang="0">
                <a:pos x="connsiteX2" y="connsiteY2"/>
              </a:cxn>
              <a:cxn ang="0">
                <a:pos x="connsiteX3" y="connsiteY3"/>
              </a:cxn>
            </a:cxnLst>
            <a:rect l="l" t="t" r="r" b="b"/>
            <a:pathLst>
              <a:path w="2435942" h="4814048">
                <a:moveTo>
                  <a:pt x="0" y="0"/>
                </a:moveTo>
                <a:lnTo>
                  <a:pt x="2435942" y="0"/>
                </a:lnTo>
                <a:lnTo>
                  <a:pt x="2435942" y="4814048"/>
                </a:lnTo>
                <a:lnTo>
                  <a:pt x="0" y="481404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191943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4533900"/>
          </a:xfrm>
          <a:custGeom>
            <a:avLst/>
            <a:gdLst>
              <a:gd name="connsiteX0" fmla="*/ 0 w 12192000"/>
              <a:gd name="connsiteY0" fmla="*/ 0 h 4533900"/>
              <a:gd name="connsiteX1" fmla="*/ 12192000 w 12192000"/>
              <a:gd name="connsiteY1" fmla="*/ 0 h 4533900"/>
              <a:gd name="connsiteX2" fmla="*/ 12192000 w 12192000"/>
              <a:gd name="connsiteY2" fmla="*/ 4533900 h 4533900"/>
              <a:gd name="connsiteX3" fmla="*/ 0 w 12192000"/>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12192000" h="4533900">
                <a:moveTo>
                  <a:pt x="0" y="0"/>
                </a:moveTo>
                <a:lnTo>
                  <a:pt x="12192000" y="0"/>
                </a:lnTo>
                <a:lnTo>
                  <a:pt x="12192000" y="4533900"/>
                </a:lnTo>
                <a:lnTo>
                  <a:pt x="0" y="4533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86968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5886450" y="2266950"/>
            <a:ext cx="3962400" cy="3962400"/>
          </a:xfrm>
          <a:custGeom>
            <a:avLst/>
            <a:gdLst>
              <a:gd name="connsiteX0" fmla="*/ 0 w 3962400"/>
              <a:gd name="connsiteY0" fmla="*/ 0 h 3962400"/>
              <a:gd name="connsiteX1" fmla="*/ 3962400 w 3962400"/>
              <a:gd name="connsiteY1" fmla="*/ 0 h 3962400"/>
              <a:gd name="connsiteX2" fmla="*/ 3962400 w 3962400"/>
              <a:gd name="connsiteY2" fmla="*/ 3962400 h 3962400"/>
              <a:gd name="connsiteX3" fmla="*/ 0 w 39624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3962400" h="3962400">
                <a:moveTo>
                  <a:pt x="0" y="0"/>
                </a:moveTo>
                <a:lnTo>
                  <a:pt x="3962400" y="0"/>
                </a:lnTo>
                <a:lnTo>
                  <a:pt x="3962400" y="3962400"/>
                </a:lnTo>
                <a:lnTo>
                  <a:pt x="0" y="39624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1"/>
          </p:nvPr>
        </p:nvSpPr>
        <p:spPr>
          <a:xfrm>
            <a:off x="6686550" y="1447800"/>
            <a:ext cx="3962400" cy="3962400"/>
          </a:xfrm>
          <a:custGeom>
            <a:avLst/>
            <a:gdLst>
              <a:gd name="connsiteX0" fmla="*/ 0 w 3962400"/>
              <a:gd name="connsiteY0" fmla="*/ 0 h 3962400"/>
              <a:gd name="connsiteX1" fmla="*/ 3962400 w 3962400"/>
              <a:gd name="connsiteY1" fmla="*/ 0 h 3962400"/>
              <a:gd name="connsiteX2" fmla="*/ 3962400 w 3962400"/>
              <a:gd name="connsiteY2" fmla="*/ 3962400 h 3962400"/>
              <a:gd name="connsiteX3" fmla="*/ 0 w 39624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3962400" h="3962400">
                <a:moveTo>
                  <a:pt x="0" y="0"/>
                </a:moveTo>
                <a:lnTo>
                  <a:pt x="3962400" y="0"/>
                </a:lnTo>
                <a:lnTo>
                  <a:pt x="3962400" y="3962400"/>
                </a:lnTo>
                <a:lnTo>
                  <a:pt x="0" y="39624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2"/>
          </p:nvPr>
        </p:nvSpPr>
        <p:spPr>
          <a:xfrm>
            <a:off x="7562850" y="628650"/>
            <a:ext cx="3962400" cy="3962400"/>
          </a:xfrm>
          <a:custGeom>
            <a:avLst/>
            <a:gdLst>
              <a:gd name="connsiteX0" fmla="*/ 0 w 3962400"/>
              <a:gd name="connsiteY0" fmla="*/ 0 h 3962400"/>
              <a:gd name="connsiteX1" fmla="*/ 3962400 w 3962400"/>
              <a:gd name="connsiteY1" fmla="*/ 0 h 3962400"/>
              <a:gd name="connsiteX2" fmla="*/ 3962400 w 3962400"/>
              <a:gd name="connsiteY2" fmla="*/ 3962400 h 3962400"/>
              <a:gd name="connsiteX3" fmla="*/ 0 w 39624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3962400" h="3962400">
                <a:moveTo>
                  <a:pt x="0" y="0"/>
                </a:moveTo>
                <a:lnTo>
                  <a:pt x="3962400" y="0"/>
                </a:lnTo>
                <a:lnTo>
                  <a:pt x="3962400" y="3962400"/>
                </a:lnTo>
                <a:lnTo>
                  <a:pt x="0" y="39624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544891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495300" y="457201"/>
            <a:ext cx="2474282" cy="2738301"/>
          </a:xfrm>
          <a:custGeom>
            <a:avLst/>
            <a:gdLst>
              <a:gd name="connsiteX0" fmla="*/ 0 w 2474282"/>
              <a:gd name="connsiteY0" fmla="*/ 0 h 2738301"/>
              <a:gd name="connsiteX1" fmla="*/ 2474282 w 2474282"/>
              <a:gd name="connsiteY1" fmla="*/ 0 h 2738301"/>
              <a:gd name="connsiteX2" fmla="*/ 2474282 w 2474282"/>
              <a:gd name="connsiteY2" fmla="*/ 2738301 h 2738301"/>
              <a:gd name="connsiteX3" fmla="*/ 0 w 2474282"/>
              <a:gd name="connsiteY3" fmla="*/ 2738301 h 2738301"/>
            </a:gdLst>
            <a:ahLst/>
            <a:cxnLst>
              <a:cxn ang="0">
                <a:pos x="connsiteX0" y="connsiteY0"/>
              </a:cxn>
              <a:cxn ang="0">
                <a:pos x="connsiteX1" y="connsiteY1"/>
              </a:cxn>
              <a:cxn ang="0">
                <a:pos x="connsiteX2" y="connsiteY2"/>
              </a:cxn>
              <a:cxn ang="0">
                <a:pos x="connsiteX3" y="connsiteY3"/>
              </a:cxn>
            </a:cxnLst>
            <a:rect l="l" t="t" r="r" b="b"/>
            <a:pathLst>
              <a:path w="2474282" h="2738301">
                <a:moveTo>
                  <a:pt x="0" y="0"/>
                </a:moveTo>
                <a:lnTo>
                  <a:pt x="2474282" y="0"/>
                </a:lnTo>
                <a:lnTo>
                  <a:pt x="2474282" y="2738301"/>
                </a:lnTo>
                <a:lnTo>
                  <a:pt x="0" y="273830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17"/>
          <p:cNvSpPr>
            <a:spLocks noGrp="1"/>
          </p:cNvSpPr>
          <p:nvPr>
            <p:ph type="pic" sz="quarter" idx="11"/>
          </p:nvPr>
        </p:nvSpPr>
        <p:spPr>
          <a:xfrm>
            <a:off x="9222418" y="457201"/>
            <a:ext cx="2474282" cy="2738301"/>
          </a:xfrm>
          <a:custGeom>
            <a:avLst/>
            <a:gdLst>
              <a:gd name="connsiteX0" fmla="*/ 0 w 2474282"/>
              <a:gd name="connsiteY0" fmla="*/ 0 h 2738301"/>
              <a:gd name="connsiteX1" fmla="*/ 2474282 w 2474282"/>
              <a:gd name="connsiteY1" fmla="*/ 0 h 2738301"/>
              <a:gd name="connsiteX2" fmla="*/ 2474282 w 2474282"/>
              <a:gd name="connsiteY2" fmla="*/ 2738301 h 2738301"/>
              <a:gd name="connsiteX3" fmla="*/ 0 w 2474282"/>
              <a:gd name="connsiteY3" fmla="*/ 2738301 h 2738301"/>
            </a:gdLst>
            <a:ahLst/>
            <a:cxnLst>
              <a:cxn ang="0">
                <a:pos x="connsiteX0" y="connsiteY0"/>
              </a:cxn>
              <a:cxn ang="0">
                <a:pos x="connsiteX1" y="connsiteY1"/>
              </a:cxn>
              <a:cxn ang="0">
                <a:pos x="connsiteX2" y="connsiteY2"/>
              </a:cxn>
              <a:cxn ang="0">
                <a:pos x="connsiteX3" y="connsiteY3"/>
              </a:cxn>
            </a:cxnLst>
            <a:rect l="l" t="t" r="r" b="b"/>
            <a:pathLst>
              <a:path w="2474282" h="2738301">
                <a:moveTo>
                  <a:pt x="0" y="0"/>
                </a:moveTo>
                <a:lnTo>
                  <a:pt x="2474282" y="0"/>
                </a:lnTo>
                <a:lnTo>
                  <a:pt x="2474282" y="2738301"/>
                </a:lnTo>
                <a:lnTo>
                  <a:pt x="0" y="273830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8" name="Picture Placeholder 19"/>
          <p:cNvSpPr>
            <a:spLocks noGrp="1"/>
          </p:cNvSpPr>
          <p:nvPr>
            <p:ph type="pic" sz="quarter" idx="12"/>
          </p:nvPr>
        </p:nvSpPr>
        <p:spPr>
          <a:xfrm>
            <a:off x="7438634" y="3662500"/>
            <a:ext cx="4258066" cy="2738301"/>
          </a:xfrm>
          <a:custGeom>
            <a:avLst/>
            <a:gdLst>
              <a:gd name="connsiteX0" fmla="*/ 0 w 4258066"/>
              <a:gd name="connsiteY0" fmla="*/ 0 h 2738301"/>
              <a:gd name="connsiteX1" fmla="*/ 4258066 w 4258066"/>
              <a:gd name="connsiteY1" fmla="*/ 0 h 2738301"/>
              <a:gd name="connsiteX2" fmla="*/ 4258066 w 4258066"/>
              <a:gd name="connsiteY2" fmla="*/ 2738301 h 2738301"/>
              <a:gd name="connsiteX3" fmla="*/ 0 w 4258066"/>
              <a:gd name="connsiteY3" fmla="*/ 2738301 h 2738301"/>
            </a:gdLst>
            <a:ahLst/>
            <a:cxnLst>
              <a:cxn ang="0">
                <a:pos x="connsiteX0" y="connsiteY0"/>
              </a:cxn>
              <a:cxn ang="0">
                <a:pos x="connsiteX1" y="connsiteY1"/>
              </a:cxn>
              <a:cxn ang="0">
                <a:pos x="connsiteX2" y="connsiteY2"/>
              </a:cxn>
              <a:cxn ang="0">
                <a:pos x="connsiteX3" y="connsiteY3"/>
              </a:cxn>
            </a:cxnLst>
            <a:rect l="l" t="t" r="r" b="b"/>
            <a:pathLst>
              <a:path w="4258066" h="2738301">
                <a:moveTo>
                  <a:pt x="0" y="0"/>
                </a:moveTo>
                <a:lnTo>
                  <a:pt x="4258066" y="0"/>
                </a:lnTo>
                <a:lnTo>
                  <a:pt x="4258066" y="2738301"/>
                </a:lnTo>
                <a:lnTo>
                  <a:pt x="0" y="273830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9" name="Picture Placeholder 18"/>
          <p:cNvSpPr>
            <a:spLocks noGrp="1"/>
          </p:cNvSpPr>
          <p:nvPr>
            <p:ph type="pic" sz="quarter" idx="13"/>
          </p:nvPr>
        </p:nvSpPr>
        <p:spPr>
          <a:xfrm>
            <a:off x="495300" y="3662500"/>
            <a:ext cx="6483002" cy="2738301"/>
          </a:xfrm>
          <a:custGeom>
            <a:avLst/>
            <a:gdLst>
              <a:gd name="connsiteX0" fmla="*/ 0 w 6483002"/>
              <a:gd name="connsiteY0" fmla="*/ 0 h 2738301"/>
              <a:gd name="connsiteX1" fmla="*/ 6483002 w 6483002"/>
              <a:gd name="connsiteY1" fmla="*/ 0 h 2738301"/>
              <a:gd name="connsiteX2" fmla="*/ 6483002 w 6483002"/>
              <a:gd name="connsiteY2" fmla="*/ 2738301 h 2738301"/>
              <a:gd name="connsiteX3" fmla="*/ 0 w 6483002"/>
              <a:gd name="connsiteY3" fmla="*/ 2738301 h 2738301"/>
            </a:gdLst>
            <a:ahLst/>
            <a:cxnLst>
              <a:cxn ang="0">
                <a:pos x="connsiteX0" y="connsiteY0"/>
              </a:cxn>
              <a:cxn ang="0">
                <a:pos x="connsiteX1" y="connsiteY1"/>
              </a:cxn>
              <a:cxn ang="0">
                <a:pos x="connsiteX2" y="connsiteY2"/>
              </a:cxn>
              <a:cxn ang="0">
                <a:pos x="connsiteX3" y="connsiteY3"/>
              </a:cxn>
            </a:cxnLst>
            <a:rect l="l" t="t" r="r" b="b"/>
            <a:pathLst>
              <a:path w="6483002" h="2738301">
                <a:moveTo>
                  <a:pt x="0" y="0"/>
                </a:moveTo>
                <a:lnTo>
                  <a:pt x="6483002" y="0"/>
                </a:lnTo>
                <a:lnTo>
                  <a:pt x="6483002" y="2738301"/>
                </a:lnTo>
                <a:lnTo>
                  <a:pt x="0" y="273830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16"/>
          <p:cNvSpPr>
            <a:spLocks noGrp="1"/>
          </p:cNvSpPr>
          <p:nvPr>
            <p:ph type="pic" sz="quarter" idx="14"/>
          </p:nvPr>
        </p:nvSpPr>
        <p:spPr>
          <a:xfrm>
            <a:off x="3429914" y="457201"/>
            <a:ext cx="5332173" cy="2738301"/>
          </a:xfrm>
          <a:custGeom>
            <a:avLst/>
            <a:gdLst>
              <a:gd name="connsiteX0" fmla="*/ 0 w 5332173"/>
              <a:gd name="connsiteY0" fmla="*/ 0 h 2738301"/>
              <a:gd name="connsiteX1" fmla="*/ 5332173 w 5332173"/>
              <a:gd name="connsiteY1" fmla="*/ 0 h 2738301"/>
              <a:gd name="connsiteX2" fmla="*/ 5332173 w 5332173"/>
              <a:gd name="connsiteY2" fmla="*/ 2738301 h 2738301"/>
              <a:gd name="connsiteX3" fmla="*/ 0 w 5332173"/>
              <a:gd name="connsiteY3" fmla="*/ 2738301 h 2738301"/>
            </a:gdLst>
            <a:ahLst/>
            <a:cxnLst>
              <a:cxn ang="0">
                <a:pos x="connsiteX0" y="connsiteY0"/>
              </a:cxn>
              <a:cxn ang="0">
                <a:pos x="connsiteX1" y="connsiteY1"/>
              </a:cxn>
              <a:cxn ang="0">
                <a:pos x="connsiteX2" y="connsiteY2"/>
              </a:cxn>
              <a:cxn ang="0">
                <a:pos x="connsiteX3" y="connsiteY3"/>
              </a:cxn>
            </a:cxnLst>
            <a:rect l="l" t="t" r="r" b="b"/>
            <a:pathLst>
              <a:path w="5332173" h="2738301">
                <a:moveTo>
                  <a:pt x="0" y="0"/>
                </a:moveTo>
                <a:lnTo>
                  <a:pt x="5332173" y="0"/>
                </a:lnTo>
                <a:lnTo>
                  <a:pt x="5332173" y="2738301"/>
                </a:lnTo>
                <a:lnTo>
                  <a:pt x="0" y="273830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224797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181100" y="0"/>
            <a:ext cx="4914900" cy="6858000"/>
          </a:xfrm>
          <a:custGeom>
            <a:avLst/>
            <a:gdLst>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14900" h="6858000">
                <a:moveTo>
                  <a:pt x="0" y="0"/>
                </a:moveTo>
                <a:lnTo>
                  <a:pt x="4914900" y="0"/>
                </a:lnTo>
                <a:lnTo>
                  <a:pt x="49149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24199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64666-D4D3-44FB-92F3-0DCBA828C798}"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EE3F02-6330-4820-9530-65A31A50BFEA}" type="slidenum">
              <a:rPr lang="en-US" smtClean="0"/>
              <a:t>‹#›</a:t>
            </a:fld>
            <a:endParaRPr lang="en-US"/>
          </a:p>
        </p:txBody>
      </p:sp>
    </p:spTree>
    <p:extLst>
      <p:ext uri="{BB962C8B-B14F-4D97-AF65-F5344CB8AC3E}">
        <p14:creationId xmlns:p14="http://schemas.microsoft.com/office/powerpoint/2010/main" val="3744221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076700" y="0"/>
            <a:ext cx="8115300" cy="4781550"/>
          </a:xfrm>
          <a:custGeom>
            <a:avLst/>
            <a:gdLst>
              <a:gd name="connsiteX0" fmla="*/ 0 w 8115300"/>
              <a:gd name="connsiteY0" fmla="*/ 0 h 4781550"/>
              <a:gd name="connsiteX1" fmla="*/ 8115300 w 8115300"/>
              <a:gd name="connsiteY1" fmla="*/ 0 h 4781550"/>
              <a:gd name="connsiteX2" fmla="*/ 8115300 w 8115300"/>
              <a:gd name="connsiteY2" fmla="*/ 4781550 h 4781550"/>
              <a:gd name="connsiteX3" fmla="*/ 0 w 8115300"/>
              <a:gd name="connsiteY3" fmla="*/ 4781550 h 4781550"/>
            </a:gdLst>
            <a:ahLst/>
            <a:cxnLst>
              <a:cxn ang="0">
                <a:pos x="connsiteX0" y="connsiteY0"/>
              </a:cxn>
              <a:cxn ang="0">
                <a:pos x="connsiteX1" y="connsiteY1"/>
              </a:cxn>
              <a:cxn ang="0">
                <a:pos x="connsiteX2" y="connsiteY2"/>
              </a:cxn>
              <a:cxn ang="0">
                <a:pos x="connsiteX3" y="connsiteY3"/>
              </a:cxn>
            </a:cxnLst>
            <a:rect l="l" t="t" r="r" b="b"/>
            <a:pathLst>
              <a:path w="8115300" h="4781550">
                <a:moveTo>
                  <a:pt x="0" y="0"/>
                </a:moveTo>
                <a:lnTo>
                  <a:pt x="8115300" y="0"/>
                </a:lnTo>
                <a:lnTo>
                  <a:pt x="8115300" y="4781550"/>
                </a:lnTo>
                <a:lnTo>
                  <a:pt x="0" y="47815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371699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5076825" y="1504950"/>
            <a:ext cx="2052955" cy="3558540"/>
          </a:xfrm>
          <a:custGeom>
            <a:avLst/>
            <a:gdLst>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14900" h="6858000">
                <a:moveTo>
                  <a:pt x="0" y="0"/>
                </a:moveTo>
                <a:lnTo>
                  <a:pt x="4914900" y="0"/>
                </a:lnTo>
                <a:lnTo>
                  <a:pt x="49149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219796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5046345" y="2438400"/>
            <a:ext cx="2802255" cy="1760220"/>
          </a:xfrm>
          <a:custGeom>
            <a:avLst/>
            <a:gdLst>
              <a:gd name="connsiteX0" fmla="*/ 0 w 4914900"/>
              <a:gd name="connsiteY0" fmla="*/ 0 h 6858000"/>
              <a:gd name="connsiteX1" fmla="*/ 4914900 w 4914900"/>
              <a:gd name="connsiteY1" fmla="*/ 0 h 6858000"/>
              <a:gd name="connsiteX2" fmla="*/ 4914900 w 4914900"/>
              <a:gd name="connsiteY2" fmla="*/ 6858000 h 6858000"/>
              <a:gd name="connsiteX3" fmla="*/ 0 w 4914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14900" h="6858000">
                <a:moveTo>
                  <a:pt x="0" y="0"/>
                </a:moveTo>
                <a:lnTo>
                  <a:pt x="4914900" y="0"/>
                </a:lnTo>
                <a:lnTo>
                  <a:pt x="49149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05395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277100" y="1162050"/>
            <a:ext cx="3733800" cy="4533900"/>
          </a:xfrm>
          <a:custGeom>
            <a:avLst/>
            <a:gdLst>
              <a:gd name="connsiteX0" fmla="*/ 0 w 3733800"/>
              <a:gd name="connsiteY0" fmla="*/ 0 h 4533900"/>
              <a:gd name="connsiteX1" fmla="*/ 3733800 w 3733800"/>
              <a:gd name="connsiteY1" fmla="*/ 0 h 4533900"/>
              <a:gd name="connsiteX2" fmla="*/ 3733800 w 3733800"/>
              <a:gd name="connsiteY2" fmla="*/ 4533900 h 4533900"/>
              <a:gd name="connsiteX3" fmla="*/ 0 w 3733800"/>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3733800" h="4533900">
                <a:moveTo>
                  <a:pt x="0" y="0"/>
                </a:moveTo>
                <a:lnTo>
                  <a:pt x="3733800" y="0"/>
                </a:lnTo>
                <a:lnTo>
                  <a:pt x="3733800" y="4533900"/>
                </a:lnTo>
                <a:lnTo>
                  <a:pt x="0" y="4533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16405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981075"/>
            <a:ext cx="5105400" cy="4895850"/>
          </a:xfrm>
          <a:custGeom>
            <a:avLst/>
            <a:gdLst>
              <a:gd name="connsiteX0" fmla="*/ 0 w 5105400"/>
              <a:gd name="connsiteY0" fmla="*/ 0 h 4895850"/>
              <a:gd name="connsiteX1" fmla="*/ 5105400 w 5105400"/>
              <a:gd name="connsiteY1" fmla="*/ 0 h 4895850"/>
              <a:gd name="connsiteX2" fmla="*/ 5105400 w 5105400"/>
              <a:gd name="connsiteY2" fmla="*/ 4895850 h 4895850"/>
              <a:gd name="connsiteX3" fmla="*/ 0 w 5105400"/>
              <a:gd name="connsiteY3" fmla="*/ 4895850 h 4895850"/>
            </a:gdLst>
            <a:ahLst/>
            <a:cxnLst>
              <a:cxn ang="0">
                <a:pos x="connsiteX0" y="connsiteY0"/>
              </a:cxn>
              <a:cxn ang="0">
                <a:pos x="connsiteX1" y="connsiteY1"/>
              </a:cxn>
              <a:cxn ang="0">
                <a:pos x="connsiteX2" y="connsiteY2"/>
              </a:cxn>
              <a:cxn ang="0">
                <a:pos x="connsiteX3" y="connsiteY3"/>
              </a:cxn>
            </a:cxnLst>
            <a:rect l="l" t="t" r="r" b="b"/>
            <a:pathLst>
              <a:path w="5105400" h="4895850">
                <a:moveTo>
                  <a:pt x="0" y="0"/>
                </a:moveTo>
                <a:lnTo>
                  <a:pt x="5105400" y="0"/>
                </a:lnTo>
                <a:lnTo>
                  <a:pt x="5105400" y="4895850"/>
                </a:lnTo>
                <a:lnTo>
                  <a:pt x="0" y="48958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10153650" y="981075"/>
            <a:ext cx="2038350" cy="4895850"/>
          </a:xfrm>
          <a:custGeom>
            <a:avLst/>
            <a:gdLst>
              <a:gd name="connsiteX0" fmla="*/ 0 w 2038350"/>
              <a:gd name="connsiteY0" fmla="*/ 0 h 4895850"/>
              <a:gd name="connsiteX1" fmla="*/ 2038350 w 2038350"/>
              <a:gd name="connsiteY1" fmla="*/ 0 h 4895850"/>
              <a:gd name="connsiteX2" fmla="*/ 2038350 w 2038350"/>
              <a:gd name="connsiteY2" fmla="*/ 4895850 h 4895850"/>
              <a:gd name="connsiteX3" fmla="*/ 0 w 2038350"/>
              <a:gd name="connsiteY3" fmla="*/ 4895850 h 4895850"/>
            </a:gdLst>
            <a:ahLst/>
            <a:cxnLst>
              <a:cxn ang="0">
                <a:pos x="connsiteX0" y="connsiteY0"/>
              </a:cxn>
              <a:cxn ang="0">
                <a:pos x="connsiteX1" y="connsiteY1"/>
              </a:cxn>
              <a:cxn ang="0">
                <a:pos x="connsiteX2" y="connsiteY2"/>
              </a:cxn>
              <a:cxn ang="0">
                <a:pos x="connsiteX3" y="connsiteY3"/>
              </a:cxn>
            </a:cxnLst>
            <a:rect l="l" t="t" r="r" b="b"/>
            <a:pathLst>
              <a:path w="2038350" h="4895850">
                <a:moveTo>
                  <a:pt x="0" y="0"/>
                </a:moveTo>
                <a:lnTo>
                  <a:pt x="2038350" y="0"/>
                </a:lnTo>
                <a:lnTo>
                  <a:pt x="2038350" y="4895850"/>
                </a:lnTo>
                <a:lnTo>
                  <a:pt x="0" y="48958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59888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1865688" y="1885950"/>
            <a:ext cx="5354262" cy="3409950"/>
          </a:xfrm>
          <a:custGeom>
            <a:avLst/>
            <a:gdLst>
              <a:gd name="connsiteX0" fmla="*/ 0 w 5354262"/>
              <a:gd name="connsiteY0" fmla="*/ 0 h 3409950"/>
              <a:gd name="connsiteX1" fmla="*/ 5354262 w 5354262"/>
              <a:gd name="connsiteY1" fmla="*/ 0 h 3409950"/>
              <a:gd name="connsiteX2" fmla="*/ 5354262 w 5354262"/>
              <a:gd name="connsiteY2" fmla="*/ 3409950 h 3409950"/>
              <a:gd name="connsiteX3" fmla="*/ 0 w 5354262"/>
              <a:gd name="connsiteY3" fmla="*/ 3409950 h 3409950"/>
            </a:gdLst>
            <a:ahLst/>
            <a:cxnLst>
              <a:cxn ang="0">
                <a:pos x="connsiteX0" y="connsiteY0"/>
              </a:cxn>
              <a:cxn ang="0">
                <a:pos x="connsiteX1" y="connsiteY1"/>
              </a:cxn>
              <a:cxn ang="0">
                <a:pos x="connsiteX2" y="connsiteY2"/>
              </a:cxn>
              <a:cxn ang="0">
                <a:pos x="connsiteX3" y="connsiteY3"/>
              </a:cxn>
            </a:cxnLst>
            <a:rect l="l" t="t" r="r" b="b"/>
            <a:pathLst>
              <a:path w="5354262" h="3409950">
                <a:moveTo>
                  <a:pt x="0" y="0"/>
                </a:moveTo>
                <a:lnTo>
                  <a:pt x="5354262" y="0"/>
                </a:lnTo>
                <a:lnTo>
                  <a:pt x="5354262" y="3409950"/>
                </a:lnTo>
                <a:lnTo>
                  <a:pt x="0" y="34099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9124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219950" y="0"/>
            <a:ext cx="4972050" cy="6858000"/>
          </a:xfrm>
          <a:custGeom>
            <a:avLst/>
            <a:gdLst>
              <a:gd name="connsiteX0" fmla="*/ 0 w 4972050"/>
              <a:gd name="connsiteY0" fmla="*/ 0 h 6858000"/>
              <a:gd name="connsiteX1" fmla="*/ 4972050 w 4972050"/>
              <a:gd name="connsiteY1" fmla="*/ 0 h 6858000"/>
              <a:gd name="connsiteX2" fmla="*/ 4972050 w 4972050"/>
              <a:gd name="connsiteY2" fmla="*/ 6858000 h 6858000"/>
              <a:gd name="connsiteX3" fmla="*/ 0 w 4972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2050" h="6858000">
                <a:moveTo>
                  <a:pt x="0" y="0"/>
                </a:moveTo>
                <a:lnTo>
                  <a:pt x="4972050" y="0"/>
                </a:lnTo>
                <a:lnTo>
                  <a:pt x="4972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17426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4972050"/>
              <a:gd name="connsiteY0" fmla="*/ 0 h 6858000"/>
              <a:gd name="connsiteX1" fmla="*/ 4972050 w 4972050"/>
              <a:gd name="connsiteY1" fmla="*/ 0 h 6858000"/>
              <a:gd name="connsiteX2" fmla="*/ 4972050 w 4972050"/>
              <a:gd name="connsiteY2" fmla="*/ 6858000 h 6858000"/>
              <a:gd name="connsiteX3" fmla="*/ 0 w 4972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72050" h="6858000">
                <a:moveTo>
                  <a:pt x="0" y="0"/>
                </a:moveTo>
                <a:lnTo>
                  <a:pt x="4972050" y="0"/>
                </a:lnTo>
                <a:lnTo>
                  <a:pt x="4972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4757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000" y="0"/>
            <a:ext cx="5353050" cy="6858000"/>
          </a:xfrm>
          <a:custGeom>
            <a:avLst/>
            <a:gdLst>
              <a:gd name="connsiteX0" fmla="*/ 0 w 5105400"/>
              <a:gd name="connsiteY0" fmla="*/ 0 h 6858000"/>
              <a:gd name="connsiteX1" fmla="*/ 5105400 w 5105400"/>
              <a:gd name="connsiteY1" fmla="*/ 0 h 6858000"/>
              <a:gd name="connsiteX2" fmla="*/ 5105400 w 5105400"/>
              <a:gd name="connsiteY2" fmla="*/ 6858000 h 6858000"/>
              <a:gd name="connsiteX3" fmla="*/ 0 w 5105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5400" h="6858000">
                <a:moveTo>
                  <a:pt x="0" y="0"/>
                </a:moveTo>
                <a:lnTo>
                  <a:pt x="5105400" y="0"/>
                </a:lnTo>
                <a:lnTo>
                  <a:pt x="51054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81942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271963" y="0"/>
            <a:ext cx="4371975" cy="4371586"/>
          </a:xfrm>
          <a:custGeom>
            <a:avLst/>
            <a:gdLst>
              <a:gd name="connsiteX0" fmla="*/ 0 w 4371975"/>
              <a:gd name="connsiteY0" fmla="*/ 0 h 4371586"/>
              <a:gd name="connsiteX1" fmla="*/ 4371975 w 4371975"/>
              <a:gd name="connsiteY1" fmla="*/ 0 h 4371586"/>
              <a:gd name="connsiteX2" fmla="*/ 4371975 w 4371975"/>
              <a:gd name="connsiteY2" fmla="*/ 4371586 h 4371586"/>
              <a:gd name="connsiteX3" fmla="*/ 0 w 4371975"/>
              <a:gd name="connsiteY3" fmla="*/ 4371586 h 4371586"/>
            </a:gdLst>
            <a:ahLst/>
            <a:cxnLst>
              <a:cxn ang="0">
                <a:pos x="connsiteX0" y="connsiteY0"/>
              </a:cxn>
              <a:cxn ang="0">
                <a:pos x="connsiteX1" y="connsiteY1"/>
              </a:cxn>
              <a:cxn ang="0">
                <a:pos x="connsiteX2" y="connsiteY2"/>
              </a:cxn>
              <a:cxn ang="0">
                <a:pos x="connsiteX3" y="connsiteY3"/>
              </a:cxn>
            </a:cxnLst>
            <a:rect l="l" t="t" r="r" b="b"/>
            <a:pathLst>
              <a:path w="4371975" h="4371586">
                <a:moveTo>
                  <a:pt x="0" y="0"/>
                </a:moveTo>
                <a:lnTo>
                  <a:pt x="4371975" y="0"/>
                </a:lnTo>
                <a:lnTo>
                  <a:pt x="4371975" y="4371586"/>
                </a:lnTo>
                <a:lnTo>
                  <a:pt x="0" y="437158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7316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17.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A56E44D-5E3E-4D1C-80BC-74466078AECD}"/>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8054" b="8054"/>
          <a:stretch>
            <a:fillRect/>
          </a:stretch>
        </p:blipFill>
        <p:spPr/>
      </p:pic>
      <p:sp>
        <p:nvSpPr>
          <p:cNvPr id="2" name="TextBox 1"/>
          <p:cNvSpPr txBox="1"/>
          <p:nvPr/>
        </p:nvSpPr>
        <p:spPr>
          <a:xfrm>
            <a:off x="2587752" y="1517887"/>
            <a:ext cx="4315284" cy="3785652"/>
          </a:xfrm>
          <a:prstGeom prst="rect">
            <a:avLst/>
          </a:prstGeom>
          <a:noFill/>
        </p:spPr>
        <p:txBody>
          <a:bodyPr wrap="none" rtlCol="0" anchor="ctr">
            <a:spAutoFit/>
          </a:bodyPr>
          <a:lstStyle/>
          <a:p>
            <a:pPr algn="ctr"/>
            <a:r>
              <a:rPr lang="en-US" sz="8000" b="1" spc="600" dirty="0">
                <a:solidFill>
                  <a:schemeClr val="bg1"/>
                </a:solidFill>
                <a:latin typeface="+mj-lt"/>
              </a:rPr>
              <a:t>Peace</a:t>
            </a:r>
          </a:p>
          <a:p>
            <a:pPr algn="ctr"/>
            <a:r>
              <a:rPr lang="en-US" sz="8000" b="1" spc="600" dirty="0">
                <a:solidFill>
                  <a:schemeClr val="bg1"/>
                </a:solidFill>
                <a:latin typeface="+mj-lt"/>
              </a:rPr>
              <a:t>&amp;</a:t>
            </a:r>
          </a:p>
          <a:p>
            <a:pPr algn="ctr"/>
            <a:r>
              <a:rPr lang="en-US" sz="8000" b="1" spc="600" dirty="0">
                <a:solidFill>
                  <a:schemeClr val="bg1"/>
                </a:solidFill>
                <a:latin typeface="+mj-lt"/>
              </a:rPr>
              <a:t>Serenity</a:t>
            </a:r>
          </a:p>
        </p:txBody>
      </p:sp>
      <p:sp>
        <p:nvSpPr>
          <p:cNvPr id="3" name="TextBox 2"/>
          <p:cNvSpPr txBox="1"/>
          <p:nvPr/>
        </p:nvSpPr>
        <p:spPr>
          <a:xfrm>
            <a:off x="6936639" y="3241435"/>
            <a:ext cx="4431021" cy="338554"/>
          </a:xfrm>
          <a:prstGeom prst="rect">
            <a:avLst/>
          </a:prstGeom>
          <a:noFill/>
        </p:spPr>
        <p:txBody>
          <a:bodyPr wrap="none" rtlCol="0" anchor="ctr">
            <a:spAutoFit/>
          </a:bodyPr>
          <a:lstStyle/>
          <a:p>
            <a:r>
              <a:rPr lang="en-US" sz="1600" b="1" spc="600" dirty="0">
                <a:solidFill>
                  <a:schemeClr val="bg1"/>
                </a:solidFill>
                <a:latin typeface="+mj-lt"/>
              </a:rPr>
              <a:t>LIFESTYLE PRESENTATION</a:t>
            </a:r>
          </a:p>
        </p:txBody>
      </p:sp>
      <p:sp>
        <p:nvSpPr>
          <p:cNvPr id="4" name="Rectangle 3"/>
          <p:cNvSpPr/>
          <p:nvPr/>
        </p:nvSpPr>
        <p:spPr>
          <a:xfrm>
            <a:off x="0" y="0"/>
            <a:ext cx="1869141" cy="6857999"/>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82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D492487-1E58-48C2-92A5-DEFD440831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889" r="28889"/>
          <a:stretch>
            <a:fillRect/>
          </a:stretch>
        </p:blipFill>
        <p:spPr/>
      </p:pic>
      <p:sp>
        <p:nvSpPr>
          <p:cNvPr id="3" name="Rectangle 2"/>
          <p:cNvSpPr/>
          <p:nvPr/>
        </p:nvSpPr>
        <p:spPr>
          <a:xfrm>
            <a:off x="533400" y="3429000"/>
            <a:ext cx="4953000" cy="29527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Shape 2550"/>
          <p:cNvSpPr/>
          <p:nvPr/>
        </p:nvSpPr>
        <p:spPr>
          <a:xfrm>
            <a:off x="2740242" y="4067012"/>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latin typeface="+mj-lt"/>
            </a:endParaRPr>
          </a:p>
        </p:txBody>
      </p:sp>
      <p:sp>
        <p:nvSpPr>
          <p:cNvPr id="5" name="TextBox 4"/>
          <p:cNvSpPr txBox="1"/>
          <p:nvPr/>
        </p:nvSpPr>
        <p:spPr>
          <a:xfrm>
            <a:off x="1752599" y="4759355"/>
            <a:ext cx="2495553" cy="400110"/>
          </a:xfrm>
          <a:prstGeom prst="rect">
            <a:avLst/>
          </a:prstGeom>
          <a:noFill/>
        </p:spPr>
        <p:txBody>
          <a:bodyPr wrap="square" rtlCol="0">
            <a:spAutoFit/>
          </a:bodyPr>
          <a:lstStyle/>
          <a:p>
            <a:pPr algn="ctr"/>
            <a:r>
              <a:rPr lang="en-US" sz="2000" b="1" i="1">
                <a:solidFill>
                  <a:schemeClr val="bg1"/>
                </a:solidFill>
                <a:latin typeface="+mj-lt"/>
              </a:rPr>
              <a:t>Service One</a:t>
            </a:r>
          </a:p>
        </p:txBody>
      </p:sp>
      <p:sp>
        <p:nvSpPr>
          <p:cNvPr id="6" name="Rectangle 5"/>
          <p:cNvSpPr/>
          <p:nvPr/>
        </p:nvSpPr>
        <p:spPr>
          <a:xfrm>
            <a:off x="1493708" y="5152085"/>
            <a:ext cx="3013334" cy="616836"/>
          </a:xfrm>
          <a:prstGeom prst="rect">
            <a:avLst/>
          </a:prstGeom>
        </p:spPr>
        <p:txBody>
          <a:bodyPr wrap="square">
            <a:spAutoFit/>
          </a:bodyPr>
          <a:lstStyle/>
          <a:p>
            <a:pPr algn="ctr">
              <a:lnSpc>
                <a:spcPct val="150000"/>
              </a:lnSpc>
            </a:pPr>
            <a:r>
              <a:rPr lang="en-US" sz="1200" b="0" i="0">
                <a:solidFill>
                  <a:schemeClr val="bg1"/>
                </a:solidFill>
                <a:effectLst/>
                <a:latin typeface="+mj-lt"/>
              </a:rPr>
              <a:t>Sed ut perspiciatis unde omnis iste natus erroroluptatem accusan</a:t>
            </a:r>
            <a:endParaRPr lang="en-US" sz="1200">
              <a:solidFill>
                <a:schemeClr val="bg1"/>
              </a:solidFill>
              <a:latin typeface="+mj-lt"/>
            </a:endParaRPr>
          </a:p>
        </p:txBody>
      </p:sp>
      <p:sp>
        <p:nvSpPr>
          <p:cNvPr id="7" name="Rectangle 6"/>
          <p:cNvSpPr/>
          <p:nvPr/>
        </p:nvSpPr>
        <p:spPr>
          <a:xfrm>
            <a:off x="8695712" y="1536174"/>
            <a:ext cx="2898880" cy="3785652"/>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
        <p:nvSpPr>
          <p:cNvPr id="8" name="Rectangle 7"/>
          <p:cNvSpPr/>
          <p:nvPr/>
        </p:nvSpPr>
        <p:spPr>
          <a:xfrm>
            <a:off x="657252" y="1126971"/>
            <a:ext cx="2082990" cy="1728165"/>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nrrorluptatem accusantium dolor emque lau dantium, tot rem aperiam, eaque ipsa quae</a:t>
            </a:r>
            <a:endParaRPr lang="en-US" sz="1200">
              <a:solidFill>
                <a:schemeClr val="tx1">
                  <a:lumMod val="75000"/>
                  <a:lumOff val="25000"/>
                </a:schemeClr>
              </a:solidFill>
              <a:latin typeface="+mj-lt"/>
            </a:endParaRPr>
          </a:p>
        </p:txBody>
      </p:sp>
    </p:spTree>
    <p:extLst>
      <p:ext uri="{BB962C8B-B14F-4D97-AF65-F5344CB8AC3E}">
        <p14:creationId xmlns:p14="http://schemas.microsoft.com/office/powerpoint/2010/main" val="413236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2EEDFCB-C158-45A7-A6AC-D30D9B8DDAC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622" r="32622"/>
          <a:stretch>
            <a:fillRect/>
          </a:stretch>
        </p:blipFill>
        <p:spPr/>
      </p:pic>
      <p:sp>
        <p:nvSpPr>
          <p:cNvPr id="3" name="TextBox 2"/>
          <p:cNvSpPr txBox="1"/>
          <p:nvPr/>
        </p:nvSpPr>
        <p:spPr>
          <a:xfrm>
            <a:off x="889195" y="1707261"/>
            <a:ext cx="2558855" cy="400110"/>
          </a:xfrm>
          <a:prstGeom prst="rect">
            <a:avLst/>
          </a:prstGeom>
          <a:noFill/>
        </p:spPr>
        <p:txBody>
          <a:bodyPr wrap="square" rtlCol="0">
            <a:spAutoFit/>
          </a:bodyPr>
          <a:lstStyle/>
          <a:p>
            <a:r>
              <a:rPr lang="en-US" sz="2000" b="1" i="1">
                <a:solidFill>
                  <a:schemeClr val="tx1">
                    <a:lumMod val="85000"/>
                    <a:lumOff val="15000"/>
                  </a:schemeClr>
                </a:solidFill>
                <a:latin typeface="+mj-lt"/>
              </a:rPr>
              <a:t>Service One</a:t>
            </a:r>
          </a:p>
        </p:txBody>
      </p:sp>
      <p:sp>
        <p:nvSpPr>
          <p:cNvPr id="4" name="Rectangle 3"/>
          <p:cNvSpPr/>
          <p:nvPr/>
        </p:nvSpPr>
        <p:spPr>
          <a:xfrm>
            <a:off x="889196" y="2107371"/>
            <a:ext cx="3013334" cy="923330"/>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Open Sans" panose="020B0606030504020204" pitchFamily="34" charset="0"/>
              </a:rPr>
              <a:t>Sed ut perspiciatis unde omnis iste natus erroroluptatem accusantium doloremque laudantium,</a:t>
            </a:r>
            <a:endParaRPr lang="en-US" sz="1200">
              <a:solidFill>
                <a:schemeClr val="tx1">
                  <a:lumMod val="75000"/>
                  <a:lumOff val="25000"/>
                </a:schemeClr>
              </a:solidFill>
            </a:endParaRPr>
          </a:p>
        </p:txBody>
      </p:sp>
      <p:sp>
        <p:nvSpPr>
          <p:cNvPr id="5" name="TextBox 4"/>
          <p:cNvSpPr txBox="1"/>
          <p:nvPr/>
        </p:nvSpPr>
        <p:spPr>
          <a:xfrm>
            <a:off x="889195" y="4267091"/>
            <a:ext cx="2558855" cy="400110"/>
          </a:xfrm>
          <a:prstGeom prst="rect">
            <a:avLst/>
          </a:prstGeom>
          <a:noFill/>
        </p:spPr>
        <p:txBody>
          <a:bodyPr wrap="square" rtlCol="0">
            <a:spAutoFit/>
          </a:bodyPr>
          <a:lstStyle/>
          <a:p>
            <a:r>
              <a:rPr lang="en-US" sz="2000" b="1" i="1">
                <a:solidFill>
                  <a:schemeClr val="accent1"/>
                </a:solidFill>
                <a:latin typeface="+mj-lt"/>
              </a:rPr>
              <a:t>Service Two</a:t>
            </a:r>
          </a:p>
        </p:txBody>
      </p:sp>
      <p:sp>
        <p:nvSpPr>
          <p:cNvPr id="6" name="Rectangle 5"/>
          <p:cNvSpPr/>
          <p:nvPr/>
        </p:nvSpPr>
        <p:spPr>
          <a:xfrm>
            <a:off x="889196" y="4667201"/>
            <a:ext cx="3013334" cy="923330"/>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Open Sans" panose="020B0606030504020204" pitchFamily="34" charset="0"/>
              </a:rPr>
              <a:t>Sed ut perspiciatis unde omnis iste natus erroroluptatem accusantium doloremque laudantium,</a:t>
            </a:r>
            <a:endParaRPr lang="en-US" sz="1200">
              <a:solidFill>
                <a:schemeClr val="tx1">
                  <a:lumMod val="75000"/>
                  <a:lumOff val="25000"/>
                </a:schemeClr>
              </a:solidFill>
            </a:endParaRPr>
          </a:p>
        </p:txBody>
      </p:sp>
      <p:sp>
        <p:nvSpPr>
          <p:cNvPr id="7" name="Shape 2553"/>
          <p:cNvSpPr/>
          <p:nvPr/>
        </p:nvSpPr>
        <p:spPr>
          <a:xfrm>
            <a:off x="976280" y="3642777"/>
            <a:ext cx="489320" cy="444837"/>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587"/>
          <p:cNvSpPr/>
          <p:nvPr/>
        </p:nvSpPr>
        <p:spPr>
          <a:xfrm>
            <a:off x="976280" y="948966"/>
            <a:ext cx="489320" cy="489320"/>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Rectangle 8"/>
          <p:cNvSpPr/>
          <p:nvPr/>
        </p:nvSpPr>
        <p:spPr>
          <a:xfrm>
            <a:off x="8815346" y="1536174"/>
            <a:ext cx="2888974" cy="3785652"/>
          </a:xfrm>
          <a:prstGeom prst="rect">
            <a:avLst/>
          </a:prstGeom>
        </p:spPr>
        <p:txBody>
          <a:bodyPr wrap="square">
            <a:spAutoFit/>
          </a:bodyPr>
          <a:lstStyle/>
          <a:p>
            <a:r>
              <a:rPr lang="en-US" sz="4000" b="1" i="1" dirty="0">
                <a:solidFill>
                  <a:schemeClr val="tx1">
                    <a:lumMod val="85000"/>
                    <a:lumOff val="15000"/>
                  </a:schemeClr>
                </a:solidFill>
                <a:latin typeface="+mj-lt"/>
              </a:rPr>
              <a:t>You only live once, but if you do it right, once is enough.</a:t>
            </a:r>
          </a:p>
        </p:txBody>
      </p:sp>
      <p:sp>
        <p:nvSpPr>
          <p:cNvPr id="10" name="Rectangle 9"/>
          <p:cNvSpPr/>
          <p:nvPr/>
        </p:nvSpPr>
        <p:spPr>
          <a:xfrm>
            <a:off x="3902530" y="2327546"/>
            <a:ext cx="1562100" cy="22029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154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15550" y="0"/>
            <a:ext cx="2076450" cy="22098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extBox 3"/>
          <p:cNvSpPr txBox="1"/>
          <p:nvPr/>
        </p:nvSpPr>
        <p:spPr>
          <a:xfrm>
            <a:off x="6229350" y="3981450"/>
            <a:ext cx="2041783" cy="400110"/>
          </a:xfrm>
          <a:prstGeom prst="rect">
            <a:avLst/>
          </a:prstGeom>
          <a:noFill/>
        </p:spPr>
        <p:txBody>
          <a:bodyPr wrap="square" rtlCol="0">
            <a:spAutoFit/>
          </a:bodyPr>
          <a:lstStyle/>
          <a:p>
            <a:r>
              <a:rPr lang="en-US" sz="2000" b="1" i="1">
                <a:solidFill>
                  <a:schemeClr val="tx1">
                    <a:lumMod val="85000"/>
                    <a:lumOff val="15000"/>
                  </a:schemeClr>
                </a:solidFill>
                <a:latin typeface="+mj-lt"/>
              </a:rPr>
              <a:t>Chintya</a:t>
            </a:r>
          </a:p>
        </p:txBody>
      </p:sp>
      <p:sp>
        <p:nvSpPr>
          <p:cNvPr id="5" name="TextBox 4"/>
          <p:cNvSpPr txBox="1"/>
          <p:nvPr/>
        </p:nvSpPr>
        <p:spPr>
          <a:xfrm>
            <a:off x="6229350" y="4302251"/>
            <a:ext cx="2041783" cy="307777"/>
          </a:xfrm>
          <a:prstGeom prst="rect">
            <a:avLst/>
          </a:prstGeom>
          <a:noFill/>
        </p:spPr>
        <p:txBody>
          <a:bodyPr wrap="square" rtlCol="0">
            <a:spAutoFit/>
          </a:bodyPr>
          <a:lstStyle/>
          <a:p>
            <a:r>
              <a:rPr lang="en-US" sz="1400" i="1">
                <a:solidFill>
                  <a:schemeClr val="accent1"/>
                </a:solidFill>
                <a:latin typeface="+mj-lt"/>
              </a:rPr>
              <a:t>CEO</a:t>
            </a:r>
          </a:p>
        </p:txBody>
      </p:sp>
      <p:sp>
        <p:nvSpPr>
          <p:cNvPr id="6" name="Rectangle 5"/>
          <p:cNvSpPr/>
          <p:nvPr/>
        </p:nvSpPr>
        <p:spPr>
          <a:xfrm>
            <a:off x="6229351" y="4610100"/>
            <a:ext cx="2041782" cy="923330"/>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natus error sit voluptatccusantium</a:t>
            </a:r>
            <a:endParaRPr lang="en-US" sz="1200">
              <a:solidFill>
                <a:schemeClr val="tx1">
                  <a:lumMod val="75000"/>
                  <a:lumOff val="25000"/>
                </a:schemeClr>
              </a:solidFill>
              <a:latin typeface="+mj-lt"/>
            </a:endParaRPr>
          </a:p>
        </p:txBody>
      </p:sp>
      <p:sp>
        <p:nvSpPr>
          <p:cNvPr id="7" name="TextBox 6"/>
          <p:cNvSpPr txBox="1"/>
          <p:nvPr/>
        </p:nvSpPr>
        <p:spPr>
          <a:xfrm>
            <a:off x="8972550" y="3981450"/>
            <a:ext cx="2041783" cy="400110"/>
          </a:xfrm>
          <a:prstGeom prst="rect">
            <a:avLst/>
          </a:prstGeom>
          <a:noFill/>
        </p:spPr>
        <p:txBody>
          <a:bodyPr wrap="square" rtlCol="0">
            <a:spAutoFit/>
          </a:bodyPr>
          <a:lstStyle/>
          <a:p>
            <a:r>
              <a:rPr lang="en-US" sz="2000" b="1" i="1">
                <a:solidFill>
                  <a:schemeClr val="tx1">
                    <a:lumMod val="85000"/>
                    <a:lumOff val="15000"/>
                  </a:schemeClr>
                </a:solidFill>
                <a:latin typeface="+mj-lt"/>
              </a:rPr>
              <a:t>Alexander</a:t>
            </a:r>
          </a:p>
        </p:txBody>
      </p:sp>
      <p:sp>
        <p:nvSpPr>
          <p:cNvPr id="8" name="TextBox 7"/>
          <p:cNvSpPr txBox="1"/>
          <p:nvPr/>
        </p:nvSpPr>
        <p:spPr>
          <a:xfrm>
            <a:off x="8972550" y="4302251"/>
            <a:ext cx="2041783" cy="307777"/>
          </a:xfrm>
          <a:prstGeom prst="rect">
            <a:avLst/>
          </a:prstGeom>
          <a:noFill/>
        </p:spPr>
        <p:txBody>
          <a:bodyPr wrap="square" rtlCol="0">
            <a:spAutoFit/>
          </a:bodyPr>
          <a:lstStyle/>
          <a:p>
            <a:r>
              <a:rPr lang="en-US" sz="1400" i="1">
                <a:solidFill>
                  <a:schemeClr val="accent1"/>
                </a:solidFill>
                <a:latin typeface="+mj-lt"/>
              </a:rPr>
              <a:t>CEO</a:t>
            </a:r>
          </a:p>
        </p:txBody>
      </p:sp>
      <p:sp>
        <p:nvSpPr>
          <p:cNvPr id="9" name="Rectangle 8"/>
          <p:cNvSpPr/>
          <p:nvPr/>
        </p:nvSpPr>
        <p:spPr>
          <a:xfrm>
            <a:off x="8972551" y="4610100"/>
            <a:ext cx="2041782" cy="923330"/>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natus error sit voluptatccusantium</a:t>
            </a:r>
            <a:endParaRPr lang="en-US" sz="1200">
              <a:solidFill>
                <a:schemeClr val="tx1">
                  <a:lumMod val="75000"/>
                  <a:lumOff val="25000"/>
                </a:schemeClr>
              </a:solidFill>
              <a:latin typeface="+mj-lt"/>
            </a:endParaRPr>
          </a:p>
        </p:txBody>
      </p:sp>
      <p:sp>
        <p:nvSpPr>
          <p:cNvPr id="11" name="Rectangle 10"/>
          <p:cNvSpPr/>
          <p:nvPr/>
        </p:nvSpPr>
        <p:spPr>
          <a:xfrm>
            <a:off x="751581" y="1297454"/>
            <a:ext cx="4506219" cy="2554545"/>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
        <p:nvSpPr>
          <p:cNvPr id="12" name="Rectangle 11"/>
          <p:cNvSpPr/>
          <p:nvPr/>
        </p:nvSpPr>
        <p:spPr>
          <a:xfrm>
            <a:off x="751580" y="3983450"/>
            <a:ext cx="4506219" cy="1451166"/>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natrorluptatcusantium dolor emque lau dantium, tot rem aperiam, eaque ipsa quae perspiciatis unde omnis iste natrorluptatem accusantium dolor emque lau dantium, tot rem aperiam, </a:t>
            </a:r>
            <a:endParaRPr lang="en-US" sz="1200">
              <a:solidFill>
                <a:schemeClr val="tx1">
                  <a:lumMod val="75000"/>
                  <a:lumOff val="25000"/>
                </a:schemeClr>
              </a:solidFill>
              <a:latin typeface="+mj-lt"/>
            </a:endParaRPr>
          </a:p>
        </p:txBody>
      </p:sp>
      <p:pic>
        <p:nvPicPr>
          <p:cNvPr id="16" name="Picture Placeholder 15">
            <a:extLst>
              <a:ext uri="{FF2B5EF4-FFF2-40B4-BE49-F238E27FC236}">
                <a16:creationId xmlns:a16="http://schemas.microsoft.com/office/drawing/2014/main" id="{CD703C86-265B-4F43-BD4A-3781E26EEC9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73" b="16673"/>
          <a:stretch>
            <a:fillRect/>
          </a:stretch>
        </p:blipFill>
        <p:spPr/>
      </p:pic>
      <p:pic>
        <p:nvPicPr>
          <p:cNvPr id="14" name="Picture Placeholder 13">
            <a:extLst>
              <a:ext uri="{FF2B5EF4-FFF2-40B4-BE49-F238E27FC236}">
                <a16:creationId xmlns:a16="http://schemas.microsoft.com/office/drawing/2014/main" id="{0F70E715-FC0E-4418-988A-84BAA8505AC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010" b="10010"/>
          <a:stretch>
            <a:fillRect/>
          </a:stretch>
        </p:blipFill>
        <p:spPr/>
      </p:pic>
    </p:spTree>
    <p:extLst>
      <p:ext uri="{BB962C8B-B14F-4D97-AF65-F5344CB8AC3E}">
        <p14:creationId xmlns:p14="http://schemas.microsoft.com/office/powerpoint/2010/main" val="2444004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C72524E-EDCA-4C6B-9E2B-568C737705D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926" r="10926"/>
          <a:stretch>
            <a:fillRect/>
          </a:stretch>
        </p:blipFill>
        <p:spPr/>
      </p:pic>
      <p:sp>
        <p:nvSpPr>
          <p:cNvPr id="4" name="Rectangle 3"/>
          <p:cNvSpPr/>
          <p:nvPr/>
        </p:nvSpPr>
        <p:spPr>
          <a:xfrm>
            <a:off x="4133850" y="0"/>
            <a:ext cx="390525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4"/>
          <p:cNvSpPr txBox="1"/>
          <p:nvPr/>
        </p:nvSpPr>
        <p:spPr>
          <a:xfrm>
            <a:off x="4746057" y="1643895"/>
            <a:ext cx="2264343" cy="461665"/>
          </a:xfrm>
          <a:prstGeom prst="rect">
            <a:avLst/>
          </a:prstGeom>
          <a:noFill/>
        </p:spPr>
        <p:txBody>
          <a:bodyPr wrap="square" rtlCol="0">
            <a:spAutoFit/>
          </a:bodyPr>
          <a:lstStyle/>
          <a:p>
            <a:r>
              <a:rPr lang="en-US" sz="2400" b="1" i="1">
                <a:solidFill>
                  <a:schemeClr val="bg1"/>
                </a:solidFill>
                <a:latin typeface="+mj-lt"/>
              </a:rPr>
              <a:t>Diana Tel</a:t>
            </a:r>
          </a:p>
        </p:txBody>
      </p:sp>
      <p:sp>
        <p:nvSpPr>
          <p:cNvPr id="6" name="TextBox 5"/>
          <p:cNvSpPr txBox="1"/>
          <p:nvPr/>
        </p:nvSpPr>
        <p:spPr>
          <a:xfrm>
            <a:off x="4746057" y="2105560"/>
            <a:ext cx="1775082" cy="400110"/>
          </a:xfrm>
          <a:prstGeom prst="rect">
            <a:avLst/>
          </a:prstGeom>
          <a:noFill/>
        </p:spPr>
        <p:txBody>
          <a:bodyPr wrap="square" rtlCol="0">
            <a:spAutoFit/>
          </a:bodyPr>
          <a:lstStyle/>
          <a:p>
            <a:r>
              <a:rPr lang="en-US" sz="2000">
                <a:solidFill>
                  <a:schemeClr val="bg1"/>
                </a:solidFill>
                <a:latin typeface="+mj-lt"/>
              </a:rPr>
              <a:t>Manager </a:t>
            </a:r>
          </a:p>
        </p:txBody>
      </p:sp>
      <p:sp>
        <p:nvSpPr>
          <p:cNvPr id="7" name="Rectangle 6"/>
          <p:cNvSpPr/>
          <p:nvPr/>
        </p:nvSpPr>
        <p:spPr>
          <a:xfrm>
            <a:off x="4746057" y="2967335"/>
            <a:ext cx="3013334" cy="923330"/>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erroroluptatem accusantium doloremque laudantium,</a:t>
            </a:r>
            <a:endParaRPr lang="en-US" sz="1200">
              <a:solidFill>
                <a:schemeClr val="bg1"/>
              </a:solidFill>
              <a:latin typeface="+mj-lt"/>
            </a:endParaRPr>
          </a:p>
        </p:txBody>
      </p:sp>
      <p:sp>
        <p:nvSpPr>
          <p:cNvPr id="8" name="Rectangle 7"/>
          <p:cNvSpPr/>
          <p:nvPr/>
        </p:nvSpPr>
        <p:spPr>
          <a:xfrm>
            <a:off x="4746057" y="4332834"/>
            <a:ext cx="3013334" cy="923330"/>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erroroluptatem accusantium doloremque laudantium,</a:t>
            </a:r>
            <a:endParaRPr lang="en-US" sz="1200">
              <a:solidFill>
                <a:schemeClr val="bg1"/>
              </a:solidFill>
              <a:latin typeface="+mj-lt"/>
            </a:endParaRPr>
          </a:p>
        </p:txBody>
      </p:sp>
      <p:sp>
        <p:nvSpPr>
          <p:cNvPr id="9" name="Rectangle 8"/>
          <p:cNvSpPr/>
          <p:nvPr/>
        </p:nvSpPr>
        <p:spPr>
          <a:xfrm>
            <a:off x="8723376" y="1536174"/>
            <a:ext cx="2873733" cy="3785652"/>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Tree>
    <p:extLst>
      <p:ext uri="{BB962C8B-B14F-4D97-AF65-F5344CB8AC3E}">
        <p14:creationId xmlns:p14="http://schemas.microsoft.com/office/powerpoint/2010/main" val="111223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1491" y="3882295"/>
            <a:ext cx="2452917" cy="461665"/>
          </a:xfrm>
          <a:prstGeom prst="rect">
            <a:avLst/>
          </a:prstGeom>
          <a:noFill/>
        </p:spPr>
        <p:txBody>
          <a:bodyPr wrap="square" rtlCol="0">
            <a:spAutoFit/>
          </a:bodyPr>
          <a:lstStyle/>
          <a:p>
            <a:pPr algn="ctr"/>
            <a:r>
              <a:rPr lang="en-US" sz="2400" b="1">
                <a:solidFill>
                  <a:schemeClr val="accent1"/>
                </a:solidFill>
                <a:latin typeface="+mj-lt"/>
              </a:rPr>
              <a:t>Deni Bre</a:t>
            </a:r>
          </a:p>
        </p:txBody>
      </p:sp>
      <p:sp>
        <p:nvSpPr>
          <p:cNvPr id="5" name="Rectangle 4"/>
          <p:cNvSpPr/>
          <p:nvPr/>
        </p:nvSpPr>
        <p:spPr>
          <a:xfrm>
            <a:off x="4995414" y="4774590"/>
            <a:ext cx="2925070" cy="1174168"/>
          </a:xfrm>
          <a:prstGeom prst="rect">
            <a:avLst/>
          </a:prstGeom>
        </p:spPr>
        <p:txBody>
          <a:bodyPr wrap="square">
            <a:spAutoFit/>
          </a:bodyPr>
          <a:lstStyle/>
          <a:p>
            <a:pPr algn="ctr">
              <a:lnSpc>
                <a:spcPct val="150000"/>
              </a:lnSpc>
            </a:pPr>
            <a:r>
              <a:rPr lang="en-US" sz="1200" b="0">
                <a:solidFill>
                  <a:schemeClr val="tx1">
                    <a:lumMod val="75000"/>
                    <a:lumOff val="25000"/>
                  </a:schemeClr>
                </a:solidFill>
                <a:effectLst/>
                <a:latin typeface="+mj-lt"/>
              </a:rPr>
              <a:t>Sed ut perspiciatis unde omnis iste natrorluptatcusantium dolor emque lau dantium, tot rem aperiam, </a:t>
            </a:r>
            <a:endParaRPr lang="en-US" sz="1200">
              <a:solidFill>
                <a:schemeClr val="tx1">
                  <a:lumMod val="75000"/>
                  <a:lumOff val="25000"/>
                </a:schemeClr>
              </a:solidFill>
              <a:latin typeface="+mj-lt"/>
            </a:endParaRPr>
          </a:p>
        </p:txBody>
      </p:sp>
      <p:sp>
        <p:nvSpPr>
          <p:cNvPr id="6" name="TextBox 5"/>
          <p:cNvSpPr txBox="1"/>
          <p:nvPr/>
        </p:nvSpPr>
        <p:spPr>
          <a:xfrm>
            <a:off x="8736692" y="3882295"/>
            <a:ext cx="2452917" cy="461665"/>
          </a:xfrm>
          <a:prstGeom prst="rect">
            <a:avLst/>
          </a:prstGeom>
          <a:noFill/>
        </p:spPr>
        <p:txBody>
          <a:bodyPr wrap="square" rtlCol="0">
            <a:spAutoFit/>
          </a:bodyPr>
          <a:lstStyle/>
          <a:p>
            <a:pPr algn="ctr"/>
            <a:r>
              <a:rPr lang="en-US" sz="2400" b="1">
                <a:solidFill>
                  <a:schemeClr val="accent1"/>
                </a:solidFill>
                <a:latin typeface="+mj-lt"/>
              </a:rPr>
              <a:t>Cesrina</a:t>
            </a:r>
          </a:p>
        </p:txBody>
      </p:sp>
      <p:sp>
        <p:nvSpPr>
          <p:cNvPr id="7" name="Rectangle 6"/>
          <p:cNvSpPr/>
          <p:nvPr/>
        </p:nvSpPr>
        <p:spPr>
          <a:xfrm>
            <a:off x="8500615" y="4774590"/>
            <a:ext cx="2925070" cy="1174168"/>
          </a:xfrm>
          <a:prstGeom prst="rect">
            <a:avLst/>
          </a:prstGeom>
        </p:spPr>
        <p:txBody>
          <a:bodyPr wrap="square">
            <a:spAutoFit/>
          </a:bodyPr>
          <a:lstStyle/>
          <a:p>
            <a:pPr algn="ctr">
              <a:lnSpc>
                <a:spcPct val="150000"/>
              </a:lnSpc>
            </a:pPr>
            <a:r>
              <a:rPr lang="en-US" sz="1200" b="0">
                <a:solidFill>
                  <a:schemeClr val="tx1">
                    <a:lumMod val="75000"/>
                    <a:lumOff val="25000"/>
                  </a:schemeClr>
                </a:solidFill>
                <a:effectLst/>
                <a:latin typeface="+mj-lt"/>
              </a:rPr>
              <a:t>Sed ut perspiciatis unde omnis iste natrorluptatcusantium dolor emque lau dantium, tot rem aperiam, </a:t>
            </a:r>
            <a:endParaRPr lang="en-US" sz="1200">
              <a:solidFill>
                <a:schemeClr val="tx1">
                  <a:lumMod val="75000"/>
                  <a:lumOff val="25000"/>
                </a:schemeClr>
              </a:solidFill>
              <a:latin typeface="+mj-lt"/>
            </a:endParaRPr>
          </a:p>
        </p:txBody>
      </p:sp>
      <p:sp>
        <p:nvSpPr>
          <p:cNvPr id="8" name="Rectangle 7"/>
          <p:cNvSpPr/>
          <p:nvPr/>
        </p:nvSpPr>
        <p:spPr>
          <a:xfrm>
            <a:off x="838533" y="1057275"/>
            <a:ext cx="3514011" cy="3170099"/>
          </a:xfrm>
          <a:prstGeom prst="rect">
            <a:avLst/>
          </a:prstGeom>
        </p:spPr>
        <p:txBody>
          <a:bodyPr wrap="square">
            <a:spAutoFit/>
          </a:bodyPr>
          <a:lstStyle/>
          <a:p>
            <a:r>
              <a:rPr lang="en-US" sz="4000" b="1" dirty="0">
                <a:solidFill>
                  <a:schemeClr val="accent1"/>
                </a:solidFill>
                <a:latin typeface="+mj-lt"/>
              </a:rPr>
              <a:t>You only live once, but if you do it right, once is enough.</a:t>
            </a:r>
          </a:p>
        </p:txBody>
      </p:sp>
      <p:sp>
        <p:nvSpPr>
          <p:cNvPr id="9" name="Rectangle 8"/>
          <p:cNvSpPr/>
          <p:nvPr/>
        </p:nvSpPr>
        <p:spPr>
          <a:xfrm>
            <a:off x="838534" y="4497591"/>
            <a:ext cx="3506938" cy="1451166"/>
          </a:xfrm>
          <a:prstGeom prst="rect">
            <a:avLst/>
          </a:prstGeom>
        </p:spPr>
        <p:txBody>
          <a:bodyPr wrap="square">
            <a:spAutoFit/>
          </a:bodyPr>
          <a:lstStyle/>
          <a:p>
            <a:pPr>
              <a:lnSpc>
                <a:spcPct val="150000"/>
              </a:lnSpc>
            </a:pPr>
            <a:r>
              <a:rPr lang="en-US" sz="1200" b="0" dirty="0">
                <a:solidFill>
                  <a:schemeClr val="tx1">
                    <a:lumMod val="75000"/>
                    <a:lumOff val="25000"/>
                  </a:schemeClr>
                </a:solidFill>
                <a:effectLst/>
                <a:latin typeface="+mj-lt"/>
              </a:rPr>
              <a:t>Sed </a:t>
            </a:r>
            <a:r>
              <a:rPr lang="en-US" sz="1200" b="0" dirty="0" err="1">
                <a:solidFill>
                  <a:schemeClr val="tx1">
                    <a:lumMod val="75000"/>
                    <a:lumOff val="25000"/>
                  </a:schemeClr>
                </a:solidFill>
                <a:effectLst/>
                <a:latin typeface="+mj-lt"/>
              </a:rPr>
              <a:t>ut</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perspiciatis</a:t>
            </a:r>
            <a:r>
              <a:rPr lang="en-US" sz="1200" b="0" dirty="0">
                <a:solidFill>
                  <a:schemeClr val="tx1">
                    <a:lumMod val="75000"/>
                    <a:lumOff val="25000"/>
                  </a:schemeClr>
                </a:solidFill>
                <a:effectLst/>
                <a:latin typeface="+mj-lt"/>
              </a:rPr>
              <a:t> und </a:t>
            </a:r>
            <a:r>
              <a:rPr lang="en-US" sz="1200" b="0" dirty="0" err="1">
                <a:solidFill>
                  <a:schemeClr val="tx1">
                    <a:lumMod val="75000"/>
                    <a:lumOff val="25000"/>
                  </a:schemeClr>
                </a:solidFill>
                <a:effectLst/>
                <a:latin typeface="+mj-lt"/>
              </a:rPr>
              <a:t>natrorluptatcusantium</a:t>
            </a:r>
            <a:r>
              <a:rPr lang="en-US" sz="1200" b="0" dirty="0">
                <a:solidFill>
                  <a:schemeClr val="tx1">
                    <a:lumMod val="75000"/>
                    <a:lumOff val="25000"/>
                  </a:schemeClr>
                </a:solidFill>
                <a:effectLst/>
                <a:latin typeface="+mj-lt"/>
              </a:rPr>
              <a:t> dolor </a:t>
            </a:r>
            <a:r>
              <a:rPr lang="en-US" sz="1200" b="0" dirty="0" err="1">
                <a:solidFill>
                  <a:schemeClr val="tx1">
                    <a:lumMod val="75000"/>
                    <a:lumOff val="25000"/>
                  </a:schemeClr>
                </a:solidFill>
                <a:effectLst/>
                <a:latin typeface="+mj-lt"/>
              </a:rPr>
              <a:t>emque</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lau</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dantium</a:t>
            </a:r>
            <a:r>
              <a:rPr lang="en-US" sz="1200" b="0" dirty="0">
                <a:solidFill>
                  <a:schemeClr val="tx1">
                    <a:lumMod val="75000"/>
                    <a:lumOff val="25000"/>
                  </a:schemeClr>
                </a:solidFill>
                <a:effectLst/>
                <a:latin typeface="+mj-lt"/>
              </a:rPr>
              <a:t>, tot rem </a:t>
            </a:r>
            <a:r>
              <a:rPr lang="en-US" sz="1200" b="0" dirty="0" err="1">
                <a:solidFill>
                  <a:schemeClr val="tx1">
                    <a:lumMod val="75000"/>
                    <a:lumOff val="25000"/>
                  </a:schemeClr>
                </a:solidFill>
                <a:effectLst/>
                <a:latin typeface="+mj-lt"/>
              </a:rPr>
              <a:t>aperiam</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eaque</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ipsa</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quae</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perspiciatis</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unde</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omnis</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iste</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natrorluptatem</a:t>
            </a:r>
            <a:r>
              <a:rPr lang="en-US" sz="1200" b="0" dirty="0">
                <a:solidFill>
                  <a:schemeClr val="tx1">
                    <a:lumMod val="75000"/>
                    <a:lumOff val="25000"/>
                  </a:schemeClr>
                </a:solidFill>
                <a:effectLst/>
                <a:latin typeface="+mj-lt"/>
              </a:rPr>
              <a:t> </a:t>
            </a:r>
            <a:r>
              <a:rPr lang="en-US" sz="1200" b="0" dirty="0" err="1">
                <a:solidFill>
                  <a:schemeClr val="tx1">
                    <a:lumMod val="75000"/>
                    <a:lumOff val="25000"/>
                  </a:schemeClr>
                </a:solidFill>
                <a:effectLst/>
                <a:latin typeface="+mj-lt"/>
              </a:rPr>
              <a:t>accusantium</a:t>
            </a:r>
            <a:r>
              <a:rPr lang="en-US" sz="1200" b="0" dirty="0">
                <a:solidFill>
                  <a:schemeClr val="tx1">
                    <a:lumMod val="75000"/>
                    <a:lumOff val="25000"/>
                  </a:schemeClr>
                </a:solidFill>
                <a:effectLst/>
                <a:latin typeface="+mj-lt"/>
              </a:rPr>
              <a:t> dolor</a:t>
            </a:r>
            <a:endParaRPr lang="en-US" sz="1200" dirty="0">
              <a:solidFill>
                <a:schemeClr val="tx1">
                  <a:lumMod val="75000"/>
                  <a:lumOff val="25000"/>
                </a:schemeClr>
              </a:solidFill>
              <a:latin typeface="+mj-lt"/>
            </a:endParaRPr>
          </a:p>
        </p:txBody>
      </p:sp>
      <p:pic>
        <p:nvPicPr>
          <p:cNvPr id="11" name="Picture Placeholder 10">
            <a:extLst>
              <a:ext uri="{FF2B5EF4-FFF2-40B4-BE49-F238E27FC236}">
                <a16:creationId xmlns:a16="http://schemas.microsoft.com/office/drawing/2014/main" id="{4C4BA44B-4349-4EE5-A355-7C3067B51E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002" r="21002"/>
          <a:stretch>
            <a:fillRect/>
          </a:stretch>
        </p:blipFill>
        <p:spPr/>
      </p:pic>
      <p:pic>
        <p:nvPicPr>
          <p:cNvPr id="13" name="Picture Placeholder 12">
            <a:extLst>
              <a:ext uri="{FF2B5EF4-FFF2-40B4-BE49-F238E27FC236}">
                <a16:creationId xmlns:a16="http://schemas.microsoft.com/office/drawing/2014/main" id="{A5182309-DFC8-4635-BD21-F585EA3B155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888" b="11888"/>
          <a:stretch>
            <a:fillRect/>
          </a:stretch>
        </p:blipFill>
        <p:spPr/>
      </p:pic>
    </p:spTree>
    <p:extLst>
      <p:ext uri="{BB962C8B-B14F-4D97-AF65-F5344CB8AC3E}">
        <p14:creationId xmlns:p14="http://schemas.microsoft.com/office/powerpoint/2010/main" val="397066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79BDB9E-22A5-4389-BBB0-0A2C9B6338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055" r="12055"/>
          <a:stretch>
            <a:fillRect/>
          </a:stretch>
        </p:blipFill>
        <p:spPr/>
      </p:pic>
      <p:pic>
        <p:nvPicPr>
          <p:cNvPr id="13" name="Picture Placeholder 12">
            <a:extLst>
              <a:ext uri="{FF2B5EF4-FFF2-40B4-BE49-F238E27FC236}">
                <a16:creationId xmlns:a16="http://schemas.microsoft.com/office/drawing/2014/main" id="{5EABEB56-1C20-470F-A3C3-8F90F00726B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813" r="16813"/>
          <a:stretch>
            <a:fillRect/>
          </a:stretch>
        </p:blipFill>
        <p:spPr/>
      </p:pic>
      <p:sp>
        <p:nvSpPr>
          <p:cNvPr id="4" name="Rectangle 3"/>
          <p:cNvSpPr/>
          <p:nvPr/>
        </p:nvSpPr>
        <p:spPr>
          <a:xfrm>
            <a:off x="598851" y="920621"/>
            <a:ext cx="2383835" cy="5016758"/>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
        <p:nvSpPr>
          <p:cNvPr id="5" name="Rectangle 4"/>
          <p:cNvSpPr/>
          <p:nvPr/>
        </p:nvSpPr>
        <p:spPr>
          <a:xfrm>
            <a:off x="9239908" y="4263570"/>
            <a:ext cx="2473122" cy="1451166"/>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Seerspiciatatr rluptatcu santium dolor emque lau dantium, tot rem aperiam, eaque ipsa quae perspiciatis unde omnis</a:t>
            </a:r>
            <a:endParaRPr lang="en-US" sz="1200">
              <a:solidFill>
                <a:schemeClr val="tx1">
                  <a:lumMod val="75000"/>
                  <a:lumOff val="25000"/>
                </a:schemeClr>
              </a:solidFill>
              <a:latin typeface="+mj-lt"/>
            </a:endParaRPr>
          </a:p>
        </p:txBody>
      </p:sp>
      <p:sp>
        <p:nvSpPr>
          <p:cNvPr id="6" name="Rectangle 5"/>
          <p:cNvSpPr/>
          <p:nvPr/>
        </p:nvSpPr>
        <p:spPr>
          <a:xfrm>
            <a:off x="9239908" y="1128484"/>
            <a:ext cx="2473122" cy="1451166"/>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Seerspiciatatr rluptatcu santium dolor emque lau dantium, tot rem aperiam, eaque ipsa quae perspiciatis unde omnis</a:t>
            </a:r>
            <a:endParaRPr lang="en-US" sz="1200">
              <a:solidFill>
                <a:schemeClr val="tx1">
                  <a:lumMod val="75000"/>
                  <a:lumOff val="25000"/>
                </a:schemeClr>
              </a:solidFill>
              <a:latin typeface="+mj-lt"/>
            </a:endParaRPr>
          </a:p>
        </p:txBody>
      </p:sp>
      <p:sp>
        <p:nvSpPr>
          <p:cNvPr id="9" name="Rectangle 8"/>
          <p:cNvSpPr/>
          <p:nvPr/>
        </p:nvSpPr>
        <p:spPr>
          <a:xfrm>
            <a:off x="5354205" y="4648200"/>
            <a:ext cx="1509486" cy="22098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530704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73E328-AC14-4FF5-AF0D-B634D9E7ADF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269" b="22269"/>
          <a:stretch>
            <a:fillRect/>
          </a:stretch>
        </p:blipFill>
        <p:spPr/>
      </p:pic>
      <p:sp>
        <p:nvSpPr>
          <p:cNvPr id="4" name="Rectangle 3"/>
          <p:cNvSpPr/>
          <p:nvPr/>
        </p:nvSpPr>
        <p:spPr>
          <a:xfrm>
            <a:off x="2419350" y="800100"/>
            <a:ext cx="7353300" cy="5257800"/>
          </a:xfrm>
          <a:prstGeom prst="rect">
            <a:avLst/>
          </a:prstGeom>
          <a:solidFill>
            <a:schemeClr val="bg1"/>
          </a:solidFill>
          <a:ln>
            <a:noFill/>
          </a:ln>
          <a:effectLst>
            <a:outerShdw blurRad="6350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3152858" y="1490008"/>
            <a:ext cx="5886284" cy="1938992"/>
          </a:xfrm>
          <a:prstGeom prst="rect">
            <a:avLst/>
          </a:prstGeom>
        </p:spPr>
        <p:txBody>
          <a:bodyPr wrap="square">
            <a:spAutoFit/>
          </a:bodyPr>
          <a:lstStyle/>
          <a:p>
            <a:pPr algn="ctr"/>
            <a:r>
              <a:rPr lang="en-US" sz="4000" b="1" dirty="0">
                <a:solidFill>
                  <a:schemeClr val="accent1"/>
                </a:solidFill>
                <a:latin typeface="+mj-lt"/>
              </a:rPr>
              <a:t>You only live once, but if you do it right, once is enough.</a:t>
            </a:r>
          </a:p>
        </p:txBody>
      </p:sp>
      <p:sp>
        <p:nvSpPr>
          <p:cNvPr id="6" name="Rectangle 5"/>
          <p:cNvSpPr/>
          <p:nvPr/>
        </p:nvSpPr>
        <p:spPr>
          <a:xfrm>
            <a:off x="2954866" y="3948483"/>
            <a:ext cx="6282268" cy="1170833"/>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natrorluptatcusantium dolor emque lau dantium, tot rem aperiam, eaque ipsa quae perspiciatis unde omnis iste natrorluptatem accusantium dolor emque lau dantium, tot rem aperiam, </a:t>
            </a:r>
            <a:r>
              <a:rPr lang="en-US" sz="1200">
                <a:solidFill>
                  <a:schemeClr val="tx1">
                    <a:lumMod val="75000"/>
                    <a:lumOff val="25000"/>
                  </a:schemeClr>
                </a:solidFill>
                <a:latin typeface="+mj-lt"/>
              </a:rPr>
              <a:t>natrorluptatem accusantium dolor emque lau dantium, tot rem aperiam, </a:t>
            </a:r>
          </a:p>
        </p:txBody>
      </p:sp>
      <p:sp>
        <p:nvSpPr>
          <p:cNvPr id="7" name="Rectangle 6"/>
          <p:cNvSpPr/>
          <p:nvPr/>
        </p:nvSpPr>
        <p:spPr>
          <a:xfrm>
            <a:off x="0" y="3428999"/>
            <a:ext cx="1509486" cy="22098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693461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86450" y="2266950"/>
            <a:ext cx="3962400" cy="3962400"/>
          </a:xfrm>
          <a:prstGeom prst="rect">
            <a:avLst/>
          </a:prstGeom>
          <a:solidFill>
            <a:schemeClr val="bg1"/>
          </a:solidFill>
          <a:ln>
            <a:noFill/>
          </a:ln>
          <a:effectLst>
            <a:outerShdw blurRad="571500" sx="102000" sy="102000" algn="ctr" rotWithShape="0">
              <a:schemeClr val="tx1">
                <a:lumMod val="65000"/>
                <a:lumOff val="3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7"/>
          <p:cNvSpPr/>
          <p:nvPr/>
        </p:nvSpPr>
        <p:spPr>
          <a:xfrm>
            <a:off x="987992" y="1206724"/>
            <a:ext cx="4433094" cy="2554545"/>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
        <p:nvSpPr>
          <p:cNvPr id="9" name="Rectangle 8"/>
          <p:cNvSpPr/>
          <p:nvPr/>
        </p:nvSpPr>
        <p:spPr>
          <a:xfrm>
            <a:off x="987993" y="4209871"/>
            <a:ext cx="3506938" cy="1451166"/>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 natrorluptatcusantium dolor emque lau dantium, tot rem aperiam, eaque ipsa quae perspiciatis unde omnis iste natrorluptatem accusantium dolor</a:t>
            </a:r>
            <a:endParaRPr lang="en-US" sz="1200">
              <a:solidFill>
                <a:schemeClr val="tx1">
                  <a:lumMod val="75000"/>
                  <a:lumOff val="25000"/>
                </a:schemeClr>
              </a:solidFill>
              <a:latin typeface="+mj-lt"/>
            </a:endParaRPr>
          </a:p>
        </p:txBody>
      </p:sp>
      <p:pic>
        <p:nvPicPr>
          <p:cNvPr id="14" name="Picture Placeholder 13">
            <a:extLst>
              <a:ext uri="{FF2B5EF4-FFF2-40B4-BE49-F238E27FC236}">
                <a16:creationId xmlns:a16="http://schemas.microsoft.com/office/drawing/2014/main" id="{26A37800-D35A-43C8-B402-60A75A1EA6D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13" name="Rectangle 12"/>
          <p:cNvSpPr/>
          <p:nvPr/>
        </p:nvSpPr>
        <p:spPr>
          <a:xfrm>
            <a:off x="5177064" y="4648200"/>
            <a:ext cx="1509486" cy="22098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6686550" y="1447800"/>
            <a:ext cx="3962400" cy="3962400"/>
          </a:xfrm>
          <a:prstGeom prst="rect">
            <a:avLst/>
          </a:prstGeom>
          <a:solidFill>
            <a:schemeClr val="bg1"/>
          </a:solidFill>
          <a:ln>
            <a:noFill/>
          </a:ln>
          <a:effectLst>
            <a:outerShdw blurRad="571500" sx="102000" sy="102000" algn="ctr" rotWithShape="0">
              <a:schemeClr val="tx1">
                <a:lumMod val="65000"/>
                <a:lumOff val="3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6" name="Picture Placeholder 15">
            <a:extLst>
              <a:ext uri="{FF2B5EF4-FFF2-40B4-BE49-F238E27FC236}">
                <a16:creationId xmlns:a16="http://schemas.microsoft.com/office/drawing/2014/main" id="{136972DD-50D4-4353-8FB3-C1EAF2505F5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082" r="18082"/>
          <a:stretch>
            <a:fillRect/>
          </a:stretch>
        </p:blipFill>
        <p:spPr/>
      </p:pic>
      <p:sp>
        <p:nvSpPr>
          <p:cNvPr id="7" name="Rectangle 6"/>
          <p:cNvSpPr/>
          <p:nvPr/>
        </p:nvSpPr>
        <p:spPr>
          <a:xfrm>
            <a:off x="7562850" y="628650"/>
            <a:ext cx="3962400" cy="3962400"/>
          </a:xfrm>
          <a:prstGeom prst="rect">
            <a:avLst/>
          </a:prstGeom>
          <a:solidFill>
            <a:schemeClr val="bg1"/>
          </a:solidFill>
          <a:ln>
            <a:noFill/>
          </a:ln>
          <a:effectLst>
            <a:outerShdw blurRad="571500" sx="102000" sy="102000" algn="ctr" rotWithShape="0">
              <a:schemeClr val="tx1">
                <a:lumMod val="65000"/>
                <a:lumOff val="35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Placeholder 10">
            <a:extLst>
              <a:ext uri="{FF2B5EF4-FFF2-40B4-BE49-F238E27FC236}">
                <a16:creationId xmlns:a16="http://schemas.microsoft.com/office/drawing/2014/main" id="{D5AF140F-CC44-48EB-975F-B289E478A53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225254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F373419-0F74-4F53-8EC9-10A77542B2C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117" b="13117"/>
          <a:stretch>
            <a:fillRect/>
          </a:stretch>
        </p:blipFill>
        <p:spPr/>
      </p:pic>
      <p:pic>
        <p:nvPicPr>
          <p:cNvPr id="8" name="Picture Placeholder 7">
            <a:extLst>
              <a:ext uri="{FF2B5EF4-FFF2-40B4-BE49-F238E27FC236}">
                <a16:creationId xmlns:a16="http://schemas.microsoft.com/office/drawing/2014/main" id="{396D5EFD-906E-47B2-8FE0-C0694899CDF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874" r="19874"/>
          <a:stretch>
            <a:fillRect/>
          </a:stretch>
        </p:blipFill>
        <p:spPr/>
      </p:pic>
      <p:pic>
        <p:nvPicPr>
          <p:cNvPr id="14" name="Picture Placeholder 13">
            <a:extLst>
              <a:ext uri="{FF2B5EF4-FFF2-40B4-BE49-F238E27FC236}">
                <a16:creationId xmlns:a16="http://schemas.microsoft.com/office/drawing/2014/main" id="{9B68AE54-AF30-4F24-9287-8A03E1C5FFC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4273" b="24273"/>
          <a:stretch>
            <a:fillRect/>
          </a:stretch>
        </p:blipFill>
        <p:spPr/>
      </p:pic>
      <p:pic>
        <p:nvPicPr>
          <p:cNvPr id="16" name="Picture Placeholder 15">
            <a:extLst>
              <a:ext uri="{FF2B5EF4-FFF2-40B4-BE49-F238E27FC236}">
                <a16:creationId xmlns:a16="http://schemas.microsoft.com/office/drawing/2014/main" id="{953C33A7-4484-4613-99DE-8D6CBDF2CE0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1841" b="21841"/>
          <a:stretch>
            <a:fillRect/>
          </a:stretch>
        </p:blipFill>
        <p:spPr/>
      </p:pic>
      <p:pic>
        <p:nvPicPr>
          <p:cNvPr id="18" name="Picture Placeholder 17">
            <a:extLst>
              <a:ext uri="{FF2B5EF4-FFF2-40B4-BE49-F238E27FC236}">
                <a16:creationId xmlns:a16="http://schemas.microsoft.com/office/drawing/2014/main" id="{54BB8892-36D1-4BE2-BF61-E124B0BD2586}"/>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11473" b="11473"/>
          <a:stretch>
            <a:fillRect/>
          </a:stretch>
        </p:blipFill>
        <p:spPr/>
      </p:pic>
      <p:sp>
        <p:nvSpPr>
          <p:cNvPr id="12" name="Rectangle 11"/>
          <p:cNvSpPr/>
          <p:nvPr/>
        </p:nvSpPr>
        <p:spPr>
          <a:xfrm>
            <a:off x="1404813" y="0"/>
            <a:ext cx="405019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70839" y="1536174"/>
            <a:ext cx="2918147" cy="3785652"/>
          </a:xfrm>
          <a:prstGeom prst="rect">
            <a:avLst/>
          </a:prstGeom>
        </p:spPr>
        <p:txBody>
          <a:bodyPr wrap="square" anchor="ctr">
            <a:spAutoFit/>
          </a:bodyPr>
          <a:lstStyle/>
          <a:p>
            <a:pPr algn="ctr"/>
            <a:r>
              <a:rPr lang="en-US" sz="4000" b="1" dirty="0">
                <a:solidFill>
                  <a:schemeClr val="bg1"/>
                </a:solidFill>
                <a:latin typeface="+mj-lt"/>
              </a:rPr>
              <a:t>You only live once, but if you do it right, once is enough.</a:t>
            </a:r>
          </a:p>
        </p:txBody>
      </p:sp>
    </p:spTree>
    <p:extLst>
      <p:ext uri="{BB962C8B-B14F-4D97-AF65-F5344CB8AC3E}">
        <p14:creationId xmlns:p14="http://schemas.microsoft.com/office/powerpoint/2010/main" val="3160900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0E90DBA-F8E0-42E2-BB50-D1501FEE696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4" name="Rectangle 3"/>
          <p:cNvSpPr/>
          <p:nvPr/>
        </p:nvSpPr>
        <p:spPr>
          <a:xfrm>
            <a:off x="647700" y="619125"/>
            <a:ext cx="10896600" cy="56197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1681486" y="2279729"/>
            <a:ext cx="6983543" cy="2308324"/>
          </a:xfrm>
          <a:prstGeom prst="rect">
            <a:avLst/>
          </a:prstGeom>
        </p:spPr>
        <p:txBody>
          <a:bodyPr wrap="square">
            <a:spAutoFit/>
          </a:bodyPr>
          <a:lstStyle/>
          <a:p>
            <a:r>
              <a:rPr lang="en-US" sz="4800" b="1" dirty="0">
                <a:solidFill>
                  <a:schemeClr val="bg1"/>
                </a:solidFill>
                <a:latin typeface="+mj-lt"/>
              </a:rPr>
              <a:t>You only live once, but if you do it right, once is enough.</a:t>
            </a:r>
          </a:p>
        </p:txBody>
      </p:sp>
      <p:sp>
        <p:nvSpPr>
          <p:cNvPr id="6" name="Rectangle 5"/>
          <p:cNvSpPr/>
          <p:nvPr/>
        </p:nvSpPr>
        <p:spPr>
          <a:xfrm>
            <a:off x="1681486" y="1109224"/>
            <a:ext cx="1520609" cy="1862048"/>
          </a:xfrm>
          <a:prstGeom prst="rect">
            <a:avLst/>
          </a:prstGeom>
        </p:spPr>
        <p:txBody>
          <a:bodyPr wrap="square">
            <a:spAutoFit/>
          </a:bodyPr>
          <a:lstStyle/>
          <a:p>
            <a:r>
              <a:rPr lang="en-US" sz="11500" b="1" i="1" spc="600">
                <a:solidFill>
                  <a:schemeClr val="bg1"/>
                </a:solidFill>
                <a:latin typeface="+mj-lt"/>
              </a:rPr>
              <a:t>“</a:t>
            </a:r>
          </a:p>
        </p:txBody>
      </p:sp>
      <p:sp>
        <p:nvSpPr>
          <p:cNvPr id="7" name="Rectangle 6"/>
          <p:cNvSpPr/>
          <p:nvPr/>
        </p:nvSpPr>
        <p:spPr>
          <a:xfrm>
            <a:off x="1681486" y="4839677"/>
            <a:ext cx="5857498" cy="620170"/>
          </a:xfrm>
          <a:prstGeom prst="rect">
            <a:avLst/>
          </a:prstGeom>
        </p:spPr>
        <p:txBody>
          <a:bodyPr wrap="square">
            <a:spAutoFit/>
          </a:bodyPr>
          <a:lstStyle/>
          <a:p>
            <a:pPr>
              <a:lnSpc>
                <a:spcPct val="150000"/>
              </a:lnSpc>
            </a:pPr>
            <a:r>
              <a:rPr lang="en-US" sz="1200" b="0" i="0" dirty="0">
                <a:solidFill>
                  <a:schemeClr val="bg1"/>
                </a:solidFill>
                <a:effectLst/>
                <a:latin typeface="+mj-lt"/>
              </a:rPr>
              <a:t>Sed </a:t>
            </a:r>
            <a:r>
              <a:rPr lang="en-US" sz="1200" b="0" i="0" dirty="0" err="1">
                <a:solidFill>
                  <a:schemeClr val="bg1"/>
                </a:solidFill>
                <a:effectLst/>
                <a:latin typeface="+mj-lt"/>
              </a:rPr>
              <a:t>ut</a:t>
            </a:r>
            <a:r>
              <a:rPr lang="en-US" sz="1200" b="0" i="0" dirty="0">
                <a:solidFill>
                  <a:schemeClr val="bg1"/>
                </a:solidFill>
                <a:effectLst/>
                <a:latin typeface="+mj-lt"/>
              </a:rPr>
              <a:t> </a:t>
            </a:r>
            <a:r>
              <a:rPr lang="en-US" sz="1200" b="0" i="0" dirty="0" err="1">
                <a:solidFill>
                  <a:schemeClr val="bg1"/>
                </a:solidFill>
                <a:effectLst/>
                <a:latin typeface="+mj-lt"/>
              </a:rPr>
              <a:t>perspiciatis</a:t>
            </a:r>
            <a:r>
              <a:rPr lang="en-US" sz="1200" b="0" i="0" dirty="0">
                <a:solidFill>
                  <a:schemeClr val="bg1"/>
                </a:solidFill>
                <a:effectLst/>
                <a:latin typeface="+mj-lt"/>
              </a:rPr>
              <a:t> und </a:t>
            </a:r>
            <a:r>
              <a:rPr lang="en-US" sz="1200" b="0" i="0" dirty="0" err="1">
                <a:solidFill>
                  <a:schemeClr val="bg1"/>
                </a:solidFill>
                <a:effectLst/>
                <a:latin typeface="+mj-lt"/>
              </a:rPr>
              <a:t>natrorluptatcusantium</a:t>
            </a:r>
            <a:r>
              <a:rPr lang="en-US" sz="1200" b="0" i="0" dirty="0">
                <a:solidFill>
                  <a:schemeClr val="bg1"/>
                </a:solidFill>
                <a:effectLst/>
                <a:latin typeface="+mj-lt"/>
              </a:rPr>
              <a:t> dolor </a:t>
            </a:r>
            <a:r>
              <a:rPr lang="en-US" sz="1200" b="0" i="0" dirty="0" err="1">
                <a:solidFill>
                  <a:schemeClr val="bg1"/>
                </a:solidFill>
                <a:effectLst/>
                <a:latin typeface="+mj-lt"/>
              </a:rPr>
              <a:t>emque</a:t>
            </a:r>
            <a:r>
              <a:rPr lang="en-US" sz="1200" b="0" i="0" dirty="0">
                <a:solidFill>
                  <a:schemeClr val="bg1"/>
                </a:solidFill>
                <a:effectLst/>
                <a:latin typeface="+mj-lt"/>
              </a:rPr>
              <a:t> </a:t>
            </a:r>
            <a:r>
              <a:rPr lang="en-US" sz="1200" b="0" i="0" dirty="0" err="1">
                <a:solidFill>
                  <a:schemeClr val="bg1"/>
                </a:solidFill>
                <a:effectLst/>
                <a:latin typeface="+mj-lt"/>
              </a:rPr>
              <a:t>lau</a:t>
            </a:r>
            <a:r>
              <a:rPr lang="en-US" sz="1200" b="0" i="0" dirty="0">
                <a:solidFill>
                  <a:schemeClr val="bg1"/>
                </a:solidFill>
                <a:effectLst/>
                <a:latin typeface="+mj-lt"/>
              </a:rPr>
              <a:t> </a:t>
            </a:r>
            <a:r>
              <a:rPr lang="en-US" sz="1200" b="0" i="0" dirty="0" err="1">
                <a:solidFill>
                  <a:schemeClr val="bg1"/>
                </a:solidFill>
                <a:effectLst/>
                <a:latin typeface="+mj-lt"/>
              </a:rPr>
              <a:t>dantium</a:t>
            </a:r>
            <a:r>
              <a:rPr lang="en-US" sz="1200" b="0" i="0" dirty="0">
                <a:solidFill>
                  <a:schemeClr val="bg1"/>
                </a:solidFill>
                <a:effectLst/>
                <a:latin typeface="+mj-lt"/>
              </a:rPr>
              <a:t>, tot rem </a:t>
            </a:r>
            <a:r>
              <a:rPr lang="en-US" sz="1200" b="0" i="0" dirty="0" err="1">
                <a:solidFill>
                  <a:schemeClr val="bg1"/>
                </a:solidFill>
                <a:effectLst/>
                <a:latin typeface="+mj-lt"/>
              </a:rPr>
              <a:t>aperiam</a:t>
            </a:r>
            <a:r>
              <a:rPr lang="en-US" sz="1200" b="0" i="0" dirty="0">
                <a:solidFill>
                  <a:schemeClr val="bg1"/>
                </a:solidFill>
                <a:effectLst/>
                <a:latin typeface="+mj-lt"/>
              </a:rPr>
              <a:t>, </a:t>
            </a:r>
            <a:r>
              <a:rPr lang="en-US" sz="1200" b="0" i="0" dirty="0" err="1">
                <a:solidFill>
                  <a:schemeClr val="bg1"/>
                </a:solidFill>
                <a:effectLst/>
                <a:latin typeface="+mj-lt"/>
              </a:rPr>
              <a:t>eaque</a:t>
            </a:r>
            <a:r>
              <a:rPr lang="en-US" sz="1200" b="0" i="0" dirty="0">
                <a:solidFill>
                  <a:schemeClr val="bg1"/>
                </a:solidFill>
                <a:effectLst/>
                <a:latin typeface="+mj-lt"/>
              </a:rPr>
              <a:t> </a:t>
            </a:r>
            <a:r>
              <a:rPr lang="en-US" sz="1200" b="0" i="0" dirty="0" err="1">
                <a:solidFill>
                  <a:schemeClr val="bg1"/>
                </a:solidFill>
                <a:effectLst/>
                <a:latin typeface="+mj-lt"/>
              </a:rPr>
              <a:t>ipsa</a:t>
            </a:r>
            <a:r>
              <a:rPr lang="en-US" sz="1200" b="0" i="0" dirty="0">
                <a:solidFill>
                  <a:schemeClr val="bg1"/>
                </a:solidFill>
                <a:effectLst/>
                <a:latin typeface="+mj-lt"/>
              </a:rPr>
              <a:t> </a:t>
            </a:r>
            <a:r>
              <a:rPr lang="en-US" sz="1200" b="0" i="0" dirty="0" err="1">
                <a:solidFill>
                  <a:schemeClr val="bg1"/>
                </a:solidFill>
                <a:effectLst/>
                <a:latin typeface="+mj-lt"/>
              </a:rPr>
              <a:t>quae</a:t>
            </a:r>
            <a:r>
              <a:rPr lang="en-US" sz="1200" b="0" i="0" dirty="0">
                <a:solidFill>
                  <a:schemeClr val="bg1"/>
                </a:solidFill>
                <a:effectLst/>
                <a:latin typeface="+mj-lt"/>
              </a:rPr>
              <a:t> </a:t>
            </a:r>
            <a:r>
              <a:rPr lang="en-US" sz="1200" b="0" i="0" dirty="0" err="1">
                <a:solidFill>
                  <a:schemeClr val="bg1"/>
                </a:solidFill>
                <a:effectLst/>
                <a:latin typeface="+mj-lt"/>
              </a:rPr>
              <a:t>perspiciatis</a:t>
            </a:r>
            <a:r>
              <a:rPr lang="en-US" sz="1200" b="0" i="0" dirty="0">
                <a:solidFill>
                  <a:schemeClr val="bg1"/>
                </a:solidFill>
                <a:effectLst/>
                <a:latin typeface="+mj-lt"/>
              </a:rPr>
              <a:t> </a:t>
            </a:r>
            <a:r>
              <a:rPr lang="en-US" sz="1200" b="0" i="0" dirty="0" err="1">
                <a:solidFill>
                  <a:schemeClr val="bg1"/>
                </a:solidFill>
                <a:effectLst/>
                <a:latin typeface="+mj-lt"/>
              </a:rPr>
              <a:t>unde</a:t>
            </a:r>
            <a:r>
              <a:rPr lang="en-US" sz="1200" b="0" i="0" dirty="0">
                <a:solidFill>
                  <a:schemeClr val="bg1"/>
                </a:solidFill>
                <a:effectLst/>
                <a:latin typeface="+mj-lt"/>
              </a:rPr>
              <a:t> </a:t>
            </a:r>
            <a:r>
              <a:rPr lang="en-US" sz="1200" b="0" i="0" dirty="0" err="1">
                <a:solidFill>
                  <a:schemeClr val="bg1"/>
                </a:solidFill>
                <a:effectLst/>
                <a:latin typeface="+mj-lt"/>
              </a:rPr>
              <a:t>omnis</a:t>
            </a:r>
            <a:endParaRPr lang="en-US" sz="1200" dirty="0">
              <a:solidFill>
                <a:schemeClr val="bg1"/>
              </a:solidFill>
              <a:latin typeface="+mj-lt"/>
            </a:endParaRPr>
          </a:p>
        </p:txBody>
      </p:sp>
    </p:spTree>
    <p:extLst>
      <p:ext uri="{BB962C8B-B14F-4D97-AF65-F5344CB8AC3E}">
        <p14:creationId xmlns:p14="http://schemas.microsoft.com/office/powerpoint/2010/main" val="407279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4462877-05EE-44AC-A4F8-E5652D00F16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49" r="22549"/>
          <a:stretch>
            <a:fillRect/>
          </a:stretch>
        </p:blipFill>
        <p:spPr/>
      </p:pic>
      <p:sp>
        <p:nvSpPr>
          <p:cNvPr id="3" name="Rectangle 2"/>
          <p:cNvSpPr/>
          <p:nvPr/>
        </p:nvSpPr>
        <p:spPr>
          <a:xfrm>
            <a:off x="844982" y="1188702"/>
            <a:ext cx="5190058" cy="1323439"/>
          </a:xfrm>
          <a:prstGeom prst="rect">
            <a:avLst/>
          </a:prstGeom>
        </p:spPr>
        <p:txBody>
          <a:bodyPr wrap="square">
            <a:spAutoFit/>
          </a:bodyPr>
          <a:lstStyle/>
          <a:p>
            <a:r>
              <a:rPr lang="en-US" sz="4000" dirty="0">
                <a:solidFill>
                  <a:schemeClr val="tx1">
                    <a:lumMod val="85000"/>
                    <a:lumOff val="15000"/>
                  </a:schemeClr>
                </a:solidFill>
                <a:latin typeface="+mj-lt"/>
              </a:rPr>
              <a:t>You only live once, but once is enough.</a:t>
            </a:r>
          </a:p>
        </p:txBody>
      </p:sp>
      <p:sp>
        <p:nvSpPr>
          <p:cNvPr id="5" name="Rectangle 4"/>
          <p:cNvSpPr/>
          <p:nvPr/>
        </p:nvSpPr>
        <p:spPr>
          <a:xfrm>
            <a:off x="891839" y="3121641"/>
            <a:ext cx="2724239" cy="1451166"/>
          </a:xfrm>
          <a:prstGeom prst="rect">
            <a:avLst/>
          </a:prstGeom>
        </p:spPr>
        <p:txBody>
          <a:bodyPr wrap="square">
            <a:spAutoFit/>
          </a:bodyPr>
          <a:lstStyle/>
          <a:p>
            <a:pPr>
              <a:lnSpc>
                <a:spcPct val="150000"/>
              </a:lnSpc>
            </a:pPr>
            <a:r>
              <a:rPr lang="en-US" sz="1200" b="0" i="0" dirty="0">
                <a:solidFill>
                  <a:schemeClr val="tx1">
                    <a:lumMod val="75000"/>
                    <a:lumOff val="25000"/>
                  </a:schemeClr>
                </a:solidFill>
                <a:effectLst/>
                <a:latin typeface="+mj-lt"/>
              </a:rPr>
              <a:t>Sed </a:t>
            </a:r>
            <a:r>
              <a:rPr lang="en-US" sz="1200" b="0" i="0" dirty="0" err="1">
                <a:solidFill>
                  <a:schemeClr val="tx1">
                    <a:lumMod val="75000"/>
                    <a:lumOff val="25000"/>
                  </a:schemeClr>
                </a:solidFill>
                <a:effectLst/>
                <a:latin typeface="+mj-lt"/>
              </a:rPr>
              <a:t>ut</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perspiciatis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unde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omnis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iste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natus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errorluptatem</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accusantium</a:t>
            </a:r>
            <a:r>
              <a:rPr lang="en-US" sz="1200" b="0" i="0" dirty="0">
                <a:solidFill>
                  <a:schemeClr val="tx1">
                    <a:lumMod val="75000"/>
                    <a:lumOff val="25000"/>
                  </a:schemeClr>
                </a:solidFill>
                <a:effectLst/>
                <a:latin typeface="+mj-lt"/>
              </a:rPr>
              <a:t> dolor </a:t>
            </a:r>
            <a:r>
              <a:rPr lang="en-US" sz="1200" b="0" i="0" dirty="0" err="1">
                <a:solidFill>
                  <a:schemeClr val="tx1">
                    <a:lumMod val="75000"/>
                    <a:lumOff val="25000"/>
                  </a:schemeClr>
                </a:solidFill>
                <a:effectLst/>
                <a:latin typeface="+mj-lt"/>
              </a:rPr>
              <a:t>emque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lau</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dantium</a:t>
            </a:r>
            <a:r>
              <a:rPr lang="en-US" sz="1200" b="0" i="0" dirty="0">
                <a:solidFill>
                  <a:schemeClr val="tx1">
                    <a:lumMod val="75000"/>
                    <a:lumOff val="25000"/>
                  </a:schemeClr>
                </a:solidFill>
                <a:effectLst/>
                <a:latin typeface="+mj-lt"/>
              </a:rPr>
              <a:t>, tot rem </a:t>
            </a:r>
            <a:r>
              <a:rPr lang="en-US" sz="1200" b="0" i="0" dirty="0" err="1">
                <a:solidFill>
                  <a:schemeClr val="tx1">
                    <a:lumMod val="75000"/>
                    <a:lumOff val="25000"/>
                  </a:schemeClr>
                </a:solidFill>
                <a:effectLst/>
                <a:latin typeface="+mj-lt"/>
              </a:rPr>
              <a:t>aperiam</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eaque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ipsa</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quae</a:t>
            </a:r>
            <a:endParaRPr lang="en-US" sz="1200" dirty="0">
              <a:solidFill>
                <a:schemeClr val="tx1">
                  <a:lumMod val="75000"/>
                  <a:lumOff val="25000"/>
                </a:schemeClr>
              </a:solidFill>
              <a:latin typeface="+mj-lt"/>
            </a:endParaRPr>
          </a:p>
        </p:txBody>
      </p:sp>
      <p:sp>
        <p:nvSpPr>
          <p:cNvPr id="6" name="Rectangle 5"/>
          <p:cNvSpPr/>
          <p:nvPr/>
        </p:nvSpPr>
        <p:spPr>
          <a:xfrm>
            <a:off x="891839" y="5149832"/>
            <a:ext cx="2724239" cy="620170"/>
          </a:xfrm>
          <a:prstGeom prst="rect">
            <a:avLst/>
          </a:prstGeom>
        </p:spPr>
        <p:txBody>
          <a:bodyPr wrap="square">
            <a:spAutoFit/>
          </a:bodyPr>
          <a:lstStyle/>
          <a:p>
            <a:pPr>
              <a:lnSpc>
                <a:spcPct val="150000"/>
              </a:lnSpc>
            </a:pPr>
            <a:r>
              <a:rPr lang="en-US" sz="1200" b="0" i="0" dirty="0">
                <a:solidFill>
                  <a:schemeClr val="tx1">
                    <a:lumMod val="75000"/>
                    <a:lumOff val="25000"/>
                  </a:schemeClr>
                </a:solidFill>
                <a:effectLst/>
                <a:latin typeface="+mj-lt"/>
              </a:rPr>
              <a:t>Sed </a:t>
            </a:r>
            <a:r>
              <a:rPr lang="en-US" sz="1200" b="0" i="0" dirty="0" err="1">
                <a:solidFill>
                  <a:schemeClr val="tx1">
                    <a:lumMod val="75000"/>
                    <a:lumOff val="25000"/>
                  </a:schemeClr>
                </a:solidFill>
                <a:effectLst/>
                <a:latin typeface="+mj-lt"/>
              </a:rPr>
              <a:t>ut</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perspiciatis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unde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omnis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iste</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natus</a:t>
            </a:r>
            <a:r>
              <a:rPr lang="en-US" sz="1200" b="0" i="0" dirty="0">
                <a:solidFill>
                  <a:schemeClr val="tx1">
                    <a:lumMod val="75000"/>
                    <a:lumOff val="25000"/>
                  </a:schemeClr>
                </a:solidFill>
                <a:effectLst/>
                <a:latin typeface="+mj-lt"/>
              </a:rPr>
              <a:t> </a:t>
            </a:r>
            <a:r>
              <a:rPr lang="en-US" sz="1200" b="0" i="0" dirty="0" err="1">
                <a:solidFill>
                  <a:schemeClr val="tx1">
                    <a:lumMod val="75000"/>
                    <a:lumOff val="25000"/>
                  </a:schemeClr>
                </a:solidFill>
                <a:effectLst/>
                <a:latin typeface="+mj-lt"/>
              </a:rPr>
              <a:t>errorluptatem</a:t>
            </a:r>
            <a:r>
              <a:rPr lang="en-US" sz="1200" b="0" i="0" dirty="0">
                <a:solidFill>
                  <a:schemeClr val="tx1">
                    <a:lumMod val="75000"/>
                    <a:lumOff val="25000"/>
                  </a:schemeClr>
                </a:solidFill>
                <a:effectLst/>
                <a:latin typeface="+mj-lt"/>
              </a:rPr>
              <a:t> accus</a:t>
            </a:r>
            <a:endParaRPr lang="en-US" sz="1200" dirty="0">
              <a:solidFill>
                <a:schemeClr val="tx1">
                  <a:lumMod val="75000"/>
                  <a:lumOff val="25000"/>
                </a:schemeClr>
              </a:solidFill>
              <a:latin typeface="+mj-lt"/>
            </a:endParaRPr>
          </a:p>
        </p:txBody>
      </p:sp>
      <p:sp>
        <p:nvSpPr>
          <p:cNvPr id="7" name="Rectangle 6"/>
          <p:cNvSpPr/>
          <p:nvPr/>
        </p:nvSpPr>
        <p:spPr>
          <a:xfrm>
            <a:off x="9848850" y="2327546"/>
            <a:ext cx="2343150" cy="22029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74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98194B4-9266-4941-92E0-A1BF78460A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125" r="27125"/>
          <a:stretch>
            <a:fillRect/>
          </a:stretch>
        </p:blipFill>
        <p:spPr/>
      </p:pic>
      <p:sp>
        <p:nvSpPr>
          <p:cNvPr id="4" name="Rectangle 3"/>
          <p:cNvSpPr/>
          <p:nvPr/>
        </p:nvSpPr>
        <p:spPr>
          <a:xfrm>
            <a:off x="7075771" y="4070397"/>
            <a:ext cx="4136458" cy="2308324"/>
          </a:xfrm>
          <a:prstGeom prst="rect">
            <a:avLst/>
          </a:prstGeom>
        </p:spPr>
        <p:txBody>
          <a:bodyPr wrap="square">
            <a:spAutoFit/>
          </a:bodyPr>
          <a:lstStyle/>
          <a:p>
            <a:pPr algn="ctr"/>
            <a:r>
              <a:rPr lang="en-US" sz="3600" b="1" i="1" dirty="0">
                <a:solidFill>
                  <a:schemeClr val="accent1"/>
                </a:solidFill>
                <a:latin typeface="+mj-lt"/>
              </a:rPr>
              <a:t>You only live once, but if you do it right, once is enough.</a:t>
            </a:r>
          </a:p>
        </p:txBody>
      </p:sp>
      <p:sp>
        <p:nvSpPr>
          <p:cNvPr id="5" name="Rectangle 4"/>
          <p:cNvSpPr/>
          <p:nvPr/>
        </p:nvSpPr>
        <p:spPr>
          <a:xfrm>
            <a:off x="0" y="0"/>
            <a:ext cx="405019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730295" y="1463267"/>
            <a:ext cx="2724239" cy="1451166"/>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errorluptatem accusantium dolor emque lau dantium, tot rem aperiam, eaque ipsa quae</a:t>
            </a:r>
            <a:endParaRPr lang="en-US" sz="1200">
              <a:solidFill>
                <a:schemeClr val="bg1"/>
              </a:solidFill>
              <a:latin typeface="+mj-lt"/>
            </a:endParaRPr>
          </a:p>
        </p:txBody>
      </p:sp>
      <p:sp>
        <p:nvSpPr>
          <p:cNvPr id="7" name="Rectangle 6"/>
          <p:cNvSpPr/>
          <p:nvPr/>
        </p:nvSpPr>
        <p:spPr>
          <a:xfrm>
            <a:off x="730295" y="3066008"/>
            <a:ext cx="2724239" cy="1451166"/>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errorluptatem accusantium dolor emque lau dantium, tot rem aperiam, eaque ipsa quae</a:t>
            </a:r>
            <a:endParaRPr lang="en-US" sz="1200">
              <a:solidFill>
                <a:schemeClr val="bg1"/>
              </a:solidFill>
              <a:latin typeface="+mj-lt"/>
            </a:endParaRPr>
          </a:p>
        </p:txBody>
      </p:sp>
      <p:sp>
        <p:nvSpPr>
          <p:cNvPr id="8" name="Rectangle 7"/>
          <p:cNvSpPr/>
          <p:nvPr/>
        </p:nvSpPr>
        <p:spPr>
          <a:xfrm>
            <a:off x="730295" y="4751552"/>
            <a:ext cx="2724239" cy="616836"/>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errorluptatem accus</a:t>
            </a:r>
            <a:endParaRPr lang="en-US" sz="1200">
              <a:solidFill>
                <a:schemeClr val="bg1"/>
              </a:solidFill>
              <a:latin typeface="+mj-lt"/>
            </a:endParaRPr>
          </a:p>
        </p:txBody>
      </p:sp>
      <p:pic>
        <p:nvPicPr>
          <p:cNvPr id="10" name="Picture Placeholder 9">
            <a:extLst>
              <a:ext uri="{FF2B5EF4-FFF2-40B4-BE49-F238E27FC236}">
                <a16:creationId xmlns:a16="http://schemas.microsoft.com/office/drawing/2014/main" id="{DCAA2678-7970-4C13-9558-352CE9AD48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4100588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9B691E2-E4A6-4287-8271-8212E978CED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810" b="5810"/>
          <a:stretch>
            <a:fillRect/>
          </a:stretch>
        </p:blipFill>
        <p:spPr/>
      </p:pic>
      <p:sp>
        <p:nvSpPr>
          <p:cNvPr id="3" name="Rectangle 2"/>
          <p:cNvSpPr/>
          <p:nvPr/>
        </p:nvSpPr>
        <p:spPr>
          <a:xfrm>
            <a:off x="552450" y="1085850"/>
            <a:ext cx="7353300" cy="5257800"/>
          </a:xfrm>
          <a:prstGeom prst="rect">
            <a:avLst/>
          </a:prstGeom>
          <a:solidFill>
            <a:schemeClr val="bg1"/>
          </a:solidFill>
          <a:ln>
            <a:noFill/>
          </a:ln>
          <a:effectLst>
            <a:outerShdw blurRad="6350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1285958" y="1775758"/>
            <a:ext cx="5886284" cy="1938992"/>
          </a:xfrm>
          <a:prstGeom prst="rect">
            <a:avLst/>
          </a:prstGeom>
        </p:spPr>
        <p:txBody>
          <a:bodyPr wrap="square">
            <a:spAutoFit/>
          </a:bodyPr>
          <a:lstStyle/>
          <a:p>
            <a:pPr algn="ctr"/>
            <a:r>
              <a:rPr lang="en-US" sz="4000" b="1" dirty="0">
                <a:solidFill>
                  <a:schemeClr val="tx1">
                    <a:lumMod val="85000"/>
                    <a:lumOff val="15000"/>
                  </a:schemeClr>
                </a:solidFill>
                <a:latin typeface="+mj-lt"/>
              </a:rPr>
              <a:t>You only live once, but if you do it right, once is enough.</a:t>
            </a:r>
          </a:p>
        </p:txBody>
      </p:sp>
      <p:sp>
        <p:nvSpPr>
          <p:cNvPr id="5" name="Rectangle 4"/>
          <p:cNvSpPr/>
          <p:nvPr/>
        </p:nvSpPr>
        <p:spPr>
          <a:xfrm>
            <a:off x="1087966" y="4234233"/>
            <a:ext cx="6282268" cy="1170833"/>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natrorluptatcusantium dolor emque lau dantium, tot rem aperiam, eaque ipsa quae perspiciatis unde omnis iste natrorluptatem accusantium dolor emque lau dantium, tot rem aperiam, </a:t>
            </a:r>
            <a:r>
              <a:rPr lang="en-US" sz="1200">
                <a:solidFill>
                  <a:schemeClr val="tx1">
                    <a:lumMod val="75000"/>
                    <a:lumOff val="25000"/>
                  </a:schemeClr>
                </a:solidFill>
                <a:latin typeface="+mj-lt"/>
              </a:rPr>
              <a:t>natrorluptatem accusantium dolor emque lau dantium, tot rem aperiam, </a:t>
            </a:r>
          </a:p>
        </p:txBody>
      </p:sp>
    </p:spTree>
    <p:extLst>
      <p:ext uri="{BB962C8B-B14F-4D97-AF65-F5344CB8AC3E}">
        <p14:creationId xmlns:p14="http://schemas.microsoft.com/office/powerpoint/2010/main" val="45055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237" y="972927"/>
            <a:ext cx="2742773" cy="3725734"/>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p:cNvSpPr txBox="1"/>
          <p:nvPr/>
        </p:nvSpPr>
        <p:spPr>
          <a:xfrm>
            <a:off x="881318" y="2057632"/>
            <a:ext cx="1930400" cy="707886"/>
          </a:xfrm>
          <a:prstGeom prst="rect">
            <a:avLst/>
          </a:prstGeom>
          <a:noFill/>
        </p:spPr>
        <p:txBody>
          <a:bodyPr wrap="square" rtlCol="0">
            <a:spAutoFit/>
          </a:bodyPr>
          <a:lstStyle/>
          <a:p>
            <a:pPr algn="ctr"/>
            <a:r>
              <a:rPr lang="en-US" sz="4000" b="1">
                <a:solidFill>
                  <a:schemeClr val="tx1">
                    <a:lumMod val="75000"/>
                    <a:lumOff val="25000"/>
                  </a:schemeClr>
                </a:solidFill>
                <a:latin typeface="+mj-lt"/>
              </a:rPr>
              <a:t>$30</a:t>
            </a:r>
          </a:p>
        </p:txBody>
      </p:sp>
      <p:sp>
        <p:nvSpPr>
          <p:cNvPr id="4" name="Rectangle 3"/>
          <p:cNvSpPr/>
          <p:nvPr/>
        </p:nvSpPr>
        <p:spPr>
          <a:xfrm>
            <a:off x="1136811" y="2803081"/>
            <a:ext cx="1815589"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20 GB Data Bases</a:t>
            </a:r>
            <a:endParaRPr lang="en-US" sz="1200">
              <a:solidFill>
                <a:schemeClr val="tx1">
                  <a:lumMod val="75000"/>
                  <a:lumOff val="25000"/>
                </a:schemeClr>
              </a:solidFill>
              <a:latin typeface="+mj-lt"/>
            </a:endParaRPr>
          </a:p>
        </p:txBody>
      </p:sp>
      <p:sp>
        <p:nvSpPr>
          <p:cNvPr id="5" name="Rectangle 4"/>
          <p:cNvSpPr/>
          <p:nvPr/>
        </p:nvSpPr>
        <p:spPr>
          <a:xfrm>
            <a:off x="1357792" y="3192213"/>
            <a:ext cx="1315739"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2 Year Suport</a:t>
            </a:r>
            <a:endParaRPr lang="en-US" sz="1200">
              <a:solidFill>
                <a:schemeClr val="tx1">
                  <a:lumMod val="75000"/>
                  <a:lumOff val="25000"/>
                </a:schemeClr>
              </a:solidFill>
              <a:latin typeface="+mj-lt"/>
            </a:endParaRPr>
          </a:p>
        </p:txBody>
      </p:sp>
      <p:sp>
        <p:nvSpPr>
          <p:cNvPr id="6" name="Rectangle 5"/>
          <p:cNvSpPr/>
          <p:nvPr/>
        </p:nvSpPr>
        <p:spPr>
          <a:xfrm>
            <a:off x="1357792" y="3970478"/>
            <a:ext cx="1564864"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50 CMS Items</a:t>
            </a:r>
            <a:endParaRPr lang="en-US" sz="1200">
              <a:solidFill>
                <a:schemeClr val="tx1">
                  <a:lumMod val="75000"/>
                  <a:lumOff val="25000"/>
                </a:schemeClr>
              </a:solidFill>
              <a:latin typeface="+mj-lt"/>
            </a:endParaRPr>
          </a:p>
        </p:txBody>
      </p:sp>
      <p:sp>
        <p:nvSpPr>
          <p:cNvPr id="7" name="Rectangle 6"/>
          <p:cNvSpPr/>
          <p:nvPr/>
        </p:nvSpPr>
        <p:spPr>
          <a:xfrm>
            <a:off x="1136811" y="3581345"/>
            <a:ext cx="2066313"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2 Unlimited Download</a:t>
            </a:r>
            <a:endParaRPr lang="en-US" sz="1200">
              <a:solidFill>
                <a:schemeClr val="tx1">
                  <a:lumMod val="75000"/>
                  <a:lumOff val="25000"/>
                </a:schemeClr>
              </a:solidFill>
              <a:latin typeface="+mj-lt"/>
            </a:endParaRPr>
          </a:p>
        </p:txBody>
      </p:sp>
      <p:sp>
        <p:nvSpPr>
          <p:cNvPr id="8" name="Shape 2539"/>
          <p:cNvSpPr/>
          <p:nvPr/>
        </p:nvSpPr>
        <p:spPr>
          <a:xfrm>
            <a:off x="804371" y="2936433"/>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9" name="Shape 2539"/>
          <p:cNvSpPr/>
          <p:nvPr/>
        </p:nvSpPr>
        <p:spPr>
          <a:xfrm>
            <a:off x="1025351" y="3313242"/>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10" name="Shape 2539"/>
          <p:cNvSpPr/>
          <p:nvPr/>
        </p:nvSpPr>
        <p:spPr>
          <a:xfrm>
            <a:off x="1025351" y="4118784"/>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11" name="Shape 2539"/>
          <p:cNvSpPr/>
          <p:nvPr/>
        </p:nvSpPr>
        <p:spPr>
          <a:xfrm>
            <a:off x="804371" y="3708193"/>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12" name="Rectangle 11"/>
          <p:cNvSpPr/>
          <p:nvPr/>
        </p:nvSpPr>
        <p:spPr>
          <a:xfrm>
            <a:off x="1066800" y="1275683"/>
            <a:ext cx="1505645" cy="457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j-lt"/>
              </a:rPr>
              <a:t>Premium</a:t>
            </a:r>
          </a:p>
        </p:txBody>
      </p:sp>
      <p:sp>
        <p:nvSpPr>
          <p:cNvPr id="13" name="Rectangle 12"/>
          <p:cNvSpPr/>
          <p:nvPr/>
        </p:nvSpPr>
        <p:spPr>
          <a:xfrm>
            <a:off x="3646567" y="2159338"/>
            <a:ext cx="2742773" cy="372573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TextBox 13"/>
          <p:cNvSpPr txBox="1"/>
          <p:nvPr/>
        </p:nvSpPr>
        <p:spPr>
          <a:xfrm>
            <a:off x="4079648" y="3244043"/>
            <a:ext cx="1930400" cy="707886"/>
          </a:xfrm>
          <a:prstGeom prst="rect">
            <a:avLst/>
          </a:prstGeom>
          <a:noFill/>
        </p:spPr>
        <p:txBody>
          <a:bodyPr wrap="square" rtlCol="0">
            <a:spAutoFit/>
          </a:bodyPr>
          <a:lstStyle/>
          <a:p>
            <a:pPr algn="ctr"/>
            <a:r>
              <a:rPr lang="en-US" sz="4000" b="1">
                <a:solidFill>
                  <a:schemeClr val="accent1"/>
                </a:solidFill>
                <a:latin typeface="+mj-lt"/>
              </a:rPr>
              <a:t>$63</a:t>
            </a:r>
          </a:p>
        </p:txBody>
      </p:sp>
      <p:sp>
        <p:nvSpPr>
          <p:cNvPr id="15" name="Rectangle 14"/>
          <p:cNvSpPr/>
          <p:nvPr/>
        </p:nvSpPr>
        <p:spPr>
          <a:xfrm>
            <a:off x="4335141" y="3989492"/>
            <a:ext cx="1669627"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20 GB Data Bases</a:t>
            </a:r>
            <a:endParaRPr lang="en-US" sz="1200">
              <a:solidFill>
                <a:schemeClr val="tx1">
                  <a:lumMod val="75000"/>
                  <a:lumOff val="25000"/>
                </a:schemeClr>
              </a:solidFill>
              <a:latin typeface="+mj-lt"/>
            </a:endParaRPr>
          </a:p>
        </p:txBody>
      </p:sp>
      <p:sp>
        <p:nvSpPr>
          <p:cNvPr id="16" name="Rectangle 15"/>
          <p:cNvSpPr/>
          <p:nvPr/>
        </p:nvSpPr>
        <p:spPr>
          <a:xfrm>
            <a:off x="4556122" y="4378624"/>
            <a:ext cx="1209962"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2 Year Suport</a:t>
            </a:r>
            <a:endParaRPr lang="en-US" sz="1200">
              <a:solidFill>
                <a:schemeClr val="tx1">
                  <a:lumMod val="75000"/>
                  <a:lumOff val="25000"/>
                </a:schemeClr>
              </a:solidFill>
              <a:latin typeface="+mj-lt"/>
            </a:endParaRPr>
          </a:p>
        </p:txBody>
      </p:sp>
      <p:sp>
        <p:nvSpPr>
          <p:cNvPr id="17" name="Rectangle 16"/>
          <p:cNvSpPr/>
          <p:nvPr/>
        </p:nvSpPr>
        <p:spPr>
          <a:xfrm>
            <a:off x="4556122" y="5156889"/>
            <a:ext cx="1439060" cy="343171"/>
          </a:xfrm>
          <a:prstGeom prst="rect">
            <a:avLst/>
          </a:prstGeom>
        </p:spPr>
        <p:txBody>
          <a:bodyPr wrap="square">
            <a:spAutoFit/>
          </a:bodyPr>
          <a:lstStyle/>
          <a:p>
            <a:pPr algn="just">
              <a:lnSpc>
                <a:spcPct val="150000"/>
              </a:lnSpc>
            </a:pPr>
            <a:r>
              <a:rPr lang="en-US" sz="1200" b="0">
                <a:solidFill>
                  <a:schemeClr val="tx1">
                    <a:lumMod val="75000"/>
                    <a:lumOff val="25000"/>
                  </a:schemeClr>
                </a:solidFill>
                <a:effectLst/>
                <a:latin typeface="+mj-lt"/>
              </a:rPr>
              <a:t>50 CMS Items</a:t>
            </a:r>
            <a:endParaRPr lang="en-US" sz="1200">
              <a:solidFill>
                <a:schemeClr val="tx1">
                  <a:lumMod val="75000"/>
                  <a:lumOff val="25000"/>
                </a:schemeClr>
              </a:solidFill>
              <a:latin typeface="+mj-lt"/>
            </a:endParaRPr>
          </a:p>
        </p:txBody>
      </p:sp>
      <p:sp>
        <p:nvSpPr>
          <p:cNvPr id="18" name="Rectangle 17"/>
          <p:cNvSpPr/>
          <p:nvPr/>
        </p:nvSpPr>
        <p:spPr>
          <a:xfrm>
            <a:off x="4335141" y="4767756"/>
            <a:ext cx="1900195" cy="343171"/>
          </a:xfrm>
          <a:prstGeom prst="rect">
            <a:avLst/>
          </a:prstGeom>
        </p:spPr>
        <p:txBody>
          <a:bodyPr wrap="square">
            <a:spAutoFit/>
          </a:bodyPr>
          <a:lstStyle/>
          <a:p>
            <a:pPr algn="just">
              <a:lnSpc>
                <a:spcPct val="150000"/>
              </a:lnSpc>
            </a:pPr>
            <a:r>
              <a:rPr lang="en-US" sz="1200" b="0" dirty="0">
                <a:solidFill>
                  <a:schemeClr val="tx1">
                    <a:lumMod val="75000"/>
                    <a:lumOff val="25000"/>
                  </a:schemeClr>
                </a:solidFill>
                <a:effectLst/>
                <a:latin typeface="+mj-lt"/>
              </a:rPr>
              <a:t>2 Unlimited Download</a:t>
            </a:r>
            <a:endParaRPr lang="en-US" sz="1200" dirty="0">
              <a:solidFill>
                <a:schemeClr val="tx1">
                  <a:lumMod val="75000"/>
                  <a:lumOff val="25000"/>
                </a:schemeClr>
              </a:solidFill>
              <a:latin typeface="+mj-lt"/>
            </a:endParaRPr>
          </a:p>
        </p:txBody>
      </p:sp>
      <p:sp>
        <p:nvSpPr>
          <p:cNvPr id="19" name="Shape 2539"/>
          <p:cNvSpPr/>
          <p:nvPr/>
        </p:nvSpPr>
        <p:spPr>
          <a:xfrm>
            <a:off x="4002701" y="4122844"/>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20" name="Shape 2539"/>
          <p:cNvSpPr/>
          <p:nvPr/>
        </p:nvSpPr>
        <p:spPr>
          <a:xfrm>
            <a:off x="4223681" y="4499653"/>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21" name="Shape 2539"/>
          <p:cNvSpPr/>
          <p:nvPr/>
        </p:nvSpPr>
        <p:spPr>
          <a:xfrm>
            <a:off x="4223681" y="5305195"/>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22" name="Shape 2539"/>
          <p:cNvSpPr/>
          <p:nvPr/>
        </p:nvSpPr>
        <p:spPr>
          <a:xfrm>
            <a:off x="4002701" y="4894604"/>
            <a:ext cx="150519" cy="10262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lumMod val="75000"/>
                  <a:lumOff val="25000"/>
                </a:schemeClr>
              </a:solidFill>
              <a:latin typeface="+mj-lt"/>
            </a:endParaRPr>
          </a:p>
        </p:txBody>
      </p:sp>
      <p:sp>
        <p:nvSpPr>
          <p:cNvPr id="23" name="Rectangle 22"/>
          <p:cNvSpPr/>
          <p:nvPr/>
        </p:nvSpPr>
        <p:spPr>
          <a:xfrm>
            <a:off x="4265130" y="2462094"/>
            <a:ext cx="150564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j-lt"/>
              </a:rPr>
              <a:t>Gold</a:t>
            </a:r>
          </a:p>
        </p:txBody>
      </p:sp>
      <p:sp>
        <p:nvSpPr>
          <p:cNvPr id="25" name="Rectangle 24"/>
          <p:cNvSpPr/>
          <p:nvPr/>
        </p:nvSpPr>
        <p:spPr>
          <a:xfrm>
            <a:off x="7096965" y="1214013"/>
            <a:ext cx="4289032" cy="2554545"/>
          </a:xfrm>
          <a:prstGeom prst="rect">
            <a:avLst/>
          </a:prstGeom>
        </p:spPr>
        <p:txBody>
          <a:bodyPr wrap="square">
            <a:spAutoFit/>
          </a:bodyPr>
          <a:lstStyle/>
          <a:p>
            <a:r>
              <a:rPr lang="en-US" sz="4000" b="1" dirty="0">
                <a:solidFill>
                  <a:schemeClr val="accent1"/>
                </a:solidFill>
                <a:latin typeface="+mj-lt"/>
              </a:rPr>
              <a:t>You only live once, but if you do it right, once is enough.</a:t>
            </a:r>
          </a:p>
        </p:txBody>
      </p:sp>
      <p:sp>
        <p:nvSpPr>
          <p:cNvPr id="26" name="Rectangle 25"/>
          <p:cNvSpPr/>
          <p:nvPr/>
        </p:nvSpPr>
        <p:spPr>
          <a:xfrm>
            <a:off x="7096965" y="4121906"/>
            <a:ext cx="4517631" cy="1447832"/>
          </a:xfrm>
          <a:prstGeom prst="rect">
            <a:avLst/>
          </a:prstGeom>
        </p:spPr>
        <p:txBody>
          <a:bodyPr wrap="square">
            <a:spAutoFit/>
          </a:bodyPr>
          <a:lstStyle/>
          <a:p>
            <a:pPr>
              <a:lnSpc>
                <a:spcPct val="150000"/>
              </a:lnSpc>
            </a:pPr>
            <a:r>
              <a:rPr lang="en-US" sz="1200" b="0">
                <a:solidFill>
                  <a:schemeClr val="tx1">
                    <a:lumMod val="75000"/>
                    <a:lumOff val="25000"/>
                  </a:schemeClr>
                </a:solidFill>
                <a:effectLst/>
                <a:latin typeface="+mj-lt"/>
              </a:rPr>
              <a:t>Sed ut perspiciatis und natrorluptatcusantium dolor emque lau dantium, tot rem aperiam, eaque ipsa quae perspiciatis unde omnis iste natrorluptatem accusantium </a:t>
            </a:r>
            <a:r>
              <a:rPr lang="en-US" sz="1200">
                <a:solidFill>
                  <a:schemeClr val="tx1">
                    <a:lumMod val="75000"/>
                    <a:lumOff val="25000"/>
                  </a:schemeClr>
                </a:solidFill>
                <a:latin typeface="+mj-lt"/>
              </a:rPr>
              <a:t>dolor eaque ipsa quae perspiciatis unde omnis iste natrorluptatem accusantium dolor</a:t>
            </a:r>
          </a:p>
        </p:txBody>
      </p:sp>
    </p:spTree>
    <p:extLst>
      <p:ext uri="{BB962C8B-B14F-4D97-AF65-F5344CB8AC3E}">
        <p14:creationId xmlns:p14="http://schemas.microsoft.com/office/powerpoint/2010/main" val="264616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26380" y="489233"/>
            <a:ext cx="1562100" cy="22029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013" y="853869"/>
            <a:ext cx="4602637" cy="6004131"/>
          </a:xfrm>
          <a:prstGeom prst="rect">
            <a:avLst/>
          </a:prstGeom>
          <a:effectLst>
            <a:outerShdw blurRad="660400" dist="254000" dir="2700000" algn="tl" rotWithShape="0">
              <a:prstClr val="black">
                <a:alpha val="15000"/>
              </a:prstClr>
            </a:outerShdw>
          </a:effectLst>
        </p:spPr>
      </p:pic>
      <p:sp>
        <p:nvSpPr>
          <p:cNvPr id="4" name="Rectangle 3"/>
          <p:cNvSpPr/>
          <p:nvPr/>
        </p:nvSpPr>
        <p:spPr>
          <a:xfrm>
            <a:off x="868076" y="1298376"/>
            <a:ext cx="3126982" cy="3785652"/>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
        <p:nvSpPr>
          <p:cNvPr id="5" name="TextBox 4"/>
          <p:cNvSpPr txBox="1"/>
          <p:nvPr/>
        </p:nvSpPr>
        <p:spPr>
          <a:xfrm>
            <a:off x="8570482" y="1859661"/>
            <a:ext cx="2558855" cy="400110"/>
          </a:xfrm>
          <a:prstGeom prst="rect">
            <a:avLst/>
          </a:prstGeom>
          <a:noFill/>
        </p:spPr>
        <p:txBody>
          <a:bodyPr wrap="square" rtlCol="0">
            <a:spAutoFit/>
          </a:bodyPr>
          <a:lstStyle/>
          <a:p>
            <a:r>
              <a:rPr lang="en-US" sz="2000" b="1">
                <a:solidFill>
                  <a:schemeClr val="tx1">
                    <a:lumMod val="85000"/>
                    <a:lumOff val="15000"/>
                  </a:schemeClr>
                </a:solidFill>
                <a:latin typeface="+mj-lt"/>
              </a:rPr>
              <a:t>Service One</a:t>
            </a:r>
          </a:p>
        </p:txBody>
      </p:sp>
      <p:sp>
        <p:nvSpPr>
          <p:cNvPr id="6" name="Rectangle 5"/>
          <p:cNvSpPr/>
          <p:nvPr/>
        </p:nvSpPr>
        <p:spPr>
          <a:xfrm>
            <a:off x="8570483" y="2259771"/>
            <a:ext cx="3013334" cy="923330"/>
          </a:xfrm>
          <a:prstGeom prst="rect">
            <a:avLst/>
          </a:prstGeom>
        </p:spPr>
        <p:txBody>
          <a:bodyPr wrap="square">
            <a:spAutoFit/>
          </a:bodyPr>
          <a:lstStyle/>
          <a:p>
            <a:pPr>
              <a:lnSpc>
                <a:spcPct val="150000"/>
              </a:lnSpc>
            </a:pPr>
            <a:r>
              <a:rPr lang="en-US" sz="1200" b="0">
                <a:solidFill>
                  <a:schemeClr val="tx1">
                    <a:lumMod val="75000"/>
                    <a:lumOff val="25000"/>
                  </a:schemeClr>
                </a:solidFill>
                <a:effectLst/>
                <a:latin typeface="+mj-lt"/>
              </a:rPr>
              <a:t>Sed ut perspiciatis unde omnis iste natus erroroluptatem accusantium doloremque laudantium,</a:t>
            </a:r>
            <a:endParaRPr lang="en-US" sz="1200">
              <a:solidFill>
                <a:schemeClr val="tx1">
                  <a:lumMod val="75000"/>
                  <a:lumOff val="25000"/>
                </a:schemeClr>
              </a:solidFill>
              <a:latin typeface="+mj-lt"/>
            </a:endParaRPr>
          </a:p>
        </p:txBody>
      </p:sp>
      <p:sp>
        <p:nvSpPr>
          <p:cNvPr id="7" name="TextBox 6"/>
          <p:cNvSpPr txBox="1"/>
          <p:nvPr/>
        </p:nvSpPr>
        <p:spPr>
          <a:xfrm>
            <a:off x="8570482" y="4419491"/>
            <a:ext cx="2558855" cy="400110"/>
          </a:xfrm>
          <a:prstGeom prst="rect">
            <a:avLst/>
          </a:prstGeom>
          <a:noFill/>
        </p:spPr>
        <p:txBody>
          <a:bodyPr wrap="square" rtlCol="0">
            <a:spAutoFit/>
          </a:bodyPr>
          <a:lstStyle/>
          <a:p>
            <a:r>
              <a:rPr lang="en-US" sz="2000" b="1">
                <a:solidFill>
                  <a:schemeClr val="accent1"/>
                </a:solidFill>
                <a:latin typeface="+mj-lt"/>
              </a:rPr>
              <a:t>Service Two</a:t>
            </a:r>
          </a:p>
        </p:txBody>
      </p:sp>
      <p:sp>
        <p:nvSpPr>
          <p:cNvPr id="8" name="Rectangle 7"/>
          <p:cNvSpPr/>
          <p:nvPr/>
        </p:nvSpPr>
        <p:spPr>
          <a:xfrm>
            <a:off x="8570483" y="4819601"/>
            <a:ext cx="3013334" cy="923330"/>
          </a:xfrm>
          <a:prstGeom prst="rect">
            <a:avLst/>
          </a:prstGeom>
        </p:spPr>
        <p:txBody>
          <a:bodyPr wrap="square">
            <a:spAutoFit/>
          </a:bodyPr>
          <a:lstStyle/>
          <a:p>
            <a:pPr>
              <a:lnSpc>
                <a:spcPct val="150000"/>
              </a:lnSpc>
            </a:pPr>
            <a:r>
              <a:rPr lang="en-US" sz="1200" b="0">
                <a:solidFill>
                  <a:schemeClr val="tx1">
                    <a:lumMod val="75000"/>
                    <a:lumOff val="25000"/>
                  </a:schemeClr>
                </a:solidFill>
                <a:effectLst/>
                <a:latin typeface="+mj-lt"/>
              </a:rPr>
              <a:t>Sed ut perspiciatis unde omnis iste natus erroroluptatem accusantium doloremque laudantium,</a:t>
            </a:r>
            <a:endParaRPr lang="en-US" sz="1200">
              <a:solidFill>
                <a:schemeClr val="tx1">
                  <a:lumMod val="75000"/>
                  <a:lumOff val="25000"/>
                </a:schemeClr>
              </a:solidFill>
              <a:latin typeface="+mj-lt"/>
            </a:endParaRPr>
          </a:p>
        </p:txBody>
      </p:sp>
      <p:sp>
        <p:nvSpPr>
          <p:cNvPr id="9" name="Shape 2553"/>
          <p:cNvSpPr/>
          <p:nvPr/>
        </p:nvSpPr>
        <p:spPr>
          <a:xfrm>
            <a:off x="8657567" y="3795177"/>
            <a:ext cx="489320" cy="444837"/>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10" name="Shape 2587"/>
          <p:cNvSpPr/>
          <p:nvPr/>
        </p:nvSpPr>
        <p:spPr>
          <a:xfrm>
            <a:off x="8657567" y="1101366"/>
            <a:ext cx="489320" cy="489320"/>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pic>
        <p:nvPicPr>
          <p:cNvPr id="13" name="Picture Placeholder 12">
            <a:extLst>
              <a:ext uri="{FF2B5EF4-FFF2-40B4-BE49-F238E27FC236}">
                <a16:creationId xmlns:a16="http://schemas.microsoft.com/office/drawing/2014/main" id="{8231C0BF-766A-427F-8FE2-C63ED14AF91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746" r="6746"/>
          <a:stretch>
            <a:fillRect/>
          </a:stretch>
        </p:blipFill>
        <p:spPr/>
      </p:pic>
    </p:spTree>
    <p:extLst>
      <p:ext uri="{BB962C8B-B14F-4D97-AF65-F5344CB8AC3E}">
        <p14:creationId xmlns:p14="http://schemas.microsoft.com/office/powerpoint/2010/main" val="1330611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704" y="2306323"/>
            <a:ext cx="3717469" cy="2245353"/>
          </a:xfrm>
          <a:prstGeom prst="rect">
            <a:avLst/>
          </a:prstGeom>
        </p:spPr>
      </p:pic>
      <p:sp>
        <p:nvSpPr>
          <p:cNvPr id="4" name="Rectangle 3"/>
          <p:cNvSpPr/>
          <p:nvPr/>
        </p:nvSpPr>
        <p:spPr>
          <a:xfrm>
            <a:off x="0" y="0"/>
            <a:ext cx="4050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730295" y="1463267"/>
            <a:ext cx="2724239" cy="1451166"/>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errorluptatem accusantium dolor emque lau dantium, tot rem aperiam, eaque ipsa quae</a:t>
            </a:r>
            <a:endParaRPr lang="en-US" sz="1200">
              <a:solidFill>
                <a:schemeClr val="bg1"/>
              </a:solidFill>
              <a:latin typeface="+mj-lt"/>
            </a:endParaRPr>
          </a:p>
        </p:txBody>
      </p:sp>
      <p:sp>
        <p:nvSpPr>
          <p:cNvPr id="6" name="Rectangle 5"/>
          <p:cNvSpPr/>
          <p:nvPr/>
        </p:nvSpPr>
        <p:spPr>
          <a:xfrm>
            <a:off x="730295" y="3107410"/>
            <a:ext cx="2724239" cy="1451166"/>
          </a:xfrm>
          <a:prstGeom prst="rect">
            <a:avLst/>
          </a:prstGeom>
        </p:spPr>
        <p:txBody>
          <a:bodyPr wrap="square">
            <a:spAutoFit/>
          </a:bodyPr>
          <a:lstStyle/>
          <a:p>
            <a:pPr>
              <a:lnSpc>
                <a:spcPct val="150000"/>
              </a:lnSpc>
            </a:pPr>
            <a:r>
              <a:rPr lang="en-US" sz="1200" b="0" i="0">
                <a:solidFill>
                  <a:schemeClr val="bg1"/>
                </a:solidFill>
                <a:effectLst/>
                <a:latin typeface="+mj-lt"/>
              </a:rPr>
              <a:t>Sed ut perspiciatis unde omnis iste natus errorluptatem accusantium dolor emque lau dantium, tot rem aperiam, eaque ipsa quae</a:t>
            </a:r>
            <a:endParaRPr lang="en-US" sz="1200">
              <a:solidFill>
                <a:schemeClr val="bg1"/>
              </a:solidFill>
              <a:latin typeface="+mj-lt"/>
            </a:endParaRPr>
          </a:p>
        </p:txBody>
      </p:sp>
      <p:sp>
        <p:nvSpPr>
          <p:cNvPr id="7" name="Rectangle 6"/>
          <p:cNvSpPr/>
          <p:nvPr/>
        </p:nvSpPr>
        <p:spPr>
          <a:xfrm>
            <a:off x="730295" y="4751552"/>
            <a:ext cx="2724239" cy="616836"/>
          </a:xfrm>
          <a:prstGeom prst="rect">
            <a:avLst/>
          </a:prstGeom>
        </p:spPr>
        <p:txBody>
          <a:bodyPr wrap="square">
            <a:spAutoFit/>
          </a:bodyPr>
          <a:lstStyle/>
          <a:p>
            <a:pPr>
              <a:lnSpc>
                <a:spcPct val="150000"/>
              </a:lnSpc>
            </a:pPr>
            <a:r>
              <a:rPr lang="en-US" sz="1200" b="0" i="0" dirty="0">
                <a:solidFill>
                  <a:schemeClr val="bg1"/>
                </a:solidFill>
                <a:effectLst/>
                <a:latin typeface="+mj-lt"/>
              </a:rPr>
              <a:t>Sed </a:t>
            </a:r>
            <a:r>
              <a:rPr lang="en-US" sz="1200" b="0" i="0" dirty="0" err="1">
                <a:solidFill>
                  <a:schemeClr val="bg1"/>
                </a:solidFill>
                <a:effectLst/>
                <a:latin typeface="+mj-lt"/>
              </a:rPr>
              <a:t>ut</a:t>
            </a:r>
            <a:r>
              <a:rPr lang="en-US" sz="1200" b="0" i="0" dirty="0">
                <a:solidFill>
                  <a:schemeClr val="bg1"/>
                </a:solidFill>
                <a:effectLst/>
                <a:latin typeface="+mj-lt"/>
              </a:rPr>
              <a:t> </a:t>
            </a:r>
            <a:r>
              <a:rPr lang="en-US" sz="1200" b="0" i="0" dirty="0" err="1">
                <a:solidFill>
                  <a:schemeClr val="bg1"/>
                </a:solidFill>
                <a:effectLst/>
                <a:latin typeface="+mj-lt"/>
              </a:rPr>
              <a:t>perspiciatis</a:t>
            </a:r>
            <a:r>
              <a:rPr lang="en-US" sz="1200" b="0" i="0" dirty="0">
                <a:solidFill>
                  <a:schemeClr val="bg1"/>
                </a:solidFill>
                <a:effectLst/>
                <a:latin typeface="+mj-lt"/>
              </a:rPr>
              <a:t> </a:t>
            </a:r>
            <a:r>
              <a:rPr lang="en-US" sz="1200" b="0" i="0" dirty="0" err="1">
                <a:solidFill>
                  <a:schemeClr val="bg1"/>
                </a:solidFill>
                <a:effectLst/>
                <a:latin typeface="+mj-lt"/>
              </a:rPr>
              <a:t>unde</a:t>
            </a:r>
            <a:r>
              <a:rPr lang="en-US" sz="1200" b="0" i="0" dirty="0">
                <a:solidFill>
                  <a:schemeClr val="bg1"/>
                </a:solidFill>
                <a:effectLst/>
                <a:latin typeface="+mj-lt"/>
              </a:rPr>
              <a:t> </a:t>
            </a:r>
            <a:r>
              <a:rPr lang="en-US" sz="1200" b="0" i="0" dirty="0" err="1">
                <a:solidFill>
                  <a:schemeClr val="bg1"/>
                </a:solidFill>
                <a:effectLst/>
                <a:latin typeface="+mj-lt"/>
              </a:rPr>
              <a:t>omnis</a:t>
            </a:r>
            <a:r>
              <a:rPr lang="en-US" sz="1200" b="0" i="0" dirty="0">
                <a:solidFill>
                  <a:schemeClr val="bg1"/>
                </a:solidFill>
                <a:effectLst/>
                <a:latin typeface="+mj-lt"/>
              </a:rPr>
              <a:t> </a:t>
            </a:r>
            <a:r>
              <a:rPr lang="en-US" sz="1200" b="0" i="0" dirty="0" err="1">
                <a:solidFill>
                  <a:schemeClr val="bg1"/>
                </a:solidFill>
                <a:effectLst/>
                <a:latin typeface="+mj-lt"/>
              </a:rPr>
              <a:t>iste</a:t>
            </a:r>
            <a:r>
              <a:rPr lang="en-US" sz="1200" b="0" i="0" dirty="0">
                <a:solidFill>
                  <a:schemeClr val="bg1"/>
                </a:solidFill>
                <a:effectLst/>
                <a:latin typeface="+mj-lt"/>
              </a:rPr>
              <a:t> </a:t>
            </a:r>
            <a:r>
              <a:rPr lang="en-US" sz="1200" b="0" i="0" dirty="0" err="1">
                <a:solidFill>
                  <a:schemeClr val="bg1"/>
                </a:solidFill>
                <a:effectLst/>
                <a:latin typeface="+mj-lt"/>
              </a:rPr>
              <a:t>natus</a:t>
            </a:r>
            <a:r>
              <a:rPr lang="en-US" sz="1200" b="0" i="0" dirty="0">
                <a:solidFill>
                  <a:schemeClr val="bg1"/>
                </a:solidFill>
                <a:effectLst/>
                <a:latin typeface="+mj-lt"/>
              </a:rPr>
              <a:t> </a:t>
            </a:r>
            <a:r>
              <a:rPr lang="en-US" sz="1200" b="0" i="0" dirty="0" err="1">
                <a:solidFill>
                  <a:schemeClr val="bg1"/>
                </a:solidFill>
                <a:effectLst/>
                <a:latin typeface="+mj-lt"/>
              </a:rPr>
              <a:t>errorluptatem</a:t>
            </a:r>
            <a:r>
              <a:rPr lang="en-US" sz="1200" b="0" i="0" dirty="0">
                <a:solidFill>
                  <a:schemeClr val="bg1"/>
                </a:solidFill>
                <a:effectLst/>
                <a:latin typeface="+mj-lt"/>
              </a:rPr>
              <a:t> accus</a:t>
            </a:r>
            <a:endParaRPr lang="en-US" sz="1200" dirty="0">
              <a:solidFill>
                <a:schemeClr val="bg1"/>
              </a:solidFill>
              <a:latin typeface="+mj-lt"/>
            </a:endParaRPr>
          </a:p>
        </p:txBody>
      </p:sp>
      <p:sp>
        <p:nvSpPr>
          <p:cNvPr id="8" name="Rectangle 7"/>
          <p:cNvSpPr/>
          <p:nvPr/>
        </p:nvSpPr>
        <p:spPr>
          <a:xfrm>
            <a:off x="8807649" y="1536174"/>
            <a:ext cx="2963436" cy="3785652"/>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pic>
        <p:nvPicPr>
          <p:cNvPr id="10" name="Picture Placeholder 9">
            <a:extLst>
              <a:ext uri="{FF2B5EF4-FFF2-40B4-BE49-F238E27FC236}">
                <a16:creationId xmlns:a16="http://schemas.microsoft.com/office/drawing/2014/main" id="{8425F4D5-71E9-417D-8E00-AF94827F95A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75" b="2875"/>
          <a:stretch>
            <a:fillRect/>
          </a:stretch>
        </p:blipFill>
        <p:spPr/>
      </p:pic>
    </p:spTree>
    <p:extLst>
      <p:ext uri="{BB962C8B-B14F-4D97-AF65-F5344CB8AC3E}">
        <p14:creationId xmlns:p14="http://schemas.microsoft.com/office/powerpoint/2010/main" val="1596823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767281"/>
            <a:ext cx="5802086" cy="1323439"/>
          </a:xfrm>
          <a:prstGeom prst="rect">
            <a:avLst/>
          </a:prstGeom>
          <a:noFill/>
        </p:spPr>
        <p:txBody>
          <a:bodyPr wrap="square" rtlCol="0">
            <a:spAutoFit/>
          </a:bodyPr>
          <a:lstStyle/>
          <a:p>
            <a:r>
              <a:rPr lang="en-US" sz="8000" b="1" spc="600" dirty="0">
                <a:solidFill>
                  <a:schemeClr val="accent1"/>
                </a:solidFill>
                <a:latin typeface="+mj-lt"/>
              </a:rPr>
              <a:t>Thanks!</a:t>
            </a:r>
          </a:p>
        </p:txBody>
      </p:sp>
      <p:sp>
        <p:nvSpPr>
          <p:cNvPr id="4" name="Rectangle 3"/>
          <p:cNvSpPr/>
          <p:nvPr/>
        </p:nvSpPr>
        <p:spPr>
          <a:xfrm>
            <a:off x="0" y="1"/>
            <a:ext cx="18691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96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CB14951-FD4C-4D37-B167-8A1548D3C5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035" b="18035"/>
          <a:stretch>
            <a:fillRect/>
          </a:stretch>
        </p:blipFill>
        <p:spPr/>
      </p:pic>
      <p:sp>
        <p:nvSpPr>
          <p:cNvPr id="4" name="Rectangle 3"/>
          <p:cNvSpPr/>
          <p:nvPr/>
        </p:nvSpPr>
        <p:spPr>
          <a:xfrm>
            <a:off x="3080300" y="0"/>
            <a:ext cx="405019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7600579" y="1742604"/>
            <a:ext cx="2082990" cy="1728165"/>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nrrorluptatem accusantium dolor emque lau dantium, tot rem aperiam, eaque ipsa quae</a:t>
            </a:r>
            <a:endParaRPr lang="en-US" sz="1200">
              <a:solidFill>
                <a:schemeClr val="tx1">
                  <a:lumMod val="75000"/>
                  <a:lumOff val="25000"/>
                </a:schemeClr>
              </a:solidFill>
              <a:latin typeface="+mj-lt"/>
            </a:endParaRPr>
          </a:p>
        </p:txBody>
      </p:sp>
      <p:sp>
        <p:nvSpPr>
          <p:cNvPr id="7" name="Rectangle 6"/>
          <p:cNvSpPr/>
          <p:nvPr/>
        </p:nvSpPr>
        <p:spPr>
          <a:xfrm>
            <a:off x="7600579" y="3800004"/>
            <a:ext cx="2082990" cy="1728165"/>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nrrorluptatem accusantium dolor emque lau dantium, tot rem aperiam, eaque ipsa quae</a:t>
            </a:r>
            <a:endParaRPr lang="en-US" sz="1200">
              <a:solidFill>
                <a:schemeClr val="tx1">
                  <a:lumMod val="75000"/>
                  <a:lumOff val="25000"/>
                </a:schemeClr>
              </a:solidFill>
              <a:latin typeface="+mj-lt"/>
            </a:endParaRPr>
          </a:p>
        </p:txBody>
      </p:sp>
      <p:sp>
        <p:nvSpPr>
          <p:cNvPr id="10" name="Rectangle 9"/>
          <p:cNvSpPr/>
          <p:nvPr/>
        </p:nvSpPr>
        <p:spPr>
          <a:xfrm>
            <a:off x="3732084" y="1228398"/>
            <a:ext cx="2746630" cy="4401205"/>
          </a:xfrm>
          <a:prstGeom prst="rect">
            <a:avLst/>
          </a:prstGeom>
        </p:spPr>
        <p:txBody>
          <a:bodyPr wrap="square">
            <a:spAutoFit/>
          </a:bodyPr>
          <a:lstStyle/>
          <a:p>
            <a:pPr algn="ctr"/>
            <a:r>
              <a:rPr lang="en-US" sz="4000" b="1" dirty="0">
                <a:solidFill>
                  <a:schemeClr val="bg1"/>
                </a:solidFill>
                <a:latin typeface="+mj-lt"/>
              </a:rPr>
              <a:t>You only live once, but if you do it right, once is enough.</a:t>
            </a:r>
          </a:p>
        </p:txBody>
      </p:sp>
      <p:pic>
        <p:nvPicPr>
          <p:cNvPr id="11" name="Picture Placeholder 10">
            <a:extLst>
              <a:ext uri="{FF2B5EF4-FFF2-40B4-BE49-F238E27FC236}">
                <a16:creationId xmlns:a16="http://schemas.microsoft.com/office/drawing/2014/main" id="{57AE2A62-CCFA-4E6D-9FD3-32722423DD0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6122" r="36122"/>
          <a:stretch>
            <a:fillRect/>
          </a:stretch>
        </p:blipFill>
        <p:spPr/>
      </p:pic>
    </p:spTree>
    <p:extLst>
      <p:ext uri="{BB962C8B-B14F-4D97-AF65-F5344CB8AC3E}">
        <p14:creationId xmlns:p14="http://schemas.microsoft.com/office/powerpoint/2010/main" val="99211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514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7832612" y="3648491"/>
            <a:ext cx="3883138" cy="1728165"/>
          </a:xfrm>
          <a:prstGeom prst="rect">
            <a:avLst/>
          </a:prstGeom>
        </p:spPr>
        <p:txBody>
          <a:bodyPr wrap="square">
            <a:spAutoFit/>
          </a:bodyPr>
          <a:lstStyle/>
          <a:p>
            <a:pPr>
              <a:lnSpc>
                <a:spcPct val="150000"/>
              </a:lnSpc>
            </a:pPr>
            <a:r>
              <a:rPr lang="en-US" sz="1200" b="0" i="0">
                <a:solidFill>
                  <a:schemeClr val="tx1">
                    <a:lumMod val="75000"/>
                    <a:lumOff val="25000"/>
                  </a:schemeClr>
                </a:solidFill>
                <a:effectLst/>
                <a:latin typeface="+mj-lt"/>
              </a:rPr>
              <a:t>Sed ut perspiciatis unde omnis iste natrorluptatem accusantium dolor emque lau dantium, tot rem aperiam, eaque ipsa quae perspiciatis unde omnis iste natrorluptatem accusantium dolor emque lau dantium, tot rem aperiam, </a:t>
            </a:r>
            <a:endParaRPr lang="en-US" sz="1200">
              <a:solidFill>
                <a:schemeClr val="tx1">
                  <a:lumMod val="75000"/>
                  <a:lumOff val="25000"/>
                </a:schemeClr>
              </a:solidFill>
              <a:latin typeface="+mj-lt"/>
            </a:endParaRPr>
          </a:p>
        </p:txBody>
      </p:sp>
      <p:pic>
        <p:nvPicPr>
          <p:cNvPr id="7" name="Picture Placeholder 6">
            <a:extLst>
              <a:ext uri="{FF2B5EF4-FFF2-40B4-BE49-F238E27FC236}">
                <a16:creationId xmlns:a16="http://schemas.microsoft.com/office/drawing/2014/main" id="{7B1C49C0-F87A-40BA-AF19-89EDFA33D3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38" b="2238"/>
          <a:stretch>
            <a:fillRect/>
          </a:stretch>
        </p:blipFill>
        <p:spPr/>
      </p:pic>
      <p:sp>
        <p:nvSpPr>
          <p:cNvPr id="4" name="Rectangle 3"/>
          <p:cNvSpPr/>
          <p:nvPr/>
        </p:nvSpPr>
        <p:spPr>
          <a:xfrm>
            <a:off x="5695112" y="1051236"/>
            <a:ext cx="5636590" cy="1938992"/>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Tree>
    <p:extLst>
      <p:ext uri="{BB962C8B-B14F-4D97-AF65-F5344CB8AC3E}">
        <p14:creationId xmlns:p14="http://schemas.microsoft.com/office/powerpoint/2010/main" val="331527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528BF1B-F2B3-4AC0-9540-A406CDAF6A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694" r="25694"/>
          <a:stretch>
            <a:fillRect/>
          </a:stretch>
        </p:blipFill>
        <p:spPr/>
      </p:pic>
      <p:sp>
        <p:nvSpPr>
          <p:cNvPr id="3" name="Rectangle 2"/>
          <p:cNvSpPr/>
          <p:nvPr/>
        </p:nvSpPr>
        <p:spPr>
          <a:xfrm>
            <a:off x="4152900" y="3429000"/>
            <a:ext cx="7562850" cy="29527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4865533" y="4041293"/>
            <a:ext cx="6137584" cy="1728165"/>
          </a:xfrm>
          <a:prstGeom prst="rect">
            <a:avLst/>
          </a:prstGeom>
        </p:spPr>
        <p:txBody>
          <a:bodyPr wrap="square">
            <a:spAutoFit/>
          </a:bodyPr>
          <a:lstStyle/>
          <a:p>
            <a:pPr algn="just">
              <a:lnSpc>
                <a:spcPct val="150000"/>
              </a:lnSpc>
            </a:pPr>
            <a:r>
              <a:rPr lang="en-US" sz="1200" b="0" i="0">
                <a:solidFill>
                  <a:schemeClr val="bg1"/>
                </a:solidFill>
                <a:effectLst/>
                <a:latin typeface="+mj-lt"/>
              </a:rPr>
              <a:t>Sed ut perspiciatis unde omnis iste natus error sit volupaccusantium doloremque laudantium, totam rem aperiam, eaque ipsa quae ab inventore veritatis et quasi architecto beatae vitae dicta sunt natus error unde omnis iste natus error sit volupaccusantium doloremque laudantium, totam rem aperiam, eaque ipsa quae ab inventore veritatis et quasi architecto beatae vitae dicta sunt natus error</a:t>
            </a:r>
            <a:endParaRPr lang="en-US" sz="1200">
              <a:solidFill>
                <a:schemeClr val="bg1"/>
              </a:solidFill>
              <a:latin typeface="+mj-lt"/>
            </a:endParaRPr>
          </a:p>
        </p:txBody>
      </p:sp>
      <p:sp>
        <p:nvSpPr>
          <p:cNvPr id="5" name="Rectangle 4"/>
          <p:cNvSpPr/>
          <p:nvPr/>
        </p:nvSpPr>
        <p:spPr>
          <a:xfrm>
            <a:off x="1073582" y="1013758"/>
            <a:ext cx="5674690" cy="1938992"/>
          </a:xfrm>
          <a:prstGeom prst="rect">
            <a:avLst/>
          </a:prstGeom>
        </p:spPr>
        <p:txBody>
          <a:bodyPr wrap="square">
            <a:spAutoFit/>
          </a:bodyPr>
          <a:lstStyle/>
          <a:p>
            <a:r>
              <a:rPr lang="en-US" sz="4000" b="1" i="1" dirty="0">
                <a:solidFill>
                  <a:schemeClr val="tx1">
                    <a:lumMod val="85000"/>
                    <a:lumOff val="15000"/>
                  </a:schemeClr>
                </a:solidFill>
                <a:latin typeface="+mj-lt"/>
              </a:rPr>
              <a:t>You only live once, but if you do it right, once is enough.</a:t>
            </a:r>
          </a:p>
        </p:txBody>
      </p:sp>
    </p:spTree>
    <p:extLst>
      <p:ext uri="{BB962C8B-B14F-4D97-AF65-F5344CB8AC3E}">
        <p14:creationId xmlns:p14="http://schemas.microsoft.com/office/powerpoint/2010/main" val="132083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6C4618-5153-41B0-86C7-4B14C320B18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446" b="5446"/>
          <a:stretch>
            <a:fillRect/>
          </a:stretch>
        </p:blipFill>
        <p:spPr/>
      </p:pic>
      <p:sp>
        <p:nvSpPr>
          <p:cNvPr id="4" name="Rectangle 3"/>
          <p:cNvSpPr/>
          <p:nvPr/>
        </p:nvSpPr>
        <p:spPr>
          <a:xfrm>
            <a:off x="647700" y="619125"/>
            <a:ext cx="10896600" cy="561975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2441791" y="2431557"/>
            <a:ext cx="7308418" cy="2585323"/>
          </a:xfrm>
          <a:prstGeom prst="rect">
            <a:avLst/>
          </a:prstGeom>
        </p:spPr>
        <p:txBody>
          <a:bodyPr wrap="square">
            <a:spAutoFit/>
          </a:bodyPr>
          <a:lstStyle/>
          <a:p>
            <a:pPr algn="ctr"/>
            <a:r>
              <a:rPr lang="en-US" sz="5400" b="1" dirty="0">
                <a:solidFill>
                  <a:schemeClr val="bg1"/>
                </a:solidFill>
                <a:latin typeface="+mj-lt"/>
              </a:rPr>
              <a:t>You only live once, but if you do it right, once is enough.</a:t>
            </a:r>
          </a:p>
        </p:txBody>
      </p:sp>
      <p:sp>
        <p:nvSpPr>
          <p:cNvPr id="6" name="Rectangle 5"/>
          <p:cNvSpPr/>
          <p:nvPr/>
        </p:nvSpPr>
        <p:spPr>
          <a:xfrm>
            <a:off x="5335695" y="1108317"/>
            <a:ext cx="1520609" cy="1862048"/>
          </a:xfrm>
          <a:prstGeom prst="rect">
            <a:avLst/>
          </a:prstGeom>
        </p:spPr>
        <p:txBody>
          <a:bodyPr wrap="square">
            <a:spAutoFit/>
          </a:bodyPr>
          <a:lstStyle/>
          <a:p>
            <a:pPr algn="ctr"/>
            <a:r>
              <a:rPr lang="en-US" sz="11500" b="1" i="1" spc="600">
                <a:solidFill>
                  <a:schemeClr val="bg1"/>
                </a:solidFill>
                <a:latin typeface="+mj-lt"/>
              </a:rPr>
              <a:t>“</a:t>
            </a:r>
          </a:p>
        </p:txBody>
      </p:sp>
    </p:spTree>
    <p:extLst>
      <p:ext uri="{BB962C8B-B14F-4D97-AF65-F5344CB8AC3E}">
        <p14:creationId xmlns:p14="http://schemas.microsoft.com/office/powerpoint/2010/main" val="138545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2550"/>
          <p:cNvSpPr/>
          <p:nvPr/>
        </p:nvSpPr>
        <p:spPr>
          <a:xfrm>
            <a:off x="1828403" y="1170880"/>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19" name="Shape 2551"/>
          <p:cNvSpPr/>
          <p:nvPr/>
        </p:nvSpPr>
        <p:spPr>
          <a:xfrm>
            <a:off x="5642624" y="3788782"/>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20" name="Shape 2587"/>
          <p:cNvSpPr/>
          <p:nvPr/>
        </p:nvSpPr>
        <p:spPr>
          <a:xfrm>
            <a:off x="5578872" y="1170880"/>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21" name="Shape 2632"/>
          <p:cNvSpPr/>
          <p:nvPr/>
        </p:nvSpPr>
        <p:spPr>
          <a:xfrm>
            <a:off x="1875699" y="3788782"/>
            <a:ext cx="425676" cy="520269"/>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22" name="TextBox 21"/>
          <p:cNvSpPr txBox="1"/>
          <p:nvPr/>
        </p:nvSpPr>
        <p:spPr>
          <a:xfrm>
            <a:off x="840760" y="1863223"/>
            <a:ext cx="2495553"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One</a:t>
            </a:r>
          </a:p>
        </p:txBody>
      </p:sp>
      <p:sp>
        <p:nvSpPr>
          <p:cNvPr id="23" name="TextBox 22"/>
          <p:cNvSpPr txBox="1"/>
          <p:nvPr/>
        </p:nvSpPr>
        <p:spPr>
          <a:xfrm>
            <a:off x="4378759" y="1863223"/>
            <a:ext cx="3013334"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Three</a:t>
            </a:r>
          </a:p>
        </p:txBody>
      </p:sp>
      <p:sp>
        <p:nvSpPr>
          <p:cNvPr id="24" name="Rectangle 23"/>
          <p:cNvSpPr/>
          <p:nvPr/>
        </p:nvSpPr>
        <p:spPr>
          <a:xfrm>
            <a:off x="4396092" y="2255953"/>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natus erroroluptatem accusan</a:t>
            </a:r>
            <a:endParaRPr lang="en-US" sz="1200">
              <a:solidFill>
                <a:schemeClr val="tx1">
                  <a:lumMod val="75000"/>
                  <a:lumOff val="25000"/>
                </a:schemeClr>
              </a:solidFill>
              <a:latin typeface="+mj-lt"/>
            </a:endParaRPr>
          </a:p>
        </p:txBody>
      </p:sp>
      <p:sp>
        <p:nvSpPr>
          <p:cNvPr id="25" name="TextBox 24"/>
          <p:cNvSpPr txBox="1"/>
          <p:nvPr/>
        </p:nvSpPr>
        <p:spPr>
          <a:xfrm>
            <a:off x="840760" y="4564618"/>
            <a:ext cx="2495553"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Two</a:t>
            </a:r>
          </a:p>
        </p:txBody>
      </p:sp>
      <p:sp>
        <p:nvSpPr>
          <p:cNvPr id="26" name="TextBox 25"/>
          <p:cNvSpPr txBox="1"/>
          <p:nvPr/>
        </p:nvSpPr>
        <p:spPr>
          <a:xfrm>
            <a:off x="4531874" y="4564618"/>
            <a:ext cx="2703637"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Four</a:t>
            </a:r>
          </a:p>
        </p:txBody>
      </p:sp>
      <p:sp>
        <p:nvSpPr>
          <p:cNvPr id="27" name="Rectangle 26"/>
          <p:cNvSpPr/>
          <p:nvPr/>
        </p:nvSpPr>
        <p:spPr>
          <a:xfrm>
            <a:off x="4396092" y="4957348"/>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natus erroroluptatem accusan</a:t>
            </a:r>
            <a:endParaRPr lang="en-US" sz="1200">
              <a:solidFill>
                <a:schemeClr val="tx1">
                  <a:lumMod val="75000"/>
                  <a:lumOff val="25000"/>
                </a:schemeClr>
              </a:solidFill>
              <a:latin typeface="+mj-lt"/>
            </a:endParaRPr>
          </a:p>
        </p:txBody>
      </p:sp>
      <p:sp>
        <p:nvSpPr>
          <p:cNvPr id="28" name="Rectangle 27"/>
          <p:cNvSpPr/>
          <p:nvPr/>
        </p:nvSpPr>
        <p:spPr>
          <a:xfrm>
            <a:off x="581869" y="4957348"/>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natus erroroluptatem accusan</a:t>
            </a:r>
            <a:endParaRPr lang="en-US" sz="1200">
              <a:solidFill>
                <a:schemeClr val="tx1">
                  <a:lumMod val="75000"/>
                  <a:lumOff val="25000"/>
                </a:schemeClr>
              </a:solidFill>
              <a:latin typeface="+mj-lt"/>
            </a:endParaRPr>
          </a:p>
        </p:txBody>
      </p:sp>
      <p:sp>
        <p:nvSpPr>
          <p:cNvPr id="29" name="Rectangle 28"/>
          <p:cNvSpPr/>
          <p:nvPr/>
        </p:nvSpPr>
        <p:spPr>
          <a:xfrm>
            <a:off x="581869" y="2255953"/>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mj-lt"/>
              </a:rPr>
              <a:t>Sed ut perspiciatis unde omnis iste natus erroroluptatem accusan</a:t>
            </a:r>
            <a:endParaRPr lang="en-US" sz="1200">
              <a:solidFill>
                <a:schemeClr val="tx1">
                  <a:lumMod val="75000"/>
                  <a:lumOff val="25000"/>
                </a:schemeClr>
              </a:solidFill>
              <a:latin typeface="+mj-lt"/>
            </a:endParaRPr>
          </a:p>
        </p:txBody>
      </p:sp>
      <p:sp>
        <p:nvSpPr>
          <p:cNvPr id="30" name="Rectangle 29"/>
          <p:cNvSpPr/>
          <p:nvPr/>
        </p:nvSpPr>
        <p:spPr>
          <a:xfrm>
            <a:off x="8254657" y="1536174"/>
            <a:ext cx="3047327" cy="3785652"/>
          </a:xfrm>
          <a:prstGeom prst="rect">
            <a:avLst/>
          </a:prstGeom>
        </p:spPr>
        <p:txBody>
          <a:bodyPr wrap="square">
            <a:spAutoFit/>
          </a:bodyPr>
          <a:lstStyle/>
          <a:p>
            <a:r>
              <a:rPr lang="en-US" sz="4000" b="1" i="1" dirty="0">
                <a:solidFill>
                  <a:schemeClr val="tx1">
                    <a:lumMod val="85000"/>
                    <a:lumOff val="15000"/>
                  </a:schemeClr>
                </a:solidFill>
                <a:latin typeface="+mj-lt"/>
              </a:rPr>
              <a:t>You only live once, but if you do it right, once is enough.</a:t>
            </a:r>
          </a:p>
        </p:txBody>
      </p:sp>
      <p:sp>
        <p:nvSpPr>
          <p:cNvPr id="31" name="Rectangle 30"/>
          <p:cNvSpPr/>
          <p:nvPr/>
        </p:nvSpPr>
        <p:spPr>
          <a:xfrm>
            <a:off x="11091592" y="0"/>
            <a:ext cx="1100408" cy="16911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Straight Connector 32"/>
          <p:cNvCxnSpPr/>
          <p:nvPr/>
        </p:nvCxnSpPr>
        <p:spPr>
          <a:xfrm>
            <a:off x="3943350" y="0"/>
            <a:ext cx="0" cy="68580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04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5284B31-B757-47A9-A9FC-250881038DD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981" r="23981"/>
          <a:stretch>
            <a:fillRect/>
          </a:stretch>
        </p:blipFill>
        <p:spPr/>
      </p:pic>
      <p:sp>
        <p:nvSpPr>
          <p:cNvPr id="3" name="Rectangle 2"/>
          <p:cNvSpPr/>
          <p:nvPr/>
        </p:nvSpPr>
        <p:spPr>
          <a:xfrm>
            <a:off x="3943350" y="800100"/>
            <a:ext cx="7353300" cy="5257800"/>
          </a:xfrm>
          <a:prstGeom prst="rect">
            <a:avLst/>
          </a:prstGeom>
          <a:solidFill>
            <a:schemeClr val="bg1"/>
          </a:solidFill>
          <a:ln>
            <a:noFill/>
          </a:ln>
          <a:effectLst>
            <a:outerShdw blurRad="6350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550"/>
          <p:cNvSpPr/>
          <p:nvPr/>
        </p:nvSpPr>
        <p:spPr>
          <a:xfrm>
            <a:off x="5796751" y="3608502"/>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85000"/>
              <a:lumOff val="1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632"/>
          <p:cNvSpPr/>
          <p:nvPr/>
        </p:nvSpPr>
        <p:spPr>
          <a:xfrm>
            <a:off x="9146563" y="3608502"/>
            <a:ext cx="425676" cy="520269"/>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Box 5"/>
          <p:cNvSpPr txBox="1"/>
          <p:nvPr/>
        </p:nvSpPr>
        <p:spPr>
          <a:xfrm>
            <a:off x="4809108" y="4300845"/>
            <a:ext cx="2495553"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One</a:t>
            </a:r>
          </a:p>
        </p:txBody>
      </p:sp>
      <p:sp>
        <p:nvSpPr>
          <p:cNvPr id="7" name="TextBox 6"/>
          <p:cNvSpPr txBox="1"/>
          <p:nvPr/>
        </p:nvSpPr>
        <p:spPr>
          <a:xfrm>
            <a:off x="8111624" y="4300086"/>
            <a:ext cx="2495553" cy="400110"/>
          </a:xfrm>
          <a:prstGeom prst="rect">
            <a:avLst/>
          </a:prstGeom>
          <a:noFill/>
        </p:spPr>
        <p:txBody>
          <a:bodyPr wrap="square" rtlCol="0">
            <a:spAutoFit/>
          </a:bodyPr>
          <a:lstStyle/>
          <a:p>
            <a:pPr algn="ctr"/>
            <a:r>
              <a:rPr lang="en-US" sz="2000" b="1" i="1">
                <a:solidFill>
                  <a:schemeClr val="tx1">
                    <a:lumMod val="85000"/>
                    <a:lumOff val="15000"/>
                  </a:schemeClr>
                </a:solidFill>
                <a:latin typeface="+mj-lt"/>
              </a:rPr>
              <a:t>Service Two</a:t>
            </a:r>
          </a:p>
        </p:txBody>
      </p:sp>
      <p:sp>
        <p:nvSpPr>
          <p:cNvPr id="8" name="Rectangle 7"/>
          <p:cNvSpPr/>
          <p:nvPr/>
        </p:nvSpPr>
        <p:spPr>
          <a:xfrm>
            <a:off x="7852733" y="4692816"/>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Open Sans" panose="020B0606030504020204" pitchFamily="34" charset="0"/>
              </a:rPr>
              <a:t>Sed ut perspiciatis unde omnis iste natus erroroluptatem accusan</a:t>
            </a:r>
            <a:endParaRPr lang="en-US" sz="1200">
              <a:solidFill>
                <a:schemeClr val="tx1">
                  <a:lumMod val="75000"/>
                  <a:lumOff val="25000"/>
                </a:schemeClr>
              </a:solidFill>
            </a:endParaRPr>
          </a:p>
        </p:txBody>
      </p:sp>
      <p:sp>
        <p:nvSpPr>
          <p:cNvPr id="9" name="Rectangle 8"/>
          <p:cNvSpPr/>
          <p:nvPr/>
        </p:nvSpPr>
        <p:spPr>
          <a:xfrm>
            <a:off x="4550217" y="4693575"/>
            <a:ext cx="3013334" cy="616836"/>
          </a:xfrm>
          <a:prstGeom prst="rect">
            <a:avLst/>
          </a:prstGeom>
        </p:spPr>
        <p:txBody>
          <a:bodyPr wrap="square">
            <a:spAutoFit/>
          </a:bodyPr>
          <a:lstStyle/>
          <a:p>
            <a:pPr algn="ctr">
              <a:lnSpc>
                <a:spcPct val="150000"/>
              </a:lnSpc>
            </a:pPr>
            <a:r>
              <a:rPr lang="en-US" sz="1200" b="0" i="0">
                <a:solidFill>
                  <a:schemeClr val="tx1">
                    <a:lumMod val="75000"/>
                    <a:lumOff val="25000"/>
                  </a:schemeClr>
                </a:solidFill>
                <a:effectLst/>
                <a:latin typeface="Open Sans" panose="020B0606030504020204" pitchFamily="34" charset="0"/>
              </a:rPr>
              <a:t>Sed ut perspiciatis unde omnis iste natus erroroluptatem accusan</a:t>
            </a:r>
            <a:endParaRPr lang="en-US" sz="1200">
              <a:solidFill>
                <a:schemeClr val="tx1">
                  <a:lumMod val="75000"/>
                  <a:lumOff val="25000"/>
                </a:schemeClr>
              </a:solidFill>
            </a:endParaRPr>
          </a:p>
        </p:txBody>
      </p:sp>
      <p:sp>
        <p:nvSpPr>
          <p:cNvPr id="10" name="Rectangle 9"/>
          <p:cNvSpPr/>
          <p:nvPr/>
        </p:nvSpPr>
        <p:spPr>
          <a:xfrm>
            <a:off x="5015843" y="1377895"/>
            <a:ext cx="5208315" cy="1754326"/>
          </a:xfrm>
          <a:prstGeom prst="rect">
            <a:avLst/>
          </a:prstGeom>
        </p:spPr>
        <p:txBody>
          <a:bodyPr wrap="square">
            <a:spAutoFit/>
          </a:bodyPr>
          <a:lstStyle/>
          <a:p>
            <a:pPr algn="ctr"/>
            <a:r>
              <a:rPr lang="en-US" sz="3600" b="1" dirty="0">
                <a:solidFill>
                  <a:schemeClr val="tx1">
                    <a:lumMod val="85000"/>
                    <a:lumOff val="15000"/>
                  </a:schemeClr>
                </a:solidFill>
                <a:latin typeface="+mj-lt"/>
              </a:rPr>
              <a:t>You only live once, but if you do it right, once is enough.</a:t>
            </a:r>
          </a:p>
        </p:txBody>
      </p:sp>
      <p:sp>
        <p:nvSpPr>
          <p:cNvPr id="12" name="Rectangle 11"/>
          <p:cNvSpPr/>
          <p:nvPr/>
        </p:nvSpPr>
        <p:spPr>
          <a:xfrm>
            <a:off x="-27395" y="2327546"/>
            <a:ext cx="2343150" cy="22029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906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61D2107-B1A8-496A-B679-9B48AC943F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Oval 2"/>
          <p:cNvSpPr/>
          <p:nvPr/>
        </p:nvSpPr>
        <p:spPr>
          <a:xfrm>
            <a:off x="6457950" y="1704975"/>
            <a:ext cx="4248150" cy="4248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550"/>
          <p:cNvSpPr/>
          <p:nvPr/>
        </p:nvSpPr>
        <p:spPr>
          <a:xfrm>
            <a:off x="8321892" y="2978095"/>
            <a:ext cx="520269" cy="52026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5" name="TextBox 4"/>
          <p:cNvSpPr txBox="1"/>
          <p:nvPr/>
        </p:nvSpPr>
        <p:spPr>
          <a:xfrm>
            <a:off x="7334249" y="3670438"/>
            <a:ext cx="2495553" cy="400110"/>
          </a:xfrm>
          <a:prstGeom prst="rect">
            <a:avLst/>
          </a:prstGeom>
          <a:noFill/>
        </p:spPr>
        <p:txBody>
          <a:bodyPr wrap="square" rtlCol="0">
            <a:spAutoFit/>
          </a:bodyPr>
          <a:lstStyle/>
          <a:p>
            <a:pPr algn="ctr"/>
            <a:r>
              <a:rPr lang="en-US" sz="2000" b="1" i="1">
                <a:solidFill>
                  <a:schemeClr val="bg1"/>
                </a:solidFill>
                <a:latin typeface="+mj-lt"/>
              </a:rPr>
              <a:t>Service One</a:t>
            </a:r>
          </a:p>
        </p:txBody>
      </p:sp>
      <p:sp>
        <p:nvSpPr>
          <p:cNvPr id="6" name="Rectangle 5"/>
          <p:cNvSpPr/>
          <p:nvPr/>
        </p:nvSpPr>
        <p:spPr>
          <a:xfrm>
            <a:off x="7075358" y="4063168"/>
            <a:ext cx="3013334" cy="616836"/>
          </a:xfrm>
          <a:prstGeom prst="rect">
            <a:avLst/>
          </a:prstGeom>
        </p:spPr>
        <p:txBody>
          <a:bodyPr wrap="square">
            <a:spAutoFit/>
          </a:bodyPr>
          <a:lstStyle/>
          <a:p>
            <a:pPr algn="ctr">
              <a:lnSpc>
                <a:spcPct val="150000"/>
              </a:lnSpc>
            </a:pPr>
            <a:r>
              <a:rPr lang="en-US" sz="1200" b="0" i="0">
                <a:solidFill>
                  <a:schemeClr val="bg1"/>
                </a:solidFill>
                <a:effectLst/>
                <a:latin typeface="Open Sans" panose="020B0606030504020204" pitchFamily="34" charset="0"/>
              </a:rPr>
              <a:t>Sed ut perspiciatis unde omnis iste natus erroroluptatem accusan</a:t>
            </a:r>
            <a:endParaRPr lang="en-US" sz="1200">
              <a:solidFill>
                <a:schemeClr val="bg1"/>
              </a:solidFill>
            </a:endParaRPr>
          </a:p>
        </p:txBody>
      </p:sp>
      <p:sp>
        <p:nvSpPr>
          <p:cNvPr id="7" name="Rectangle 6"/>
          <p:cNvSpPr/>
          <p:nvPr/>
        </p:nvSpPr>
        <p:spPr>
          <a:xfrm>
            <a:off x="1021713" y="1228398"/>
            <a:ext cx="2772619" cy="4401205"/>
          </a:xfrm>
          <a:prstGeom prst="rect">
            <a:avLst/>
          </a:prstGeom>
        </p:spPr>
        <p:txBody>
          <a:bodyPr wrap="square">
            <a:spAutoFit/>
          </a:bodyPr>
          <a:lstStyle/>
          <a:p>
            <a:r>
              <a:rPr lang="en-US" sz="4000" b="1" dirty="0">
                <a:solidFill>
                  <a:schemeClr val="tx1">
                    <a:lumMod val="85000"/>
                    <a:lumOff val="15000"/>
                  </a:schemeClr>
                </a:solidFill>
                <a:latin typeface="+mj-lt"/>
              </a:rPr>
              <a:t>You only live once, but if you do it right, once is enough.</a:t>
            </a:r>
          </a:p>
        </p:txBody>
      </p:sp>
    </p:spTree>
    <p:extLst>
      <p:ext uri="{BB962C8B-B14F-4D97-AF65-F5344CB8AC3E}">
        <p14:creationId xmlns:p14="http://schemas.microsoft.com/office/powerpoint/2010/main" val="272396689"/>
      </p:ext>
    </p:extLst>
  </p:cSld>
  <p:clrMapOvr>
    <a:masterClrMapping/>
  </p:clrMapOvr>
</p:sld>
</file>

<file path=ppt/theme/theme1.xml><?xml version="1.0" encoding="utf-8"?>
<a:theme xmlns:a="http://schemas.openxmlformats.org/drawingml/2006/main" name="Office Theme">
  <a:themeElements>
    <a:clrScheme name="ShapeShift's Flower White">
      <a:dk1>
        <a:srgbClr val="232220"/>
      </a:dk1>
      <a:lt1>
        <a:srgbClr val="FFFFFF"/>
      </a:lt1>
      <a:dk2>
        <a:srgbClr val="232220"/>
      </a:dk2>
      <a:lt2>
        <a:srgbClr val="FFFFFF"/>
      </a:lt2>
      <a:accent1>
        <a:srgbClr val="8783D1"/>
      </a:accent1>
      <a:accent2>
        <a:srgbClr val="ADA3E5"/>
      </a:accent2>
      <a:accent3>
        <a:srgbClr val="AA9ABA"/>
      </a:accent3>
      <a:accent4>
        <a:srgbClr val="BFA4A4"/>
      </a:accent4>
      <a:accent5>
        <a:srgbClr val="D1ABAD"/>
      </a:accent5>
      <a:accent6>
        <a:srgbClr val="E3B9BC"/>
      </a:accent6>
      <a:hlink>
        <a:srgbClr val="5B9BD5"/>
      </a:hlink>
      <a:folHlink>
        <a:srgbClr val="70AD47"/>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1183</Words>
  <Application>Microsoft Office PowerPoint</Application>
  <PresentationFormat>Widescreen</PresentationFormat>
  <Paragraphs>102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Gill Sans</vt:lpstr>
      <vt:lpstr>Open Sans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51</cp:revision>
  <dcterms:created xsi:type="dcterms:W3CDTF">2021-02-09T15:50:15Z</dcterms:created>
  <dcterms:modified xsi:type="dcterms:W3CDTF">2021-03-09T07:49:35Z</dcterms:modified>
</cp:coreProperties>
</file>