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20" r:id="rId3"/>
    <p:sldId id="311" r:id="rId4"/>
    <p:sldId id="312" r:id="rId5"/>
    <p:sldId id="313" r:id="rId6"/>
    <p:sldId id="314" r:id="rId7"/>
    <p:sldId id="342" r:id="rId8"/>
    <p:sldId id="343" r:id="rId9"/>
    <p:sldId id="344" r:id="rId10"/>
    <p:sldId id="316" r:id="rId11"/>
    <p:sldId id="317" r:id="rId12"/>
    <p:sldId id="315" r:id="rId13"/>
    <p:sldId id="348" r:id="rId14"/>
    <p:sldId id="349" r:id="rId15"/>
    <p:sldId id="345" r:id="rId16"/>
    <p:sldId id="318" r:id="rId17"/>
    <p:sldId id="319" r:id="rId18"/>
    <p:sldId id="356" r:id="rId19"/>
    <p:sldId id="322" r:id="rId20"/>
    <p:sldId id="328" r:id="rId21"/>
    <p:sldId id="325" r:id="rId22"/>
    <p:sldId id="357" r:id="rId23"/>
    <p:sldId id="359" r:id="rId24"/>
    <p:sldId id="358" r:id="rId25"/>
    <p:sldId id="3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6229" autoAdjust="0"/>
  </p:normalViewPr>
  <p:slideViewPr>
    <p:cSldViewPr snapToGrid="0">
      <p:cViewPr varScale="1">
        <p:scale>
          <a:sx n="121" d="100"/>
          <a:sy n="121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E80-203F-44E5-949A-AFC1D13AF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993EBC-A9EC-43DC-B0F3-DB4D9B285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29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C2FB7D-1175-469B-B561-EB9E6EAFE4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6295" y="857249"/>
            <a:ext cx="2952750" cy="2266950"/>
          </a:xfrm>
          <a:custGeom>
            <a:avLst/>
            <a:gdLst>
              <a:gd name="connsiteX0" fmla="*/ 0 w 2952750"/>
              <a:gd name="connsiteY0" fmla="*/ 0 h 2266950"/>
              <a:gd name="connsiteX1" fmla="*/ 2952750 w 2952750"/>
              <a:gd name="connsiteY1" fmla="*/ 0 h 2266950"/>
              <a:gd name="connsiteX2" fmla="*/ 2952750 w 2952750"/>
              <a:gd name="connsiteY2" fmla="*/ 2266950 h 2266950"/>
              <a:gd name="connsiteX3" fmla="*/ 0 w 2952750"/>
              <a:gd name="connsiteY3" fmla="*/ 22669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2266950">
                <a:moveTo>
                  <a:pt x="0" y="0"/>
                </a:moveTo>
                <a:lnTo>
                  <a:pt x="2952750" y="0"/>
                </a:lnTo>
                <a:lnTo>
                  <a:pt x="2952750" y="2266950"/>
                </a:lnTo>
                <a:lnTo>
                  <a:pt x="0" y="226695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766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95325" y="692151"/>
            <a:ext cx="10801350" cy="547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88935" y="0"/>
            <a:ext cx="5203065" cy="4739425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3991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3F16C-110D-44B1-ABB8-491D5C7452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48762" y="2470207"/>
            <a:ext cx="1615902" cy="1615902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896220A-B3E2-4B43-BBFB-D74902FFDE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8047" y="2470208"/>
            <a:ext cx="1615902" cy="1615902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FE0B123-15C9-4115-935C-58DBC9FA8F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5513" y="2470208"/>
            <a:ext cx="1615902" cy="1615902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</p:sp>
    </p:spTree>
    <p:extLst>
      <p:ext uri="{BB962C8B-B14F-4D97-AF65-F5344CB8AC3E}">
        <p14:creationId xmlns:p14="http://schemas.microsoft.com/office/powerpoint/2010/main" val="118380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349931"/>
            <a:ext cx="12192000" cy="2508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3792" y="0"/>
            <a:ext cx="5203065" cy="4739425"/>
          </a:xfrm>
          <a:prstGeom prst="rect">
            <a:avLst/>
          </a:prstGeom>
          <a:pattFill prst="divot">
            <a:fgClr>
              <a:schemeClr val="accent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47527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3216AA7-71B6-4E69-B73B-9A5E8E5371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5188" y="1412528"/>
            <a:ext cx="2476500" cy="4032944"/>
          </a:xfrm>
          <a:custGeom>
            <a:avLst/>
            <a:gdLst>
              <a:gd name="connsiteX0" fmla="*/ 0 w 2476500"/>
              <a:gd name="connsiteY0" fmla="*/ 0 h 4032944"/>
              <a:gd name="connsiteX1" fmla="*/ 2476500 w 2476500"/>
              <a:gd name="connsiteY1" fmla="*/ 0 h 4032944"/>
              <a:gd name="connsiteX2" fmla="*/ 2476500 w 2476500"/>
              <a:gd name="connsiteY2" fmla="*/ 4032944 h 4032944"/>
              <a:gd name="connsiteX3" fmla="*/ 0 w 2476500"/>
              <a:gd name="connsiteY3" fmla="*/ 4032944 h 403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4032944">
                <a:moveTo>
                  <a:pt x="0" y="0"/>
                </a:moveTo>
                <a:lnTo>
                  <a:pt x="2476500" y="0"/>
                </a:lnTo>
                <a:lnTo>
                  <a:pt x="2476500" y="4032944"/>
                </a:lnTo>
                <a:lnTo>
                  <a:pt x="0" y="4032944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6CCC7A-5FCD-4E90-9D0C-CE43A81BD0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5499" y="3429000"/>
            <a:ext cx="6286500" cy="3429000"/>
          </a:xfrm>
          <a:custGeom>
            <a:avLst/>
            <a:gdLst>
              <a:gd name="connsiteX0" fmla="*/ 0 w 6286500"/>
              <a:gd name="connsiteY0" fmla="*/ 0 h 3429000"/>
              <a:gd name="connsiteX1" fmla="*/ 6286500 w 6286500"/>
              <a:gd name="connsiteY1" fmla="*/ 0 h 3429000"/>
              <a:gd name="connsiteX2" fmla="*/ 6286500 w 6286500"/>
              <a:gd name="connsiteY2" fmla="*/ 3429000 h 3429000"/>
              <a:gd name="connsiteX3" fmla="*/ 0 w 62865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0" h="3429000">
                <a:moveTo>
                  <a:pt x="0" y="0"/>
                </a:moveTo>
                <a:lnTo>
                  <a:pt x="6286500" y="0"/>
                </a:lnTo>
                <a:lnTo>
                  <a:pt x="6286500" y="3429000"/>
                </a:lnTo>
                <a:lnTo>
                  <a:pt x="0" y="3429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09323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442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2429" y="2286000"/>
            <a:ext cx="3438659" cy="4572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21370" y="0"/>
            <a:ext cx="3438659" cy="4572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97503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843234" y="1384478"/>
            <a:ext cx="3438659" cy="4572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78181" y="0"/>
            <a:ext cx="3438659" cy="4572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01207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046746E-76BF-4EC2-88B0-A912403F5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1600" y="1123950"/>
            <a:ext cx="2609850" cy="4610100"/>
          </a:xfrm>
          <a:custGeom>
            <a:avLst/>
            <a:gdLst>
              <a:gd name="connsiteX0" fmla="*/ 0 w 2609850"/>
              <a:gd name="connsiteY0" fmla="*/ 0 h 4610100"/>
              <a:gd name="connsiteX1" fmla="*/ 2609850 w 2609850"/>
              <a:gd name="connsiteY1" fmla="*/ 0 h 4610100"/>
              <a:gd name="connsiteX2" fmla="*/ 2609850 w 2609850"/>
              <a:gd name="connsiteY2" fmla="*/ 4610100 h 4610100"/>
              <a:gd name="connsiteX3" fmla="*/ 0 w 2609850"/>
              <a:gd name="connsiteY3" fmla="*/ 4610100 h 46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0" h="4610100">
                <a:moveTo>
                  <a:pt x="0" y="0"/>
                </a:moveTo>
                <a:lnTo>
                  <a:pt x="2609850" y="0"/>
                </a:lnTo>
                <a:lnTo>
                  <a:pt x="2609850" y="4610100"/>
                </a:lnTo>
                <a:lnTo>
                  <a:pt x="0" y="46101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4EF9CC-C52F-41F1-A42C-6000C53FFB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8650" y="1123950"/>
            <a:ext cx="2171700" cy="2057400"/>
          </a:xfrm>
          <a:custGeom>
            <a:avLst/>
            <a:gdLst>
              <a:gd name="connsiteX0" fmla="*/ 0 w 2171700"/>
              <a:gd name="connsiteY0" fmla="*/ 0 h 2057400"/>
              <a:gd name="connsiteX1" fmla="*/ 2171700 w 2171700"/>
              <a:gd name="connsiteY1" fmla="*/ 0 h 2057400"/>
              <a:gd name="connsiteX2" fmla="*/ 2171700 w 2171700"/>
              <a:gd name="connsiteY2" fmla="*/ 2057400 h 2057400"/>
              <a:gd name="connsiteX3" fmla="*/ 0 w 21717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1700" h="2057400">
                <a:moveTo>
                  <a:pt x="0" y="0"/>
                </a:moveTo>
                <a:lnTo>
                  <a:pt x="2171700" y="0"/>
                </a:lnTo>
                <a:lnTo>
                  <a:pt x="2171700" y="2057400"/>
                </a:lnTo>
                <a:lnTo>
                  <a:pt x="0" y="2057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4FED687-63E8-4E4B-B94D-2627418A6D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8650" y="3676650"/>
            <a:ext cx="3390900" cy="2057400"/>
          </a:xfrm>
          <a:custGeom>
            <a:avLst/>
            <a:gdLst>
              <a:gd name="connsiteX0" fmla="*/ 0 w 3390900"/>
              <a:gd name="connsiteY0" fmla="*/ 0 h 2057400"/>
              <a:gd name="connsiteX1" fmla="*/ 3390900 w 3390900"/>
              <a:gd name="connsiteY1" fmla="*/ 0 h 2057400"/>
              <a:gd name="connsiteX2" fmla="*/ 3390900 w 3390900"/>
              <a:gd name="connsiteY2" fmla="*/ 2057400 h 2057400"/>
              <a:gd name="connsiteX3" fmla="*/ 0 w 33909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2057400">
                <a:moveTo>
                  <a:pt x="0" y="0"/>
                </a:moveTo>
                <a:lnTo>
                  <a:pt x="3390900" y="0"/>
                </a:lnTo>
                <a:lnTo>
                  <a:pt x="3390900" y="2057400"/>
                </a:lnTo>
                <a:lnTo>
                  <a:pt x="0" y="2057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</p:sp>
    </p:spTree>
    <p:extLst>
      <p:ext uri="{BB962C8B-B14F-4D97-AF65-F5344CB8AC3E}">
        <p14:creationId xmlns:p14="http://schemas.microsoft.com/office/powerpoint/2010/main" val="120137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77F051-E59C-4907-876B-1127B2C68365}"/>
              </a:ext>
            </a:extLst>
          </p:cNvPr>
          <p:cNvSpPr/>
          <p:nvPr userDrawn="1"/>
        </p:nvSpPr>
        <p:spPr>
          <a:xfrm>
            <a:off x="8563429" y="0"/>
            <a:ext cx="3628571" cy="497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9"/>
          <a:stretch>
            <a:fillRect/>
          </a:stretch>
        </p:blipFill>
        <p:spPr>
          <a:xfrm>
            <a:off x="6860370" y="2214512"/>
            <a:ext cx="3809685" cy="4643489"/>
          </a:xfrm>
          <a:custGeom>
            <a:avLst/>
            <a:gdLst>
              <a:gd name="connsiteX0" fmla="*/ 0 w 3809685"/>
              <a:gd name="connsiteY0" fmla="*/ 0 h 4643489"/>
              <a:gd name="connsiteX1" fmla="*/ 3809685 w 3809685"/>
              <a:gd name="connsiteY1" fmla="*/ 0 h 4643489"/>
              <a:gd name="connsiteX2" fmla="*/ 3809685 w 3809685"/>
              <a:gd name="connsiteY2" fmla="*/ 4643489 h 4643489"/>
              <a:gd name="connsiteX3" fmla="*/ 0 w 3809685"/>
              <a:gd name="connsiteY3" fmla="*/ 4643489 h 464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9685" h="4643489">
                <a:moveTo>
                  <a:pt x="0" y="0"/>
                </a:moveTo>
                <a:lnTo>
                  <a:pt x="3809685" y="0"/>
                </a:lnTo>
                <a:lnTo>
                  <a:pt x="3809685" y="4643489"/>
                </a:lnTo>
                <a:lnTo>
                  <a:pt x="0" y="4643489"/>
                </a:lnTo>
                <a:close/>
              </a:path>
            </a:pathLst>
          </a:custGeom>
        </p:spPr>
      </p:pic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  <a:prstGeom prst="rect">
            <a:avLst/>
          </a:prstGeom>
          <a:pattFill prst="divot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953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47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43292E-E142-4403-B408-02A37E3EE633}"/>
              </a:ext>
            </a:extLst>
          </p:cNvPr>
          <p:cNvSpPr/>
          <p:nvPr userDrawn="1"/>
        </p:nvSpPr>
        <p:spPr>
          <a:xfrm>
            <a:off x="2775405" y="0"/>
            <a:ext cx="2002972" cy="2699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ACD60-C476-43B3-861B-D7480A4B8D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86" y="1301001"/>
            <a:ext cx="2262803" cy="42559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4C3252-A5EB-4913-8E6F-92BBA3CA4F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7961" y="1493838"/>
            <a:ext cx="1825625" cy="3870325"/>
          </a:xfrm>
          <a:custGeom>
            <a:avLst/>
            <a:gdLst>
              <a:gd name="connsiteX0" fmla="*/ 209381 w 1825625"/>
              <a:gd name="connsiteY0" fmla="*/ 0 h 3870325"/>
              <a:gd name="connsiteX1" fmla="*/ 412422 w 1825625"/>
              <a:gd name="connsiteY1" fmla="*/ 0 h 3870325"/>
              <a:gd name="connsiteX2" fmla="*/ 412422 w 1825625"/>
              <a:gd name="connsiteY2" fmla="*/ 27840 h 3870325"/>
              <a:gd name="connsiteX3" fmla="*/ 529420 w 1825625"/>
              <a:gd name="connsiteY3" fmla="*/ 144044 h 3870325"/>
              <a:gd name="connsiteX4" fmla="*/ 1301246 w 1825625"/>
              <a:gd name="connsiteY4" fmla="*/ 144044 h 3870325"/>
              <a:gd name="connsiteX5" fmla="*/ 1418245 w 1825625"/>
              <a:gd name="connsiteY5" fmla="*/ 27840 h 3870325"/>
              <a:gd name="connsiteX6" fmla="*/ 1418245 w 1825625"/>
              <a:gd name="connsiteY6" fmla="*/ 0 h 3870325"/>
              <a:gd name="connsiteX7" fmla="*/ 1616244 w 1825625"/>
              <a:gd name="connsiteY7" fmla="*/ 0 h 3870325"/>
              <a:gd name="connsiteX8" fmla="*/ 1825625 w 1825625"/>
              <a:gd name="connsiteY8" fmla="*/ 207958 h 3870325"/>
              <a:gd name="connsiteX9" fmla="*/ 1825625 w 1825625"/>
              <a:gd name="connsiteY9" fmla="*/ 3662367 h 3870325"/>
              <a:gd name="connsiteX10" fmla="*/ 1616244 w 1825625"/>
              <a:gd name="connsiteY10" fmla="*/ 3870325 h 3870325"/>
              <a:gd name="connsiteX11" fmla="*/ 209381 w 1825625"/>
              <a:gd name="connsiteY11" fmla="*/ 3870325 h 3870325"/>
              <a:gd name="connsiteX12" fmla="*/ 0 w 1825625"/>
              <a:gd name="connsiteY12" fmla="*/ 3662367 h 3870325"/>
              <a:gd name="connsiteX13" fmla="*/ 0 w 1825625"/>
              <a:gd name="connsiteY13" fmla="*/ 207958 h 3870325"/>
              <a:gd name="connsiteX14" fmla="*/ 209381 w 1825625"/>
              <a:gd name="connsiteY14" fmla="*/ 0 h 387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5625" h="3870325">
                <a:moveTo>
                  <a:pt x="209381" y="0"/>
                </a:moveTo>
                <a:lnTo>
                  <a:pt x="412422" y="0"/>
                </a:lnTo>
                <a:lnTo>
                  <a:pt x="412422" y="27840"/>
                </a:lnTo>
                <a:cubicBezTo>
                  <a:pt x="412422" y="92018"/>
                  <a:pt x="464804" y="144044"/>
                  <a:pt x="529420" y="144044"/>
                </a:cubicBezTo>
                <a:lnTo>
                  <a:pt x="1301246" y="144044"/>
                </a:lnTo>
                <a:cubicBezTo>
                  <a:pt x="1365863" y="144044"/>
                  <a:pt x="1418245" y="92018"/>
                  <a:pt x="1418245" y="27840"/>
                </a:cubicBezTo>
                <a:lnTo>
                  <a:pt x="1418245" y="0"/>
                </a:lnTo>
                <a:lnTo>
                  <a:pt x="1616244" y="0"/>
                </a:lnTo>
                <a:cubicBezTo>
                  <a:pt x="1731883" y="0"/>
                  <a:pt x="1825625" y="93105"/>
                  <a:pt x="1825625" y="207958"/>
                </a:cubicBezTo>
                <a:lnTo>
                  <a:pt x="1825625" y="3662367"/>
                </a:lnTo>
                <a:cubicBezTo>
                  <a:pt x="1825625" y="3777220"/>
                  <a:pt x="1731883" y="3870325"/>
                  <a:pt x="1616244" y="3870325"/>
                </a:cubicBezTo>
                <a:lnTo>
                  <a:pt x="209381" y="3870325"/>
                </a:lnTo>
                <a:cubicBezTo>
                  <a:pt x="93743" y="3870325"/>
                  <a:pt x="0" y="3777220"/>
                  <a:pt x="0" y="3662367"/>
                </a:cubicBezTo>
                <a:lnTo>
                  <a:pt x="0" y="207958"/>
                </a:lnTo>
                <a:cubicBezTo>
                  <a:pt x="0" y="93105"/>
                  <a:pt x="93743" y="0"/>
                  <a:pt x="209381" y="0"/>
                </a:cubicBezTo>
                <a:close/>
              </a:path>
            </a:pathLst>
          </a:custGeom>
          <a:pattFill prst="divot">
            <a:fgClr>
              <a:schemeClr val="accent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7026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F74D825-DAEA-453A-BBA4-29D7B3C2C1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24425" y="952500"/>
            <a:ext cx="2343150" cy="2343150"/>
          </a:xfrm>
          <a:custGeom>
            <a:avLst/>
            <a:gdLst>
              <a:gd name="connsiteX0" fmla="*/ 1171575 w 2343150"/>
              <a:gd name="connsiteY0" fmla="*/ 0 h 2343150"/>
              <a:gd name="connsiteX1" fmla="*/ 2343150 w 2343150"/>
              <a:gd name="connsiteY1" fmla="*/ 1171575 h 2343150"/>
              <a:gd name="connsiteX2" fmla="*/ 1171575 w 2343150"/>
              <a:gd name="connsiteY2" fmla="*/ 2343150 h 2343150"/>
              <a:gd name="connsiteX3" fmla="*/ 0 w 2343150"/>
              <a:gd name="connsiteY3" fmla="*/ 1171575 h 2343150"/>
              <a:gd name="connsiteX4" fmla="*/ 1171575 w 2343150"/>
              <a:gd name="connsiteY4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150" h="2343150">
                <a:moveTo>
                  <a:pt x="1171575" y="0"/>
                </a:moveTo>
                <a:cubicBezTo>
                  <a:pt x="1818618" y="0"/>
                  <a:pt x="2343150" y="524532"/>
                  <a:pt x="2343150" y="1171575"/>
                </a:cubicBezTo>
                <a:cubicBezTo>
                  <a:pt x="2343150" y="1818618"/>
                  <a:pt x="1818618" y="2343150"/>
                  <a:pt x="1171575" y="2343150"/>
                </a:cubicBezTo>
                <a:cubicBezTo>
                  <a:pt x="524532" y="2343150"/>
                  <a:pt x="0" y="1818618"/>
                  <a:pt x="0" y="1171575"/>
                </a:cubicBezTo>
                <a:cubicBezTo>
                  <a:pt x="0" y="524532"/>
                  <a:pt x="524532" y="0"/>
                  <a:pt x="1171575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C1CA2480-BD21-4672-B20A-26CC13C338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4875" y="952500"/>
            <a:ext cx="2343150" cy="2343150"/>
          </a:xfrm>
          <a:custGeom>
            <a:avLst/>
            <a:gdLst>
              <a:gd name="connsiteX0" fmla="*/ 1171575 w 2343150"/>
              <a:gd name="connsiteY0" fmla="*/ 0 h 2343150"/>
              <a:gd name="connsiteX1" fmla="*/ 2343150 w 2343150"/>
              <a:gd name="connsiteY1" fmla="*/ 1171575 h 2343150"/>
              <a:gd name="connsiteX2" fmla="*/ 1171575 w 2343150"/>
              <a:gd name="connsiteY2" fmla="*/ 2343150 h 2343150"/>
              <a:gd name="connsiteX3" fmla="*/ 0 w 2343150"/>
              <a:gd name="connsiteY3" fmla="*/ 1171575 h 2343150"/>
              <a:gd name="connsiteX4" fmla="*/ 1171575 w 2343150"/>
              <a:gd name="connsiteY4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150" h="2343150">
                <a:moveTo>
                  <a:pt x="1171575" y="0"/>
                </a:moveTo>
                <a:cubicBezTo>
                  <a:pt x="1818618" y="0"/>
                  <a:pt x="2343150" y="524532"/>
                  <a:pt x="2343150" y="1171575"/>
                </a:cubicBezTo>
                <a:cubicBezTo>
                  <a:pt x="2343150" y="1818618"/>
                  <a:pt x="1818618" y="2343150"/>
                  <a:pt x="1171575" y="2343150"/>
                </a:cubicBezTo>
                <a:cubicBezTo>
                  <a:pt x="524532" y="2343150"/>
                  <a:pt x="0" y="1818618"/>
                  <a:pt x="0" y="1171575"/>
                </a:cubicBezTo>
                <a:cubicBezTo>
                  <a:pt x="0" y="524532"/>
                  <a:pt x="524532" y="0"/>
                  <a:pt x="1171575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7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54560" y="2086378"/>
            <a:ext cx="2575774" cy="2421228"/>
          </a:xfrm>
          <a:prstGeom prst="ellipse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364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684987" y="1107583"/>
            <a:ext cx="3438659" cy="4572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7277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08340" y="708338"/>
            <a:ext cx="5112911" cy="5525037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04136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03834" y="692150"/>
            <a:ext cx="4992842" cy="5463951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7372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0157" y="631065"/>
            <a:ext cx="10328857" cy="2936384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087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B7EE13-4047-4AB3-8124-24EAF44FCB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8280" y="1457324"/>
            <a:ext cx="4686300" cy="3943350"/>
          </a:xfrm>
          <a:custGeom>
            <a:avLst/>
            <a:gdLst>
              <a:gd name="connsiteX0" fmla="*/ 0 w 4686300"/>
              <a:gd name="connsiteY0" fmla="*/ 0 h 3943350"/>
              <a:gd name="connsiteX1" fmla="*/ 4686300 w 4686300"/>
              <a:gd name="connsiteY1" fmla="*/ 0 h 3943350"/>
              <a:gd name="connsiteX2" fmla="*/ 4686300 w 4686300"/>
              <a:gd name="connsiteY2" fmla="*/ 3943350 h 3943350"/>
              <a:gd name="connsiteX3" fmla="*/ 0 w 4686300"/>
              <a:gd name="connsiteY3" fmla="*/ 3943350 h 39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300" h="3943350">
                <a:moveTo>
                  <a:pt x="0" y="0"/>
                </a:moveTo>
                <a:lnTo>
                  <a:pt x="4686300" y="0"/>
                </a:lnTo>
                <a:lnTo>
                  <a:pt x="4686300" y="3943350"/>
                </a:lnTo>
                <a:lnTo>
                  <a:pt x="0" y="394335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476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748FBA-4FCC-4EE8-AC43-3DE0676AF4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0" y="1914524"/>
            <a:ext cx="2476500" cy="3028950"/>
          </a:xfrm>
          <a:custGeom>
            <a:avLst/>
            <a:gdLst>
              <a:gd name="connsiteX0" fmla="*/ 0 w 2476500"/>
              <a:gd name="connsiteY0" fmla="*/ 0 h 3028950"/>
              <a:gd name="connsiteX1" fmla="*/ 2476500 w 2476500"/>
              <a:gd name="connsiteY1" fmla="*/ 0 h 3028950"/>
              <a:gd name="connsiteX2" fmla="*/ 2476500 w 2476500"/>
              <a:gd name="connsiteY2" fmla="*/ 3028950 h 3028950"/>
              <a:gd name="connsiteX3" fmla="*/ 0 w 2476500"/>
              <a:gd name="connsiteY3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3028950">
                <a:moveTo>
                  <a:pt x="0" y="0"/>
                </a:moveTo>
                <a:lnTo>
                  <a:pt x="2476500" y="0"/>
                </a:lnTo>
                <a:lnTo>
                  <a:pt x="2476500" y="3028950"/>
                </a:lnTo>
                <a:lnTo>
                  <a:pt x="0" y="302895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1782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1" r:id="rId18"/>
    <p:sldLayoutId id="2147483674" r:id="rId19"/>
    <p:sldLayoutId id="2147483675" r:id="rId20"/>
    <p:sldLayoutId id="214748367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suzybeauty@gmail.com" TargetMode="External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23F85D-023C-4724-8BFE-E32846287A1B}"/>
              </a:ext>
            </a:extLst>
          </p:cNvPr>
          <p:cNvSpPr txBox="1"/>
          <p:nvPr/>
        </p:nvSpPr>
        <p:spPr>
          <a:xfrm>
            <a:off x="3604776" y="2767281"/>
            <a:ext cx="49824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i="1" spc="600">
                <a:solidFill>
                  <a:schemeClr val="accent2"/>
                </a:solidFill>
                <a:latin typeface="+mj-lt"/>
              </a:rPr>
              <a:t>WELLBEING</a:t>
            </a:r>
            <a:endParaRPr lang="en-US" sz="6600" b="1" i="1" spc="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0CA11-7C71-4192-9E4E-BFC591A71F30}"/>
              </a:ext>
            </a:extLst>
          </p:cNvPr>
          <p:cNvSpPr txBox="1"/>
          <p:nvPr/>
        </p:nvSpPr>
        <p:spPr>
          <a:xfrm>
            <a:off x="4503256" y="3833751"/>
            <a:ext cx="318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Healthy Lifestyle </a:t>
            </a:r>
            <a:r>
              <a:rPr lang="id-ID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Template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C817237-73DB-4B90-85D4-4640A82A2BE7}"/>
              </a:ext>
            </a:extLst>
          </p:cNvPr>
          <p:cNvSpPr/>
          <p:nvPr/>
        </p:nvSpPr>
        <p:spPr>
          <a:xfrm rot="1800000">
            <a:off x="8233166" y="1888950"/>
            <a:ext cx="285375" cy="2460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B8A8BBD-E417-4C6A-B3D9-BAD4975F7A25}"/>
              </a:ext>
            </a:extLst>
          </p:cNvPr>
          <p:cNvSpPr/>
          <p:nvPr/>
        </p:nvSpPr>
        <p:spPr>
          <a:xfrm rot="17100000">
            <a:off x="2619643" y="3860897"/>
            <a:ext cx="309999" cy="2672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CA3A154-CC62-43B5-BBB1-39B1E5AA862F}"/>
              </a:ext>
            </a:extLst>
          </p:cNvPr>
          <p:cNvSpPr/>
          <p:nvPr/>
        </p:nvSpPr>
        <p:spPr>
          <a:xfrm rot="20655956">
            <a:off x="3622173" y="1553429"/>
            <a:ext cx="194196" cy="167410"/>
          </a:xfrm>
          <a:prstGeom prst="triangl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C28919D-EEF6-4AAD-9079-99297498D7DB}"/>
              </a:ext>
            </a:extLst>
          </p:cNvPr>
          <p:cNvSpPr/>
          <p:nvPr/>
        </p:nvSpPr>
        <p:spPr>
          <a:xfrm rot="17100000">
            <a:off x="7977479" y="4969644"/>
            <a:ext cx="221960" cy="19134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51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 rot="5400000">
            <a:off x="5378822" y="2065077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chemeClr val="bg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35708" y="3587453"/>
            <a:ext cx="4450832" cy="10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r>
              <a:rPr lang="id-ID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1301934" y="5432162"/>
            <a:ext cx="291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Our Timeline</a:t>
            </a:r>
            <a:endParaRPr lang="en-ID" b="1" dirty="0">
              <a:solidFill>
                <a:schemeClr val="bg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4" name="Chevron 59">
            <a:extLst>
              <a:ext uri="{FF2B5EF4-FFF2-40B4-BE49-F238E27FC236}">
                <a16:creationId xmlns:a16="http://schemas.microsoft.com/office/drawing/2014/main" id="{B2338D6B-6270-49AB-98F1-62E2A3779FF6}"/>
              </a:ext>
            </a:extLst>
          </p:cNvPr>
          <p:cNvSpPr/>
          <p:nvPr/>
        </p:nvSpPr>
        <p:spPr>
          <a:xfrm>
            <a:off x="6604061" y="5376752"/>
            <a:ext cx="1725769" cy="424742"/>
          </a:xfrm>
          <a:prstGeom prst="chevron">
            <a:avLst/>
          </a:prstGeom>
          <a:solidFill>
            <a:schemeClr val="accent1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</a:t>
            </a:r>
            <a:r>
              <a:rPr lang="id-ID" sz="1600" dirty="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6</a:t>
            </a:r>
            <a:endParaRPr lang="en-US" sz="1600" dirty="0">
              <a:solidFill>
                <a:srgbClr val="FFFFFF"/>
              </a:solidFill>
              <a:latin typeface="+mj-lt"/>
              <a:ea typeface="Questrial" panose="02000000000000000000" pitchFamily="2" charset="0"/>
              <a:cs typeface="Montserrat" panose="02000000000000000000" pitchFamily="2" charset="0"/>
            </a:endParaRPr>
          </a:p>
        </p:txBody>
      </p:sp>
      <p:sp>
        <p:nvSpPr>
          <p:cNvPr id="15" name="Chevron 58">
            <a:extLst>
              <a:ext uri="{FF2B5EF4-FFF2-40B4-BE49-F238E27FC236}">
                <a16:creationId xmlns:a16="http://schemas.microsoft.com/office/drawing/2014/main" id="{CF292386-AF1D-4E67-B959-96EB7E0BCC23}"/>
              </a:ext>
            </a:extLst>
          </p:cNvPr>
          <p:cNvSpPr/>
          <p:nvPr/>
        </p:nvSpPr>
        <p:spPr>
          <a:xfrm>
            <a:off x="4832880" y="5376752"/>
            <a:ext cx="1725769" cy="424742"/>
          </a:xfrm>
          <a:prstGeom prst="chevron">
            <a:avLst/>
          </a:prstGeom>
          <a:solidFill>
            <a:schemeClr val="accent1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2012</a:t>
            </a:r>
          </a:p>
        </p:txBody>
      </p:sp>
      <p:sp>
        <p:nvSpPr>
          <p:cNvPr id="16" name="Chevron 71">
            <a:extLst>
              <a:ext uri="{FF2B5EF4-FFF2-40B4-BE49-F238E27FC236}">
                <a16:creationId xmlns:a16="http://schemas.microsoft.com/office/drawing/2014/main" id="{A490682C-85A4-4AD5-8AB8-25056223C483}"/>
              </a:ext>
            </a:extLst>
          </p:cNvPr>
          <p:cNvSpPr/>
          <p:nvPr/>
        </p:nvSpPr>
        <p:spPr>
          <a:xfrm>
            <a:off x="8375242" y="5376752"/>
            <a:ext cx="1725769" cy="424742"/>
          </a:xfrm>
          <a:prstGeom prst="chevron">
            <a:avLst/>
          </a:prstGeom>
          <a:solidFill>
            <a:schemeClr val="accent1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</a:t>
            </a:r>
            <a:r>
              <a:rPr lang="id-ID" sz="1600" dirty="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</a:t>
            </a:r>
            <a:endParaRPr lang="en-US" sz="1600" dirty="0">
              <a:solidFill>
                <a:srgbClr val="FFFFFF"/>
              </a:solidFill>
              <a:latin typeface="+mj-lt"/>
              <a:ea typeface="Questrial" panose="02000000000000000000" pitchFamily="2" charset="0"/>
              <a:cs typeface="Montserrat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1335707" y="1747775"/>
            <a:ext cx="4350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About </a:t>
            </a:r>
            <a:r>
              <a:rPr lang="id-ID" sz="3600" b="1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Care</a:t>
            </a:r>
            <a:r>
              <a:rPr lang="id-ID" sz="3600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Spa &amp; Beauty</a:t>
            </a:r>
            <a:endParaRPr lang="en-ID" sz="3600" b="1" spc="6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E84F167-4E70-47E3-AB5F-58E2E40773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5" r="133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066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55932" y="4562321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Name Here</a:t>
            </a:r>
            <a:endParaRPr lang="en-US" sz="2000" b="1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0524" y="4986319"/>
            <a:ext cx="2395928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wonderful serenity has taken possession of my entire soul, like these sweet mornings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3754" y="4562321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b="1" spc="300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Name Here</a:t>
            </a:r>
            <a:endParaRPr lang="en-US" sz="2000" b="1" spc="300" dirty="0">
              <a:solidFill>
                <a:schemeClr val="accent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8348" y="4986319"/>
            <a:ext cx="2395928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wonderful serenity has taken possession of my entire soul, like these sweet mornings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40907" y="4562321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Name Here</a:t>
            </a:r>
            <a:endParaRPr lang="en-US" sz="2000" b="1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35501" y="4986319"/>
            <a:ext cx="2395928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wonderful serenity has taken possession of my entire soul, like these sweet mornings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3800787" y="840536"/>
            <a:ext cx="459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Care</a:t>
            </a:r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 Teams</a:t>
            </a:r>
            <a:endParaRPr lang="en-ID" sz="3600" spc="6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B34161F-25E6-487B-9EF6-DEC6645AB0F9}"/>
              </a:ext>
            </a:extLst>
          </p:cNvPr>
          <p:cNvSpPr/>
          <p:nvPr/>
        </p:nvSpPr>
        <p:spPr>
          <a:xfrm rot="1800000">
            <a:off x="7831413" y="2522623"/>
            <a:ext cx="336207" cy="2898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8A11BCDA-5A35-426B-BFD1-DE6AD4F66C67}"/>
              </a:ext>
            </a:extLst>
          </p:cNvPr>
          <p:cNvSpPr/>
          <p:nvPr/>
        </p:nvSpPr>
        <p:spPr>
          <a:xfrm rot="17100000">
            <a:off x="3870245" y="1992690"/>
            <a:ext cx="336207" cy="2898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48809DDC-8429-470F-914A-3DBC5284E4DD}"/>
              </a:ext>
            </a:extLst>
          </p:cNvPr>
          <p:cNvSpPr/>
          <p:nvPr/>
        </p:nvSpPr>
        <p:spPr>
          <a:xfrm rot="17100000">
            <a:off x="4303259" y="5733017"/>
            <a:ext cx="336207" cy="28983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BDB81F9-59C5-4F1B-9023-2FA8551A70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 b="9970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080DE6-3995-4539-A41D-B30AE64A1B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4445C93-5893-427A-88EF-0DB45EAD3C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5492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545483" y="3022689"/>
            <a:ext cx="4845328" cy="79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r>
              <a:rPr lang="id-ID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id-ID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6545483" y="1463773"/>
            <a:ext cx="3629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panose="020B0503030403020204" pitchFamily="34" charset="0"/>
              </a:rPr>
              <a:t>About Care </a:t>
            </a:r>
            <a:r>
              <a:rPr lang="id-ID" sz="36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panose="020B0503030403020204" pitchFamily="34" charset="0"/>
              </a:rPr>
              <a:t>Services</a:t>
            </a:r>
            <a:endParaRPr lang="en-ID" sz="3600" b="1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 rot="5400000">
            <a:off x="10460173" y="1171386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chemeClr val="accent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E4B612-71E3-4C69-9180-B1F179EB9939}"/>
              </a:ext>
            </a:extLst>
          </p:cNvPr>
          <p:cNvSpPr/>
          <p:nvPr/>
        </p:nvSpPr>
        <p:spPr>
          <a:xfrm>
            <a:off x="1899844" y="5582554"/>
            <a:ext cx="2198703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3EF829-CFB7-453D-9E7E-28EE69651A42}"/>
              </a:ext>
            </a:extLst>
          </p:cNvPr>
          <p:cNvSpPr/>
          <p:nvPr/>
        </p:nvSpPr>
        <p:spPr>
          <a:xfrm>
            <a:off x="1898480" y="5213400"/>
            <a:ext cx="15905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b="1" spc="300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SERVICE ONE</a:t>
            </a:r>
            <a:endParaRPr lang="en-US" sz="1200" b="1" spc="300" dirty="0">
              <a:solidFill>
                <a:schemeClr val="bg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F2FA1-3A3A-46E3-91FF-EBEB8F23C114}"/>
              </a:ext>
            </a:extLst>
          </p:cNvPr>
          <p:cNvGrpSpPr/>
          <p:nvPr/>
        </p:nvGrpSpPr>
        <p:grpSpPr>
          <a:xfrm>
            <a:off x="1350471" y="5336167"/>
            <a:ext cx="338943" cy="337543"/>
            <a:chOff x="2565400" y="3743325"/>
            <a:chExt cx="384175" cy="382588"/>
          </a:xfrm>
          <a:solidFill>
            <a:schemeClr val="bg1"/>
          </a:solidFill>
        </p:grpSpPr>
        <p:sp>
          <p:nvSpPr>
            <p:cNvPr id="23" name="Freeform 393">
              <a:extLst>
                <a:ext uri="{FF2B5EF4-FFF2-40B4-BE49-F238E27FC236}">
                  <a16:creationId xmlns:a16="http://schemas.microsoft.com/office/drawing/2014/main" id="{4E770EB6-E568-4AB0-843C-7AACD6039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100" y="3743325"/>
              <a:ext cx="244475" cy="244475"/>
            </a:xfrm>
            <a:custGeom>
              <a:avLst/>
              <a:gdLst>
                <a:gd name="T0" fmla="*/ 1605 w 2146"/>
                <a:gd name="T1" fmla="*/ 0 h 2146"/>
                <a:gd name="T2" fmla="*/ 1621 w 2146"/>
                <a:gd name="T3" fmla="*/ 2 h 2146"/>
                <a:gd name="T4" fmla="*/ 1638 w 2146"/>
                <a:gd name="T5" fmla="*/ 7 h 2146"/>
                <a:gd name="T6" fmla="*/ 1652 w 2146"/>
                <a:gd name="T7" fmla="*/ 17 h 2146"/>
                <a:gd name="T8" fmla="*/ 1664 w 2146"/>
                <a:gd name="T9" fmla="*/ 30 h 2146"/>
                <a:gd name="T10" fmla="*/ 1673 w 2146"/>
                <a:gd name="T11" fmla="*/ 46 h 2146"/>
                <a:gd name="T12" fmla="*/ 1790 w 2146"/>
                <a:gd name="T13" fmla="*/ 356 h 2146"/>
                <a:gd name="T14" fmla="*/ 2100 w 2146"/>
                <a:gd name="T15" fmla="*/ 473 h 2146"/>
                <a:gd name="T16" fmla="*/ 2116 w 2146"/>
                <a:gd name="T17" fmla="*/ 483 h 2146"/>
                <a:gd name="T18" fmla="*/ 2129 w 2146"/>
                <a:gd name="T19" fmla="*/ 495 h 2146"/>
                <a:gd name="T20" fmla="*/ 2139 w 2146"/>
                <a:gd name="T21" fmla="*/ 509 h 2146"/>
                <a:gd name="T22" fmla="*/ 2145 w 2146"/>
                <a:gd name="T23" fmla="*/ 526 h 2146"/>
                <a:gd name="T24" fmla="*/ 2146 w 2146"/>
                <a:gd name="T25" fmla="*/ 543 h 2146"/>
                <a:gd name="T26" fmla="*/ 2144 w 2146"/>
                <a:gd name="T27" fmla="*/ 561 h 2146"/>
                <a:gd name="T28" fmla="*/ 2138 w 2146"/>
                <a:gd name="T29" fmla="*/ 577 h 2146"/>
                <a:gd name="T30" fmla="*/ 2126 w 2146"/>
                <a:gd name="T31" fmla="*/ 593 h 2146"/>
                <a:gd name="T32" fmla="*/ 1714 w 2146"/>
                <a:gd name="T33" fmla="*/ 1004 h 2146"/>
                <a:gd name="T34" fmla="*/ 1698 w 2146"/>
                <a:gd name="T35" fmla="*/ 1014 h 2146"/>
                <a:gd name="T36" fmla="*/ 1681 w 2146"/>
                <a:gd name="T37" fmla="*/ 1022 h 2146"/>
                <a:gd name="T38" fmla="*/ 1663 w 2146"/>
                <a:gd name="T39" fmla="*/ 1023 h 2146"/>
                <a:gd name="T40" fmla="*/ 1645 w 2146"/>
                <a:gd name="T41" fmla="*/ 1019 h 2146"/>
                <a:gd name="T42" fmla="*/ 1342 w 2146"/>
                <a:gd name="T43" fmla="*/ 905 h 2146"/>
                <a:gd name="T44" fmla="*/ 118 w 2146"/>
                <a:gd name="T45" fmla="*/ 2125 h 2146"/>
                <a:gd name="T46" fmla="*/ 103 w 2146"/>
                <a:gd name="T47" fmla="*/ 2137 h 2146"/>
                <a:gd name="T48" fmla="*/ 86 w 2146"/>
                <a:gd name="T49" fmla="*/ 2144 h 2146"/>
                <a:gd name="T50" fmla="*/ 69 w 2146"/>
                <a:gd name="T51" fmla="*/ 2146 h 2146"/>
                <a:gd name="T52" fmla="*/ 50 w 2146"/>
                <a:gd name="T53" fmla="*/ 2143 h 2146"/>
                <a:gd name="T54" fmla="*/ 34 w 2146"/>
                <a:gd name="T55" fmla="*/ 2137 h 2146"/>
                <a:gd name="T56" fmla="*/ 20 w 2146"/>
                <a:gd name="T57" fmla="*/ 2124 h 2146"/>
                <a:gd name="T58" fmla="*/ 8 w 2146"/>
                <a:gd name="T59" fmla="*/ 2110 h 2146"/>
                <a:gd name="T60" fmla="*/ 2 w 2146"/>
                <a:gd name="T61" fmla="*/ 2094 h 2146"/>
                <a:gd name="T62" fmla="*/ 0 w 2146"/>
                <a:gd name="T63" fmla="*/ 2076 h 2146"/>
                <a:gd name="T64" fmla="*/ 2 w 2146"/>
                <a:gd name="T65" fmla="*/ 2059 h 2146"/>
                <a:gd name="T66" fmla="*/ 8 w 2146"/>
                <a:gd name="T67" fmla="*/ 2042 h 2146"/>
                <a:gd name="T68" fmla="*/ 20 w 2146"/>
                <a:gd name="T69" fmla="*/ 2027 h 2146"/>
                <a:gd name="T70" fmla="*/ 1239 w 2146"/>
                <a:gd name="T71" fmla="*/ 808 h 2146"/>
                <a:gd name="T72" fmla="*/ 1127 w 2146"/>
                <a:gd name="T73" fmla="*/ 507 h 2146"/>
                <a:gd name="T74" fmla="*/ 1122 w 2146"/>
                <a:gd name="T75" fmla="*/ 491 h 2146"/>
                <a:gd name="T76" fmla="*/ 1122 w 2146"/>
                <a:gd name="T77" fmla="*/ 474 h 2146"/>
                <a:gd name="T78" fmla="*/ 1126 w 2146"/>
                <a:gd name="T79" fmla="*/ 459 h 2146"/>
                <a:gd name="T80" fmla="*/ 1133 w 2146"/>
                <a:gd name="T81" fmla="*/ 445 h 2146"/>
                <a:gd name="T82" fmla="*/ 1143 w 2146"/>
                <a:gd name="T83" fmla="*/ 432 h 2146"/>
                <a:gd name="T84" fmla="*/ 1557 w 2146"/>
                <a:gd name="T85" fmla="*/ 22 h 2146"/>
                <a:gd name="T86" fmla="*/ 1571 w 2146"/>
                <a:gd name="T87" fmla="*/ 9 h 2146"/>
                <a:gd name="T88" fmla="*/ 1587 w 2146"/>
                <a:gd name="T89" fmla="*/ 3 h 2146"/>
                <a:gd name="T90" fmla="*/ 1605 w 2146"/>
                <a:gd name="T91" fmla="*/ 0 h 2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46" h="2146">
                  <a:moveTo>
                    <a:pt x="1605" y="0"/>
                  </a:moveTo>
                  <a:lnTo>
                    <a:pt x="1621" y="2"/>
                  </a:lnTo>
                  <a:lnTo>
                    <a:pt x="1638" y="7"/>
                  </a:lnTo>
                  <a:lnTo>
                    <a:pt x="1652" y="17"/>
                  </a:lnTo>
                  <a:lnTo>
                    <a:pt x="1664" y="30"/>
                  </a:lnTo>
                  <a:lnTo>
                    <a:pt x="1673" y="46"/>
                  </a:lnTo>
                  <a:lnTo>
                    <a:pt x="1790" y="356"/>
                  </a:lnTo>
                  <a:lnTo>
                    <a:pt x="2100" y="473"/>
                  </a:lnTo>
                  <a:lnTo>
                    <a:pt x="2116" y="483"/>
                  </a:lnTo>
                  <a:lnTo>
                    <a:pt x="2129" y="495"/>
                  </a:lnTo>
                  <a:lnTo>
                    <a:pt x="2139" y="509"/>
                  </a:lnTo>
                  <a:lnTo>
                    <a:pt x="2145" y="526"/>
                  </a:lnTo>
                  <a:lnTo>
                    <a:pt x="2146" y="543"/>
                  </a:lnTo>
                  <a:lnTo>
                    <a:pt x="2144" y="561"/>
                  </a:lnTo>
                  <a:lnTo>
                    <a:pt x="2138" y="577"/>
                  </a:lnTo>
                  <a:lnTo>
                    <a:pt x="2126" y="593"/>
                  </a:lnTo>
                  <a:lnTo>
                    <a:pt x="1714" y="1004"/>
                  </a:lnTo>
                  <a:lnTo>
                    <a:pt x="1698" y="1014"/>
                  </a:lnTo>
                  <a:lnTo>
                    <a:pt x="1681" y="1022"/>
                  </a:lnTo>
                  <a:lnTo>
                    <a:pt x="1663" y="1023"/>
                  </a:lnTo>
                  <a:lnTo>
                    <a:pt x="1645" y="1019"/>
                  </a:lnTo>
                  <a:lnTo>
                    <a:pt x="1342" y="905"/>
                  </a:lnTo>
                  <a:lnTo>
                    <a:pt x="118" y="2125"/>
                  </a:lnTo>
                  <a:lnTo>
                    <a:pt x="103" y="2137"/>
                  </a:lnTo>
                  <a:lnTo>
                    <a:pt x="86" y="2144"/>
                  </a:lnTo>
                  <a:lnTo>
                    <a:pt x="69" y="2146"/>
                  </a:lnTo>
                  <a:lnTo>
                    <a:pt x="50" y="2143"/>
                  </a:lnTo>
                  <a:lnTo>
                    <a:pt x="34" y="2137"/>
                  </a:lnTo>
                  <a:lnTo>
                    <a:pt x="20" y="2124"/>
                  </a:lnTo>
                  <a:lnTo>
                    <a:pt x="8" y="2110"/>
                  </a:lnTo>
                  <a:lnTo>
                    <a:pt x="2" y="2094"/>
                  </a:lnTo>
                  <a:lnTo>
                    <a:pt x="0" y="2076"/>
                  </a:lnTo>
                  <a:lnTo>
                    <a:pt x="2" y="2059"/>
                  </a:lnTo>
                  <a:lnTo>
                    <a:pt x="8" y="2042"/>
                  </a:lnTo>
                  <a:lnTo>
                    <a:pt x="20" y="2027"/>
                  </a:lnTo>
                  <a:lnTo>
                    <a:pt x="1239" y="808"/>
                  </a:lnTo>
                  <a:lnTo>
                    <a:pt x="1127" y="507"/>
                  </a:lnTo>
                  <a:lnTo>
                    <a:pt x="1122" y="491"/>
                  </a:lnTo>
                  <a:lnTo>
                    <a:pt x="1122" y="474"/>
                  </a:lnTo>
                  <a:lnTo>
                    <a:pt x="1126" y="459"/>
                  </a:lnTo>
                  <a:lnTo>
                    <a:pt x="1133" y="445"/>
                  </a:lnTo>
                  <a:lnTo>
                    <a:pt x="1143" y="432"/>
                  </a:lnTo>
                  <a:lnTo>
                    <a:pt x="1557" y="22"/>
                  </a:lnTo>
                  <a:lnTo>
                    <a:pt x="1571" y="9"/>
                  </a:lnTo>
                  <a:lnTo>
                    <a:pt x="1587" y="3"/>
                  </a:lnTo>
                  <a:lnTo>
                    <a:pt x="16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4" name="Freeform 394">
              <a:extLst>
                <a:ext uri="{FF2B5EF4-FFF2-40B4-BE49-F238E27FC236}">
                  <a16:creationId xmlns:a16="http://schemas.microsoft.com/office/drawing/2014/main" id="{6BD97D0B-14E3-44E4-A0FE-CBEAFEBD3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830638"/>
              <a:ext cx="296863" cy="295275"/>
            </a:xfrm>
            <a:custGeom>
              <a:avLst/>
              <a:gdLst>
                <a:gd name="T0" fmla="*/ 1475 w 2614"/>
                <a:gd name="T1" fmla="*/ 10 h 2614"/>
                <a:gd name="T2" fmla="*/ 1716 w 2614"/>
                <a:gd name="T3" fmla="*/ 66 h 2614"/>
                <a:gd name="T4" fmla="*/ 1937 w 2614"/>
                <a:gd name="T5" fmla="*/ 162 h 2614"/>
                <a:gd name="T6" fmla="*/ 1792 w 2614"/>
                <a:gd name="T7" fmla="*/ 528 h 2614"/>
                <a:gd name="T8" fmla="*/ 1597 w 2614"/>
                <a:gd name="T9" fmla="*/ 436 h 2614"/>
                <a:gd name="T10" fmla="*/ 1382 w 2614"/>
                <a:gd name="T11" fmla="*/ 392 h 2614"/>
                <a:gd name="T12" fmla="*/ 1157 w 2614"/>
                <a:gd name="T13" fmla="*/ 401 h 2614"/>
                <a:gd name="T14" fmla="*/ 949 w 2614"/>
                <a:gd name="T15" fmla="*/ 461 h 2614"/>
                <a:gd name="T16" fmla="*/ 764 w 2614"/>
                <a:gd name="T17" fmla="*/ 567 h 2614"/>
                <a:gd name="T18" fmla="*/ 609 w 2614"/>
                <a:gd name="T19" fmla="*/ 709 h 2614"/>
                <a:gd name="T20" fmla="*/ 491 w 2614"/>
                <a:gd name="T21" fmla="*/ 886 h 2614"/>
                <a:gd name="T22" fmla="*/ 415 w 2614"/>
                <a:gd name="T23" fmla="*/ 1087 h 2614"/>
                <a:gd name="T24" fmla="*/ 388 w 2614"/>
                <a:gd name="T25" fmla="*/ 1307 h 2614"/>
                <a:gd name="T26" fmla="*/ 415 w 2614"/>
                <a:gd name="T27" fmla="*/ 1528 h 2614"/>
                <a:gd name="T28" fmla="*/ 490 w 2614"/>
                <a:gd name="T29" fmla="*/ 1729 h 2614"/>
                <a:gd name="T30" fmla="*/ 609 w 2614"/>
                <a:gd name="T31" fmla="*/ 1904 h 2614"/>
                <a:gd name="T32" fmla="*/ 763 w 2614"/>
                <a:gd name="T33" fmla="*/ 2048 h 2614"/>
                <a:gd name="T34" fmla="*/ 948 w 2614"/>
                <a:gd name="T35" fmla="*/ 2153 h 2614"/>
                <a:gd name="T36" fmla="*/ 1156 w 2614"/>
                <a:gd name="T37" fmla="*/ 2213 h 2614"/>
                <a:gd name="T38" fmla="*/ 1381 w 2614"/>
                <a:gd name="T39" fmla="*/ 2223 h 2614"/>
                <a:gd name="T40" fmla="*/ 1595 w 2614"/>
                <a:gd name="T41" fmla="*/ 2178 h 2614"/>
                <a:gd name="T42" fmla="*/ 1789 w 2614"/>
                <a:gd name="T43" fmla="*/ 2088 h 2614"/>
                <a:gd name="T44" fmla="*/ 1955 w 2614"/>
                <a:gd name="T45" fmla="*/ 1957 h 2614"/>
                <a:gd name="T46" fmla="*/ 2086 w 2614"/>
                <a:gd name="T47" fmla="*/ 1790 h 2614"/>
                <a:gd name="T48" fmla="*/ 2177 w 2614"/>
                <a:gd name="T49" fmla="*/ 1597 h 2614"/>
                <a:gd name="T50" fmla="*/ 2221 w 2614"/>
                <a:gd name="T51" fmla="*/ 1383 h 2614"/>
                <a:gd name="T52" fmla="*/ 2212 w 2614"/>
                <a:gd name="T53" fmla="*/ 1162 h 2614"/>
                <a:gd name="T54" fmla="*/ 2155 w 2614"/>
                <a:gd name="T55" fmla="*/ 959 h 2614"/>
                <a:gd name="T56" fmla="*/ 2375 w 2614"/>
                <a:gd name="T57" fmla="*/ 553 h 2614"/>
                <a:gd name="T58" fmla="*/ 2504 w 2614"/>
                <a:gd name="T59" fmla="*/ 781 h 2614"/>
                <a:gd name="T60" fmla="*/ 2585 w 2614"/>
                <a:gd name="T61" fmla="*/ 1034 h 2614"/>
                <a:gd name="T62" fmla="*/ 2614 w 2614"/>
                <a:gd name="T63" fmla="*/ 1307 h 2614"/>
                <a:gd name="T64" fmla="*/ 2585 w 2614"/>
                <a:gd name="T65" fmla="*/ 1581 h 2614"/>
                <a:gd name="T66" fmla="*/ 2502 w 2614"/>
                <a:gd name="T67" fmla="*/ 1836 h 2614"/>
                <a:gd name="T68" fmla="*/ 2372 w 2614"/>
                <a:gd name="T69" fmla="*/ 2064 h 2614"/>
                <a:gd name="T70" fmla="*/ 2199 w 2614"/>
                <a:gd name="T71" fmla="*/ 2261 h 2614"/>
                <a:gd name="T72" fmla="*/ 1992 w 2614"/>
                <a:gd name="T73" fmla="*/ 2420 h 2614"/>
                <a:gd name="T74" fmla="*/ 1754 w 2614"/>
                <a:gd name="T75" fmla="*/ 2535 h 2614"/>
                <a:gd name="T76" fmla="*/ 1492 w 2614"/>
                <a:gd name="T77" fmla="*/ 2600 h 2614"/>
                <a:gd name="T78" fmla="*/ 1214 w 2614"/>
                <a:gd name="T79" fmla="*/ 2610 h 2614"/>
                <a:gd name="T80" fmla="*/ 945 w 2614"/>
                <a:gd name="T81" fmla="*/ 2562 h 2614"/>
                <a:gd name="T82" fmla="*/ 698 w 2614"/>
                <a:gd name="T83" fmla="*/ 2464 h 2614"/>
                <a:gd name="T84" fmla="*/ 479 w 2614"/>
                <a:gd name="T85" fmla="*/ 2318 h 2614"/>
                <a:gd name="T86" fmla="*/ 295 w 2614"/>
                <a:gd name="T87" fmla="*/ 2133 h 2614"/>
                <a:gd name="T88" fmla="*/ 150 w 2614"/>
                <a:gd name="T89" fmla="*/ 1915 h 2614"/>
                <a:gd name="T90" fmla="*/ 50 w 2614"/>
                <a:gd name="T91" fmla="*/ 1668 h 2614"/>
                <a:gd name="T92" fmla="*/ 3 w 2614"/>
                <a:gd name="T93" fmla="*/ 1400 h 2614"/>
                <a:gd name="T94" fmla="*/ 13 w 2614"/>
                <a:gd name="T95" fmla="*/ 1122 h 2614"/>
                <a:gd name="T96" fmla="*/ 78 w 2614"/>
                <a:gd name="T97" fmla="*/ 860 h 2614"/>
                <a:gd name="T98" fmla="*/ 193 w 2614"/>
                <a:gd name="T99" fmla="*/ 622 h 2614"/>
                <a:gd name="T100" fmla="*/ 352 w 2614"/>
                <a:gd name="T101" fmla="*/ 414 h 2614"/>
                <a:gd name="T102" fmla="*/ 549 w 2614"/>
                <a:gd name="T103" fmla="*/ 241 h 2614"/>
                <a:gd name="T104" fmla="*/ 778 w 2614"/>
                <a:gd name="T105" fmla="*/ 111 h 2614"/>
                <a:gd name="T106" fmla="*/ 1032 w 2614"/>
                <a:gd name="T107" fmla="*/ 29 h 2614"/>
                <a:gd name="T108" fmla="*/ 1307 w 2614"/>
                <a:gd name="T109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4" h="2614">
                  <a:moveTo>
                    <a:pt x="1307" y="0"/>
                  </a:moveTo>
                  <a:lnTo>
                    <a:pt x="1392" y="3"/>
                  </a:lnTo>
                  <a:lnTo>
                    <a:pt x="1475" y="10"/>
                  </a:lnTo>
                  <a:lnTo>
                    <a:pt x="1557" y="23"/>
                  </a:lnTo>
                  <a:lnTo>
                    <a:pt x="1638" y="42"/>
                  </a:lnTo>
                  <a:lnTo>
                    <a:pt x="1716" y="66"/>
                  </a:lnTo>
                  <a:lnTo>
                    <a:pt x="1792" y="93"/>
                  </a:lnTo>
                  <a:lnTo>
                    <a:pt x="1865" y="125"/>
                  </a:lnTo>
                  <a:lnTo>
                    <a:pt x="1937" y="162"/>
                  </a:lnTo>
                  <a:lnTo>
                    <a:pt x="2005" y="202"/>
                  </a:lnTo>
                  <a:lnTo>
                    <a:pt x="2072" y="247"/>
                  </a:lnTo>
                  <a:lnTo>
                    <a:pt x="1792" y="528"/>
                  </a:lnTo>
                  <a:lnTo>
                    <a:pt x="1730" y="492"/>
                  </a:lnTo>
                  <a:lnTo>
                    <a:pt x="1665" y="462"/>
                  </a:lnTo>
                  <a:lnTo>
                    <a:pt x="1597" y="436"/>
                  </a:lnTo>
                  <a:lnTo>
                    <a:pt x="1528" y="416"/>
                  </a:lnTo>
                  <a:lnTo>
                    <a:pt x="1456" y="401"/>
                  </a:lnTo>
                  <a:lnTo>
                    <a:pt x="1382" y="392"/>
                  </a:lnTo>
                  <a:lnTo>
                    <a:pt x="1306" y="389"/>
                  </a:lnTo>
                  <a:lnTo>
                    <a:pt x="1231" y="392"/>
                  </a:lnTo>
                  <a:lnTo>
                    <a:pt x="1157" y="401"/>
                  </a:lnTo>
                  <a:lnTo>
                    <a:pt x="1085" y="416"/>
                  </a:lnTo>
                  <a:lnTo>
                    <a:pt x="1015" y="436"/>
                  </a:lnTo>
                  <a:lnTo>
                    <a:pt x="949" y="461"/>
                  </a:lnTo>
                  <a:lnTo>
                    <a:pt x="884" y="492"/>
                  </a:lnTo>
                  <a:lnTo>
                    <a:pt x="822" y="527"/>
                  </a:lnTo>
                  <a:lnTo>
                    <a:pt x="764" y="567"/>
                  </a:lnTo>
                  <a:lnTo>
                    <a:pt x="708" y="610"/>
                  </a:lnTo>
                  <a:lnTo>
                    <a:pt x="657" y="658"/>
                  </a:lnTo>
                  <a:lnTo>
                    <a:pt x="609" y="709"/>
                  </a:lnTo>
                  <a:lnTo>
                    <a:pt x="565" y="765"/>
                  </a:lnTo>
                  <a:lnTo>
                    <a:pt x="526" y="823"/>
                  </a:lnTo>
                  <a:lnTo>
                    <a:pt x="491" y="886"/>
                  </a:lnTo>
                  <a:lnTo>
                    <a:pt x="460" y="950"/>
                  </a:lnTo>
                  <a:lnTo>
                    <a:pt x="434" y="1017"/>
                  </a:lnTo>
                  <a:lnTo>
                    <a:pt x="415" y="1087"/>
                  </a:lnTo>
                  <a:lnTo>
                    <a:pt x="400" y="1158"/>
                  </a:lnTo>
                  <a:lnTo>
                    <a:pt x="391" y="1232"/>
                  </a:lnTo>
                  <a:lnTo>
                    <a:pt x="388" y="1307"/>
                  </a:lnTo>
                  <a:lnTo>
                    <a:pt x="391" y="1383"/>
                  </a:lnTo>
                  <a:lnTo>
                    <a:pt x="399" y="1456"/>
                  </a:lnTo>
                  <a:lnTo>
                    <a:pt x="415" y="1528"/>
                  </a:lnTo>
                  <a:lnTo>
                    <a:pt x="434" y="1597"/>
                  </a:lnTo>
                  <a:lnTo>
                    <a:pt x="460" y="1664"/>
                  </a:lnTo>
                  <a:lnTo>
                    <a:pt x="490" y="1729"/>
                  </a:lnTo>
                  <a:lnTo>
                    <a:pt x="526" y="1790"/>
                  </a:lnTo>
                  <a:lnTo>
                    <a:pt x="565" y="1849"/>
                  </a:lnTo>
                  <a:lnTo>
                    <a:pt x="609" y="1904"/>
                  </a:lnTo>
                  <a:lnTo>
                    <a:pt x="656" y="1957"/>
                  </a:lnTo>
                  <a:lnTo>
                    <a:pt x="708" y="2004"/>
                  </a:lnTo>
                  <a:lnTo>
                    <a:pt x="763" y="2048"/>
                  </a:lnTo>
                  <a:lnTo>
                    <a:pt x="821" y="2088"/>
                  </a:lnTo>
                  <a:lnTo>
                    <a:pt x="883" y="2123"/>
                  </a:lnTo>
                  <a:lnTo>
                    <a:pt x="948" y="2153"/>
                  </a:lnTo>
                  <a:lnTo>
                    <a:pt x="1015" y="2178"/>
                  </a:lnTo>
                  <a:lnTo>
                    <a:pt x="1084" y="2199"/>
                  </a:lnTo>
                  <a:lnTo>
                    <a:pt x="1156" y="2213"/>
                  </a:lnTo>
                  <a:lnTo>
                    <a:pt x="1230" y="2223"/>
                  </a:lnTo>
                  <a:lnTo>
                    <a:pt x="1306" y="2226"/>
                  </a:lnTo>
                  <a:lnTo>
                    <a:pt x="1381" y="2223"/>
                  </a:lnTo>
                  <a:lnTo>
                    <a:pt x="1455" y="2213"/>
                  </a:lnTo>
                  <a:lnTo>
                    <a:pt x="1527" y="2199"/>
                  </a:lnTo>
                  <a:lnTo>
                    <a:pt x="1595" y="2178"/>
                  </a:lnTo>
                  <a:lnTo>
                    <a:pt x="1663" y="2153"/>
                  </a:lnTo>
                  <a:lnTo>
                    <a:pt x="1728" y="2123"/>
                  </a:lnTo>
                  <a:lnTo>
                    <a:pt x="1789" y="2088"/>
                  </a:lnTo>
                  <a:lnTo>
                    <a:pt x="1848" y="2048"/>
                  </a:lnTo>
                  <a:lnTo>
                    <a:pt x="1903" y="2004"/>
                  </a:lnTo>
                  <a:lnTo>
                    <a:pt x="1955" y="1957"/>
                  </a:lnTo>
                  <a:lnTo>
                    <a:pt x="2003" y="1904"/>
                  </a:lnTo>
                  <a:lnTo>
                    <a:pt x="2046" y="1849"/>
                  </a:lnTo>
                  <a:lnTo>
                    <a:pt x="2086" y="1790"/>
                  </a:lnTo>
                  <a:lnTo>
                    <a:pt x="2121" y="1729"/>
                  </a:lnTo>
                  <a:lnTo>
                    <a:pt x="2152" y="1664"/>
                  </a:lnTo>
                  <a:lnTo>
                    <a:pt x="2177" y="1597"/>
                  </a:lnTo>
                  <a:lnTo>
                    <a:pt x="2197" y="1528"/>
                  </a:lnTo>
                  <a:lnTo>
                    <a:pt x="2211" y="1456"/>
                  </a:lnTo>
                  <a:lnTo>
                    <a:pt x="2221" y="1383"/>
                  </a:lnTo>
                  <a:lnTo>
                    <a:pt x="2224" y="1307"/>
                  </a:lnTo>
                  <a:lnTo>
                    <a:pt x="2221" y="1234"/>
                  </a:lnTo>
                  <a:lnTo>
                    <a:pt x="2212" y="1162"/>
                  </a:lnTo>
                  <a:lnTo>
                    <a:pt x="2198" y="1092"/>
                  </a:lnTo>
                  <a:lnTo>
                    <a:pt x="2179" y="1024"/>
                  </a:lnTo>
                  <a:lnTo>
                    <a:pt x="2155" y="959"/>
                  </a:lnTo>
                  <a:lnTo>
                    <a:pt x="2125" y="895"/>
                  </a:lnTo>
                  <a:lnTo>
                    <a:pt x="2092" y="835"/>
                  </a:lnTo>
                  <a:lnTo>
                    <a:pt x="2375" y="553"/>
                  </a:lnTo>
                  <a:lnTo>
                    <a:pt x="2423" y="626"/>
                  </a:lnTo>
                  <a:lnTo>
                    <a:pt x="2466" y="702"/>
                  </a:lnTo>
                  <a:lnTo>
                    <a:pt x="2504" y="781"/>
                  </a:lnTo>
                  <a:lnTo>
                    <a:pt x="2536" y="862"/>
                  </a:lnTo>
                  <a:lnTo>
                    <a:pt x="2564" y="947"/>
                  </a:lnTo>
                  <a:lnTo>
                    <a:pt x="2585" y="1034"/>
                  </a:lnTo>
                  <a:lnTo>
                    <a:pt x="2601" y="1123"/>
                  </a:lnTo>
                  <a:lnTo>
                    <a:pt x="2611" y="1213"/>
                  </a:lnTo>
                  <a:lnTo>
                    <a:pt x="2614" y="1307"/>
                  </a:lnTo>
                  <a:lnTo>
                    <a:pt x="2611" y="1400"/>
                  </a:lnTo>
                  <a:lnTo>
                    <a:pt x="2601" y="1492"/>
                  </a:lnTo>
                  <a:lnTo>
                    <a:pt x="2585" y="1581"/>
                  </a:lnTo>
                  <a:lnTo>
                    <a:pt x="2563" y="1668"/>
                  </a:lnTo>
                  <a:lnTo>
                    <a:pt x="2535" y="1753"/>
                  </a:lnTo>
                  <a:lnTo>
                    <a:pt x="2502" y="1836"/>
                  </a:lnTo>
                  <a:lnTo>
                    <a:pt x="2464" y="1915"/>
                  </a:lnTo>
                  <a:lnTo>
                    <a:pt x="2420" y="1992"/>
                  </a:lnTo>
                  <a:lnTo>
                    <a:pt x="2372" y="2064"/>
                  </a:lnTo>
                  <a:lnTo>
                    <a:pt x="2318" y="2133"/>
                  </a:lnTo>
                  <a:lnTo>
                    <a:pt x="2261" y="2199"/>
                  </a:lnTo>
                  <a:lnTo>
                    <a:pt x="2199" y="2261"/>
                  </a:lnTo>
                  <a:lnTo>
                    <a:pt x="2133" y="2318"/>
                  </a:lnTo>
                  <a:lnTo>
                    <a:pt x="2065" y="2371"/>
                  </a:lnTo>
                  <a:lnTo>
                    <a:pt x="1992" y="2420"/>
                  </a:lnTo>
                  <a:lnTo>
                    <a:pt x="1915" y="2464"/>
                  </a:lnTo>
                  <a:lnTo>
                    <a:pt x="1836" y="2502"/>
                  </a:lnTo>
                  <a:lnTo>
                    <a:pt x="1754" y="2535"/>
                  </a:lnTo>
                  <a:lnTo>
                    <a:pt x="1668" y="2562"/>
                  </a:lnTo>
                  <a:lnTo>
                    <a:pt x="1581" y="2584"/>
                  </a:lnTo>
                  <a:lnTo>
                    <a:pt x="1492" y="2600"/>
                  </a:lnTo>
                  <a:lnTo>
                    <a:pt x="1400" y="2610"/>
                  </a:lnTo>
                  <a:lnTo>
                    <a:pt x="1307" y="2614"/>
                  </a:lnTo>
                  <a:lnTo>
                    <a:pt x="1214" y="2610"/>
                  </a:lnTo>
                  <a:lnTo>
                    <a:pt x="1122" y="2600"/>
                  </a:lnTo>
                  <a:lnTo>
                    <a:pt x="1032" y="2584"/>
                  </a:lnTo>
                  <a:lnTo>
                    <a:pt x="945" y="2562"/>
                  </a:lnTo>
                  <a:lnTo>
                    <a:pt x="860" y="2535"/>
                  </a:lnTo>
                  <a:lnTo>
                    <a:pt x="778" y="2502"/>
                  </a:lnTo>
                  <a:lnTo>
                    <a:pt x="698" y="2464"/>
                  </a:lnTo>
                  <a:lnTo>
                    <a:pt x="622" y="2420"/>
                  </a:lnTo>
                  <a:lnTo>
                    <a:pt x="549" y="2371"/>
                  </a:lnTo>
                  <a:lnTo>
                    <a:pt x="479" y="2318"/>
                  </a:lnTo>
                  <a:lnTo>
                    <a:pt x="414" y="2261"/>
                  </a:lnTo>
                  <a:lnTo>
                    <a:pt x="352" y="2199"/>
                  </a:lnTo>
                  <a:lnTo>
                    <a:pt x="295" y="2133"/>
                  </a:lnTo>
                  <a:lnTo>
                    <a:pt x="242" y="2064"/>
                  </a:lnTo>
                  <a:lnTo>
                    <a:pt x="193" y="1992"/>
                  </a:lnTo>
                  <a:lnTo>
                    <a:pt x="150" y="1915"/>
                  </a:lnTo>
                  <a:lnTo>
                    <a:pt x="112" y="1836"/>
                  </a:lnTo>
                  <a:lnTo>
                    <a:pt x="78" y="1753"/>
                  </a:lnTo>
                  <a:lnTo>
                    <a:pt x="50" y="1668"/>
                  </a:lnTo>
                  <a:lnTo>
                    <a:pt x="29" y="1581"/>
                  </a:lnTo>
                  <a:lnTo>
                    <a:pt x="13" y="1492"/>
                  </a:lnTo>
                  <a:lnTo>
                    <a:pt x="3" y="1400"/>
                  </a:lnTo>
                  <a:lnTo>
                    <a:pt x="0" y="1307"/>
                  </a:lnTo>
                  <a:lnTo>
                    <a:pt x="3" y="1213"/>
                  </a:lnTo>
                  <a:lnTo>
                    <a:pt x="13" y="1122"/>
                  </a:lnTo>
                  <a:lnTo>
                    <a:pt x="29" y="1032"/>
                  </a:lnTo>
                  <a:lnTo>
                    <a:pt x="50" y="944"/>
                  </a:lnTo>
                  <a:lnTo>
                    <a:pt x="78" y="860"/>
                  </a:lnTo>
                  <a:lnTo>
                    <a:pt x="112" y="777"/>
                  </a:lnTo>
                  <a:lnTo>
                    <a:pt x="150" y="698"/>
                  </a:lnTo>
                  <a:lnTo>
                    <a:pt x="193" y="622"/>
                  </a:lnTo>
                  <a:lnTo>
                    <a:pt x="242" y="549"/>
                  </a:lnTo>
                  <a:lnTo>
                    <a:pt x="295" y="479"/>
                  </a:lnTo>
                  <a:lnTo>
                    <a:pt x="352" y="414"/>
                  </a:lnTo>
                  <a:lnTo>
                    <a:pt x="414" y="352"/>
                  </a:lnTo>
                  <a:lnTo>
                    <a:pt x="479" y="295"/>
                  </a:lnTo>
                  <a:lnTo>
                    <a:pt x="549" y="241"/>
                  </a:lnTo>
                  <a:lnTo>
                    <a:pt x="622" y="193"/>
                  </a:lnTo>
                  <a:lnTo>
                    <a:pt x="698" y="150"/>
                  </a:lnTo>
                  <a:lnTo>
                    <a:pt x="778" y="111"/>
                  </a:lnTo>
                  <a:lnTo>
                    <a:pt x="860" y="78"/>
                  </a:lnTo>
                  <a:lnTo>
                    <a:pt x="945" y="50"/>
                  </a:lnTo>
                  <a:lnTo>
                    <a:pt x="1032" y="29"/>
                  </a:lnTo>
                  <a:lnTo>
                    <a:pt x="1122" y="13"/>
                  </a:lnTo>
                  <a:lnTo>
                    <a:pt x="1214" y="3"/>
                  </a:lnTo>
                  <a:lnTo>
                    <a:pt x="1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5" name="Freeform 395">
              <a:extLst>
                <a:ext uri="{FF2B5EF4-FFF2-40B4-BE49-F238E27FC236}">
                  <a16:creationId xmlns:a16="http://schemas.microsoft.com/office/drawing/2014/main" id="{3475CCF8-5B1F-4AC2-9AED-C1448A219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725" y="3889375"/>
              <a:ext cx="176213" cy="177800"/>
            </a:xfrm>
            <a:custGeom>
              <a:avLst/>
              <a:gdLst>
                <a:gd name="T0" fmla="*/ 848 w 1558"/>
                <a:gd name="T1" fmla="*/ 3 h 1559"/>
                <a:gd name="T2" fmla="*/ 980 w 1558"/>
                <a:gd name="T3" fmla="*/ 25 h 1559"/>
                <a:gd name="T4" fmla="*/ 1104 w 1558"/>
                <a:gd name="T5" fmla="*/ 70 h 1559"/>
                <a:gd name="T6" fmla="*/ 906 w 1558"/>
                <a:gd name="T7" fmla="*/ 357 h 1559"/>
                <a:gd name="T8" fmla="*/ 822 w 1558"/>
                <a:gd name="T9" fmla="*/ 340 h 1559"/>
                <a:gd name="T10" fmla="*/ 727 w 1558"/>
                <a:gd name="T11" fmla="*/ 341 h 1559"/>
                <a:gd name="T12" fmla="*/ 630 w 1558"/>
                <a:gd name="T13" fmla="*/ 364 h 1559"/>
                <a:gd name="T14" fmla="*/ 542 w 1558"/>
                <a:gd name="T15" fmla="*/ 407 h 1559"/>
                <a:gd name="T16" fmla="*/ 467 w 1558"/>
                <a:gd name="T17" fmla="*/ 468 h 1559"/>
                <a:gd name="T18" fmla="*/ 406 w 1558"/>
                <a:gd name="T19" fmla="*/ 543 h 1559"/>
                <a:gd name="T20" fmla="*/ 363 w 1558"/>
                <a:gd name="T21" fmla="*/ 630 h 1559"/>
                <a:gd name="T22" fmla="*/ 341 w 1558"/>
                <a:gd name="T23" fmla="*/ 727 h 1559"/>
                <a:gd name="T24" fmla="*/ 341 w 1558"/>
                <a:gd name="T25" fmla="*/ 830 h 1559"/>
                <a:gd name="T26" fmla="*/ 363 w 1558"/>
                <a:gd name="T27" fmla="*/ 928 h 1559"/>
                <a:gd name="T28" fmla="*/ 406 w 1558"/>
                <a:gd name="T29" fmla="*/ 1015 h 1559"/>
                <a:gd name="T30" fmla="*/ 467 w 1558"/>
                <a:gd name="T31" fmla="*/ 1091 h 1559"/>
                <a:gd name="T32" fmla="*/ 542 w 1558"/>
                <a:gd name="T33" fmla="*/ 1151 h 1559"/>
                <a:gd name="T34" fmla="*/ 629 w 1558"/>
                <a:gd name="T35" fmla="*/ 1194 h 1559"/>
                <a:gd name="T36" fmla="*/ 727 w 1558"/>
                <a:gd name="T37" fmla="*/ 1217 h 1559"/>
                <a:gd name="T38" fmla="*/ 830 w 1558"/>
                <a:gd name="T39" fmla="*/ 1217 h 1559"/>
                <a:gd name="T40" fmla="*/ 928 w 1558"/>
                <a:gd name="T41" fmla="*/ 1194 h 1559"/>
                <a:gd name="T42" fmla="*/ 1015 w 1558"/>
                <a:gd name="T43" fmla="*/ 1150 h 1559"/>
                <a:gd name="T44" fmla="*/ 1090 w 1558"/>
                <a:gd name="T45" fmla="*/ 1090 h 1559"/>
                <a:gd name="T46" fmla="*/ 1151 w 1558"/>
                <a:gd name="T47" fmla="*/ 1015 h 1559"/>
                <a:gd name="T48" fmla="*/ 1194 w 1558"/>
                <a:gd name="T49" fmla="*/ 928 h 1559"/>
                <a:gd name="T50" fmla="*/ 1216 w 1558"/>
                <a:gd name="T51" fmla="*/ 830 h 1559"/>
                <a:gd name="T52" fmla="*/ 1218 w 1558"/>
                <a:gd name="T53" fmla="*/ 740 h 1559"/>
                <a:gd name="T54" fmla="*/ 1205 w 1558"/>
                <a:gd name="T55" fmla="*/ 666 h 1559"/>
                <a:gd name="T56" fmla="*/ 1492 w 1558"/>
                <a:gd name="T57" fmla="*/ 464 h 1559"/>
                <a:gd name="T58" fmla="*/ 1534 w 1558"/>
                <a:gd name="T59" fmla="*/ 584 h 1559"/>
                <a:gd name="T60" fmla="*/ 1555 w 1558"/>
                <a:gd name="T61" fmla="*/ 712 h 1559"/>
                <a:gd name="T62" fmla="*/ 1555 w 1558"/>
                <a:gd name="T63" fmla="*/ 851 h 1559"/>
                <a:gd name="T64" fmla="*/ 1530 w 1558"/>
                <a:gd name="T65" fmla="*/ 986 h 1559"/>
                <a:gd name="T66" fmla="*/ 1483 w 1558"/>
                <a:gd name="T67" fmla="*/ 1114 h 1559"/>
                <a:gd name="T68" fmla="*/ 1415 w 1558"/>
                <a:gd name="T69" fmla="*/ 1230 h 1559"/>
                <a:gd name="T70" fmla="*/ 1330 w 1558"/>
                <a:gd name="T71" fmla="*/ 1331 h 1559"/>
                <a:gd name="T72" fmla="*/ 1229 w 1558"/>
                <a:gd name="T73" fmla="*/ 1416 h 1559"/>
                <a:gd name="T74" fmla="*/ 1114 w 1558"/>
                <a:gd name="T75" fmla="*/ 1484 h 1559"/>
                <a:gd name="T76" fmla="*/ 986 w 1558"/>
                <a:gd name="T77" fmla="*/ 1531 h 1559"/>
                <a:gd name="T78" fmla="*/ 850 w 1558"/>
                <a:gd name="T79" fmla="*/ 1556 h 1559"/>
                <a:gd name="T80" fmla="*/ 708 w 1558"/>
                <a:gd name="T81" fmla="*/ 1556 h 1559"/>
                <a:gd name="T82" fmla="*/ 572 w 1558"/>
                <a:gd name="T83" fmla="*/ 1531 h 1559"/>
                <a:gd name="T84" fmla="*/ 445 w 1558"/>
                <a:gd name="T85" fmla="*/ 1484 h 1559"/>
                <a:gd name="T86" fmla="*/ 329 w 1558"/>
                <a:gd name="T87" fmla="*/ 1416 h 1559"/>
                <a:gd name="T88" fmla="*/ 228 w 1558"/>
                <a:gd name="T89" fmla="*/ 1331 h 1559"/>
                <a:gd name="T90" fmla="*/ 141 w 1558"/>
                <a:gd name="T91" fmla="*/ 1230 h 1559"/>
                <a:gd name="T92" fmla="*/ 75 w 1558"/>
                <a:gd name="T93" fmla="*/ 1114 h 1559"/>
                <a:gd name="T94" fmla="*/ 27 w 1558"/>
                <a:gd name="T95" fmla="*/ 986 h 1559"/>
                <a:gd name="T96" fmla="*/ 3 w 1558"/>
                <a:gd name="T97" fmla="*/ 851 h 1559"/>
                <a:gd name="T98" fmla="*/ 3 w 1558"/>
                <a:gd name="T99" fmla="*/ 708 h 1559"/>
                <a:gd name="T100" fmla="*/ 27 w 1558"/>
                <a:gd name="T101" fmla="*/ 571 h 1559"/>
                <a:gd name="T102" fmla="*/ 75 w 1558"/>
                <a:gd name="T103" fmla="*/ 445 h 1559"/>
                <a:gd name="T104" fmla="*/ 141 w 1558"/>
                <a:gd name="T105" fmla="*/ 329 h 1559"/>
                <a:gd name="T106" fmla="*/ 228 w 1558"/>
                <a:gd name="T107" fmla="*/ 227 h 1559"/>
                <a:gd name="T108" fmla="*/ 329 w 1558"/>
                <a:gd name="T109" fmla="*/ 142 h 1559"/>
                <a:gd name="T110" fmla="*/ 444 w 1558"/>
                <a:gd name="T111" fmla="*/ 75 h 1559"/>
                <a:gd name="T112" fmla="*/ 572 w 1558"/>
                <a:gd name="T113" fmla="*/ 27 h 1559"/>
                <a:gd name="T114" fmla="*/ 707 w 1558"/>
                <a:gd name="T115" fmla="*/ 3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8" h="1559">
                  <a:moveTo>
                    <a:pt x="779" y="0"/>
                  </a:moveTo>
                  <a:lnTo>
                    <a:pt x="848" y="3"/>
                  </a:lnTo>
                  <a:lnTo>
                    <a:pt x="914" y="11"/>
                  </a:lnTo>
                  <a:lnTo>
                    <a:pt x="980" y="25"/>
                  </a:lnTo>
                  <a:lnTo>
                    <a:pt x="1044" y="46"/>
                  </a:lnTo>
                  <a:lnTo>
                    <a:pt x="1104" y="70"/>
                  </a:lnTo>
                  <a:lnTo>
                    <a:pt x="1163" y="100"/>
                  </a:lnTo>
                  <a:lnTo>
                    <a:pt x="906" y="357"/>
                  </a:lnTo>
                  <a:lnTo>
                    <a:pt x="865" y="347"/>
                  </a:lnTo>
                  <a:lnTo>
                    <a:pt x="822" y="340"/>
                  </a:lnTo>
                  <a:lnTo>
                    <a:pt x="779" y="338"/>
                  </a:lnTo>
                  <a:lnTo>
                    <a:pt x="727" y="341"/>
                  </a:lnTo>
                  <a:lnTo>
                    <a:pt x="677" y="350"/>
                  </a:lnTo>
                  <a:lnTo>
                    <a:pt x="630" y="364"/>
                  </a:lnTo>
                  <a:lnTo>
                    <a:pt x="585" y="383"/>
                  </a:lnTo>
                  <a:lnTo>
                    <a:pt x="542" y="407"/>
                  </a:lnTo>
                  <a:lnTo>
                    <a:pt x="503" y="435"/>
                  </a:lnTo>
                  <a:lnTo>
                    <a:pt x="467" y="468"/>
                  </a:lnTo>
                  <a:lnTo>
                    <a:pt x="435" y="504"/>
                  </a:lnTo>
                  <a:lnTo>
                    <a:pt x="406" y="543"/>
                  </a:lnTo>
                  <a:lnTo>
                    <a:pt x="383" y="585"/>
                  </a:lnTo>
                  <a:lnTo>
                    <a:pt x="363" y="630"/>
                  </a:lnTo>
                  <a:lnTo>
                    <a:pt x="349" y="678"/>
                  </a:lnTo>
                  <a:lnTo>
                    <a:pt x="341" y="727"/>
                  </a:lnTo>
                  <a:lnTo>
                    <a:pt x="337" y="779"/>
                  </a:lnTo>
                  <a:lnTo>
                    <a:pt x="341" y="830"/>
                  </a:lnTo>
                  <a:lnTo>
                    <a:pt x="349" y="879"/>
                  </a:lnTo>
                  <a:lnTo>
                    <a:pt x="363" y="928"/>
                  </a:lnTo>
                  <a:lnTo>
                    <a:pt x="382" y="973"/>
                  </a:lnTo>
                  <a:lnTo>
                    <a:pt x="406" y="1015"/>
                  </a:lnTo>
                  <a:lnTo>
                    <a:pt x="434" y="1055"/>
                  </a:lnTo>
                  <a:lnTo>
                    <a:pt x="467" y="1091"/>
                  </a:lnTo>
                  <a:lnTo>
                    <a:pt x="503" y="1123"/>
                  </a:lnTo>
                  <a:lnTo>
                    <a:pt x="542" y="1151"/>
                  </a:lnTo>
                  <a:lnTo>
                    <a:pt x="584" y="1175"/>
                  </a:lnTo>
                  <a:lnTo>
                    <a:pt x="629" y="1194"/>
                  </a:lnTo>
                  <a:lnTo>
                    <a:pt x="677" y="1208"/>
                  </a:lnTo>
                  <a:lnTo>
                    <a:pt x="727" y="1217"/>
                  </a:lnTo>
                  <a:lnTo>
                    <a:pt x="779" y="1219"/>
                  </a:lnTo>
                  <a:lnTo>
                    <a:pt x="830" y="1217"/>
                  </a:lnTo>
                  <a:lnTo>
                    <a:pt x="880" y="1208"/>
                  </a:lnTo>
                  <a:lnTo>
                    <a:pt x="928" y="1194"/>
                  </a:lnTo>
                  <a:lnTo>
                    <a:pt x="973" y="1175"/>
                  </a:lnTo>
                  <a:lnTo>
                    <a:pt x="1015" y="1150"/>
                  </a:lnTo>
                  <a:lnTo>
                    <a:pt x="1054" y="1123"/>
                  </a:lnTo>
                  <a:lnTo>
                    <a:pt x="1090" y="1090"/>
                  </a:lnTo>
                  <a:lnTo>
                    <a:pt x="1123" y="1054"/>
                  </a:lnTo>
                  <a:lnTo>
                    <a:pt x="1151" y="1015"/>
                  </a:lnTo>
                  <a:lnTo>
                    <a:pt x="1175" y="973"/>
                  </a:lnTo>
                  <a:lnTo>
                    <a:pt x="1194" y="928"/>
                  </a:lnTo>
                  <a:lnTo>
                    <a:pt x="1208" y="879"/>
                  </a:lnTo>
                  <a:lnTo>
                    <a:pt x="1216" y="830"/>
                  </a:lnTo>
                  <a:lnTo>
                    <a:pt x="1219" y="779"/>
                  </a:lnTo>
                  <a:lnTo>
                    <a:pt x="1218" y="740"/>
                  </a:lnTo>
                  <a:lnTo>
                    <a:pt x="1213" y="703"/>
                  </a:lnTo>
                  <a:lnTo>
                    <a:pt x="1205" y="666"/>
                  </a:lnTo>
                  <a:lnTo>
                    <a:pt x="1465" y="407"/>
                  </a:lnTo>
                  <a:lnTo>
                    <a:pt x="1492" y="464"/>
                  </a:lnTo>
                  <a:lnTo>
                    <a:pt x="1515" y="523"/>
                  </a:lnTo>
                  <a:lnTo>
                    <a:pt x="1534" y="584"/>
                  </a:lnTo>
                  <a:lnTo>
                    <a:pt x="1547" y="647"/>
                  </a:lnTo>
                  <a:lnTo>
                    <a:pt x="1555" y="712"/>
                  </a:lnTo>
                  <a:lnTo>
                    <a:pt x="1558" y="779"/>
                  </a:lnTo>
                  <a:lnTo>
                    <a:pt x="1555" y="851"/>
                  </a:lnTo>
                  <a:lnTo>
                    <a:pt x="1546" y="919"/>
                  </a:lnTo>
                  <a:lnTo>
                    <a:pt x="1530" y="986"/>
                  </a:lnTo>
                  <a:lnTo>
                    <a:pt x="1510" y="1051"/>
                  </a:lnTo>
                  <a:lnTo>
                    <a:pt x="1483" y="1114"/>
                  </a:lnTo>
                  <a:lnTo>
                    <a:pt x="1452" y="1173"/>
                  </a:lnTo>
                  <a:lnTo>
                    <a:pt x="1415" y="1230"/>
                  </a:lnTo>
                  <a:lnTo>
                    <a:pt x="1375" y="1282"/>
                  </a:lnTo>
                  <a:lnTo>
                    <a:pt x="1330" y="1331"/>
                  </a:lnTo>
                  <a:lnTo>
                    <a:pt x="1281" y="1375"/>
                  </a:lnTo>
                  <a:lnTo>
                    <a:pt x="1229" y="1416"/>
                  </a:lnTo>
                  <a:lnTo>
                    <a:pt x="1172" y="1452"/>
                  </a:lnTo>
                  <a:lnTo>
                    <a:pt x="1114" y="1484"/>
                  </a:lnTo>
                  <a:lnTo>
                    <a:pt x="1051" y="1511"/>
                  </a:lnTo>
                  <a:lnTo>
                    <a:pt x="986" y="1531"/>
                  </a:lnTo>
                  <a:lnTo>
                    <a:pt x="920" y="1547"/>
                  </a:lnTo>
                  <a:lnTo>
                    <a:pt x="850" y="1556"/>
                  </a:lnTo>
                  <a:lnTo>
                    <a:pt x="779" y="1559"/>
                  </a:lnTo>
                  <a:lnTo>
                    <a:pt x="708" y="1556"/>
                  </a:lnTo>
                  <a:lnTo>
                    <a:pt x="639" y="1547"/>
                  </a:lnTo>
                  <a:lnTo>
                    <a:pt x="572" y="1531"/>
                  </a:lnTo>
                  <a:lnTo>
                    <a:pt x="507" y="1511"/>
                  </a:lnTo>
                  <a:lnTo>
                    <a:pt x="445" y="1484"/>
                  </a:lnTo>
                  <a:lnTo>
                    <a:pt x="386" y="1452"/>
                  </a:lnTo>
                  <a:lnTo>
                    <a:pt x="329" y="1416"/>
                  </a:lnTo>
                  <a:lnTo>
                    <a:pt x="277" y="1375"/>
                  </a:lnTo>
                  <a:lnTo>
                    <a:pt x="228" y="1331"/>
                  </a:lnTo>
                  <a:lnTo>
                    <a:pt x="182" y="1282"/>
                  </a:lnTo>
                  <a:lnTo>
                    <a:pt x="141" y="1230"/>
                  </a:lnTo>
                  <a:lnTo>
                    <a:pt x="105" y="1173"/>
                  </a:lnTo>
                  <a:lnTo>
                    <a:pt x="75" y="1114"/>
                  </a:lnTo>
                  <a:lnTo>
                    <a:pt x="48" y="1051"/>
                  </a:lnTo>
                  <a:lnTo>
                    <a:pt x="27" y="986"/>
                  </a:lnTo>
                  <a:lnTo>
                    <a:pt x="12" y="919"/>
                  </a:lnTo>
                  <a:lnTo>
                    <a:pt x="3" y="851"/>
                  </a:lnTo>
                  <a:lnTo>
                    <a:pt x="0" y="779"/>
                  </a:lnTo>
                  <a:lnTo>
                    <a:pt x="3" y="708"/>
                  </a:lnTo>
                  <a:lnTo>
                    <a:pt x="12" y="639"/>
                  </a:lnTo>
                  <a:lnTo>
                    <a:pt x="27" y="571"/>
                  </a:lnTo>
                  <a:lnTo>
                    <a:pt x="48" y="507"/>
                  </a:lnTo>
                  <a:lnTo>
                    <a:pt x="75" y="445"/>
                  </a:lnTo>
                  <a:lnTo>
                    <a:pt x="105" y="386"/>
                  </a:lnTo>
                  <a:lnTo>
                    <a:pt x="141" y="329"/>
                  </a:lnTo>
                  <a:lnTo>
                    <a:pt x="182" y="277"/>
                  </a:lnTo>
                  <a:lnTo>
                    <a:pt x="228" y="227"/>
                  </a:lnTo>
                  <a:lnTo>
                    <a:pt x="277" y="182"/>
                  </a:lnTo>
                  <a:lnTo>
                    <a:pt x="329" y="142"/>
                  </a:lnTo>
                  <a:lnTo>
                    <a:pt x="386" y="105"/>
                  </a:lnTo>
                  <a:lnTo>
                    <a:pt x="444" y="75"/>
                  </a:lnTo>
                  <a:lnTo>
                    <a:pt x="507" y="48"/>
                  </a:lnTo>
                  <a:lnTo>
                    <a:pt x="572" y="27"/>
                  </a:lnTo>
                  <a:lnTo>
                    <a:pt x="638" y="12"/>
                  </a:lnTo>
                  <a:lnTo>
                    <a:pt x="707" y="3"/>
                  </a:lnTo>
                  <a:lnTo>
                    <a:pt x="7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2C8D23-77EB-4EF7-92D7-3425C9A2CC5B}"/>
              </a:ext>
            </a:extLst>
          </p:cNvPr>
          <p:cNvGrpSpPr/>
          <p:nvPr/>
        </p:nvGrpSpPr>
        <p:grpSpPr>
          <a:xfrm>
            <a:off x="4722271" y="5346033"/>
            <a:ext cx="337543" cy="337542"/>
            <a:chOff x="3098800" y="6161088"/>
            <a:chExt cx="382588" cy="382587"/>
          </a:xfrm>
          <a:solidFill>
            <a:schemeClr val="bg1"/>
          </a:solidFill>
        </p:grpSpPr>
        <p:sp>
          <p:nvSpPr>
            <p:cNvPr id="27" name="Freeform 846">
              <a:extLst>
                <a:ext uri="{FF2B5EF4-FFF2-40B4-BE49-F238E27FC236}">
                  <a16:creationId xmlns:a16="http://schemas.microsoft.com/office/drawing/2014/main" id="{7FC9BA96-73FB-46F1-B21F-267036593D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8800" y="6161088"/>
              <a:ext cx="382588" cy="382587"/>
            </a:xfrm>
            <a:custGeom>
              <a:avLst/>
              <a:gdLst>
                <a:gd name="T0" fmla="*/ 1542 w 3374"/>
                <a:gd name="T1" fmla="*/ 805 h 3374"/>
                <a:gd name="T2" fmla="*/ 1339 w 3374"/>
                <a:gd name="T3" fmla="*/ 863 h 3374"/>
                <a:gd name="T4" fmla="*/ 1159 w 3374"/>
                <a:gd name="T5" fmla="*/ 965 h 3374"/>
                <a:gd name="T6" fmla="*/ 1008 w 3374"/>
                <a:gd name="T7" fmla="*/ 1105 h 3374"/>
                <a:gd name="T8" fmla="*/ 893 w 3374"/>
                <a:gd name="T9" fmla="*/ 1276 h 3374"/>
                <a:gd name="T10" fmla="*/ 819 w 3374"/>
                <a:gd name="T11" fmla="*/ 1472 h 3374"/>
                <a:gd name="T12" fmla="*/ 792 w 3374"/>
                <a:gd name="T13" fmla="*/ 1687 h 3374"/>
                <a:gd name="T14" fmla="*/ 819 w 3374"/>
                <a:gd name="T15" fmla="*/ 1902 h 3374"/>
                <a:gd name="T16" fmla="*/ 893 w 3374"/>
                <a:gd name="T17" fmla="*/ 2098 h 3374"/>
                <a:gd name="T18" fmla="*/ 1008 w 3374"/>
                <a:gd name="T19" fmla="*/ 2269 h 3374"/>
                <a:gd name="T20" fmla="*/ 1159 w 3374"/>
                <a:gd name="T21" fmla="*/ 2409 h 3374"/>
                <a:gd name="T22" fmla="*/ 1339 w 3374"/>
                <a:gd name="T23" fmla="*/ 2511 h 3374"/>
                <a:gd name="T24" fmla="*/ 1542 w 3374"/>
                <a:gd name="T25" fmla="*/ 2569 h 3374"/>
                <a:gd name="T26" fmla="*/ 1761 w 3374"/>
                <a:gd name="T27" fmla="*/ 2579 h 3374"/>
                <a:gd name="T28" fmla="*/ 1969 w 3374"/>
                <a:gd name="T29" fmla="*/ 2536 h 3374"/>
                <a:gd name="T30" fmla="*/ 2157 w 3374"/>
                <a:gd name="T31" fmla="*/ 2448 h 3374"/>
                <a:gd name="T32" fmla="*/ 2319 w 3374"/>
                <a:gd name="T33" fmla="*/ 2319 h 3374"/>
                <a:gd name="T34" fmla="*/ 2448 w 3374"/>
                <a:gd name="T35" fmla="*/ 2157 h 3374"/>
                <a:gd name="T36" fmla="*/ 2536 w 3374"/>
                <a:gd name="T37" fmla="*/ 1969 h 3374"/>
                <a:gd name="T38" fmla="*/ 2579 w 3374"/>
                <a:gd name="T39" fmla="*/ 1761 h 3374"/>
                <a:gd name="T40" fmla="*/ 2569 w 3374"/>
                <a:gd name="T41" fmla="*/ 1542 h 3374"/>
                <a:gd name="T42" fmla="*/ 2511 w 3374"/>
                <a:gd name="T43" fmla="*/ 1339 h 3374"/>
                <a:gd name="T44" fmla="*/ 2409 w 3374"/>
                <a:gd name="T45" fmla="*/ 1159 h 3374"/>
                <a:gd name="T46" fmla="*/ 2269 w 3374"/>
                <a:gd name="T47" fmla="*/ 1008 h 3374"/>
                <a:gd name="T48" fmla="*/ 2098 w 3374"/>
                <a:gd name="T49" fmla="*/ 893 h 3374"/>
                <a:gd name="T50" fmla="*/ 1902 w 3374"/>
                <a:gd name="T51" fmla="*/ 819 h 3374"/>
                <a:gd name="T52" fmla="*/ 1687 w 3374"/>
                <a:gd name="T53" fmla="*/ 792 h 3374"/>
                <a:gd name="T54" fmla="*/ 2032 w 3374"/>
                <a:gd name="T55" fmla="*/ 339 h 3374"/>
                <a:gd name="T56" fmla="*/ 2256 w 3374"/>
                <a:gd name="T57" fmla="*/ 420 h 3374"/>
                <a:gd name="T58" fmla="*/ 2637 w 3374"/>
                <a:gd name="T59" fmla="*/ 252 h 3374"/>
                <a:gd name="T60" fmla="*/ 2917 w 3374"/>
                <a:gd name="T61" fmla="*/ 1048 h 3374"/>
                <a:gd name="T62" fmla="*/ 3009 w 3374"/>
                <a:gd name="T63" fmla="*/ 1267 h 3374"/>
                <a:gd name="T64" fmla="*/ 3374 w 3374"/>
                <a:gd name="T65" fmla="*/ 2030 h 3374"/>
                <a:gd name="T66" fmla="*/ 2982 w 3374"/>
                <a:gd name="T67" fmla="*/ 2181 h 3374"/>
                <a:gd name="T68" fmla="*/ 2879 w 3374"/>
                <a:gd name="T69" fmla="*/ 2393 h 3374"/>
                <a:gd name="T70" fmla="*/ 2395 w 3374"/>
                <a:gd name="T71" fmla="*/ 2878 h 3374"/>
                <a:gd name="T72" fmla="*/ 2183 w 3374"/>
                <a:gd name="T73" fmla="*/ 2982 h 3374"/>
                <a:gd name="T74" fmla="*/ 2031 w 3374"/>
                <a:gd name="T75" fmla="*/ 3374 h 3374"/>
                <a:gd name="T76" fmla="*/ 1268 w 3374"/>
                <a:gd name="T77" fmla="*/ 3007 h 3374"/>
                <a:gd name="T78" fmla="*/ 1049 w 3374"/>
                <a:gd name="T79" fmla="*/ 2915 h 3374"/>
                <a:gd name="T80" fmla="*/ 255 w 3374"/>
                <a:gd name="T81" fmla="*/ 2633 h 3374"/>
                <a:gd name="T82" fmla="*/ 422 w 3374"/>
                <a:gd name="T83" fmla="*/ 2253 h 3374"/>
                <a:gd name="T84" fmla="*/ 343 w 3374"/>
                <a:gd name="T85" fmla="*/ 2027 h 3374"/>
                <a:gd name="T86" fmla="*/ 339 w 3374"/>
                <a:gd name="T87" fmla="*/ 1342 h 3374"/>
                <a:gd name="T88" fmla="*/ 420 w 3374"/>
                <a:gd name="T89" fmla="*/ 1118 h 3374"/>
                <a:gd name="T90" fmla="*/ 252 w 3374"/>
                <a:gd name="T91" fmla="*/ 737 h 3374"/>
                <a:gd name="T92" fmla="*/ 1048 w 3374"/>
                <a:gd name="T93" fmla="*/ 457 h 3374"/>
                <a:gd name="T94" fmla="*/ 1267 w 3374"/>
                <a:gd name="T95" fmla="*/ 365 h 3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74" h="3374">
                  <a:moveTo>
                    <a:pt x="1687" y="792"/>
                  </a:moveTo>
                  <a:lnTo>
                    <a:pt x="1613" y="795"/>
                  </a:lnTo>
                  <a:lnTo>
                    <a:pt x="1542" y="805"/>
                  </a:lnTo>
                  <a:lnTo>
                    <a:pt x="1472" y="819"/>
                  </a:lnTo>
                  <a:lnTo>
                    <a:pt x="1405" y="838"/>
                  </a:lnTo>
                  <a:lnTo>
                    <a:pt x="1339" y="863"/>
                  </a:lnTo>
                  <a:lnTo>
                    <a:pt x="1276" y="893"/>
                  </a:lnTo>
                  <a:lnTo>
                    <a:pt x="1217" y="926"/>
                  </a:lnTo>
                  <a:lnTo>
                    <a:pt x="1159" y="965"/>
                  </a:lnTo>
                  <a:lnTo>
                    <a:pt x="1105" y="1008"/>
                  </a:lnTo>
                  <a:lnTo>
                    <a:pt x="1055" y="1055"/>
                  </a:lnTo>
                  <a:lnTo>
                    <a:pt x="1008" y="1105"/>
                  </a:lnTo>
                  <a:lnTo>
                    <a:pt x="965" y="1159"/>
                  </a:lnTo>
                  <a:lnTo>
                    <a:pt x="926" y="1217"/>
                  </a:lnTo>
                  <a:lnTo>
                    <a:pt x="893" y="1276"/>
                  </a:lnTo>
                  <a:lnTo>
                    <a:pt x="863" y="1339"/>
                  </a:lnTo>
                  <a:lnTo>
                    <a:pt x="838" y="1405"/>
                  </a:lnTo>
                  <a:lnTo>
                    <a:pt x="819" y="1472"/>
                  </a:lnTo>
                  <a:lnTo>
                    <a:pt x="805" y="1542"/>
                  </a:lnTo>
                  <a:lnTo>
                    <a:pt x="795" y="1613"/>
                  </a:lnTo>
                  <a:lnTo>
                    <a:pt x="792" y="1687"/>
                  </a:lnTo>
                  <a:lnTo>
                    <a:pt x="795" y="1761"/>
                  </a:lnTo>
                  <a:lnTo>
                    <a:pt x="805" y="1832"/>
                  </a:lnTo>
                  <a:lnTo>
                    <a:pt x="819" y="1902"/>
                  </a:lnTo>
                  <a:lnTo>
                    <a:pt x="838" y="1969"/>
                  </a:lnTo>
                  <a:lnTo>
                    <a:pt x="863" y="2035"/>
                  </a:lnTo>
                  <a:lnTo>
                    <a:pt x="893" y="2098"/>
                  </a:lnTo>
                  <a:lnTo>
                    <a:pt x="926" y="2157"/>
                  </a:lnTo>
                  <a:lnTo>
                    <a:pt x="965" y="2215"/>
                  </a:lnTo>
                  <a:lnTo>
                    <a:pt x="1008" y="2269"/>
                  </a:lnTo>
                  <a:lnTo>
                    <a:pt x="1055" y="2319"/>
                  </a:lnTo>
                  <a:lnTo>
                    <a:pt x="1105" y="2366"/>
                  </a:lnTo>
                  <a:lnTo>
                    <a:pt x="1159" y="2409"/>
                  </a:lnTo>
                  <a:lnTo>
                    <a:pt x="1217" y="2448"/>
                  </a:lnTo>
                  <a:lnTo>
                    <a:pt x="1276" y="2481"/>
                  </a:lnTo>
                  <a:lnTo>
                    <a:pt x="1339" y="2511"/>
                  </a:lnTo>
                  <a:lnTo>
                    <a:pt x="1405" y="2536"/>
                  </a:lnTo>
                  <a:lnTo>
                    <a:pt x="1472" y="2555"/>
                  </a:lnTo>
                  <a:lnTo>
                    <a:pt x="1542" y="2569"/>
                  </a:lnTo>
                  <a:lnTo>
                    <a:pt x="1613" y="2579"/>
                  </a:lnTo>
                  <a:lnTo>
                    <a:pt x="1687" y="2582"/>
                  </a:lnTo>
                  <a:lnTo>
                    <a:pt x="1761" y="2579"/>
                  </a:lnTo>
                  <a:lnTo>
                    <a:pt x="1832" y="2569"/>
                  </a:lnTo>
                  <a:lnTo>
                    <a:pt x="1902" y="2555"/>
                  </a:lnTo>
                  <a:lnTo>
                    <a:pt x="1969" y="2536"/>
                  </a:lnTo>
                  <a:lnTo>
                    <a:pt x="2035" y="2511"/>
                  </a:lnTo>
                  <a:lnTo>
                    <a:pt x="2098" y="2481"/>
                  </a:lnTo>
                  <a:lnTo>
                    <a:pt x="2157" y="2448"/>
                  </a:lnTo>
                  <a:lnTo>
                    <a:pt x="2215" y="2409"/>
                  </a:lnTo>
                  <a:lnTo>
                    <a:pt x="2269" y="2366"/>
                  </a:lnTo>
                  <a:lnTo>
                    <a:pt x="2319" y="2319"/>
                  </a:lnTo>
                  <a:lnTo>
                    <a:pt x="2366" y="2269"/>
                  </a:lnTo>
                  <a:lnTo>
                    <a:pt x="2409" y="2215"/>
                  </a:lnTo>
                  <a:lnTo>
                    <a:pt x="2448" y="2157"/>
                  </a:lnTo>
                  <a:lnTo>
                    <a:pt x="2481" y="2098"/>
                  </a:lnTo>
                  <a:lnTo>
                    <a:pt x="2511" y="2035"/>
                  </a:lnTo>
                  <a:lnTo>
                    <a:pt x="2536" y="1969"/>
                  </a:lnTo>
                  <a:lnTo>
                    <a:pt x="2555" y="1902"/>
                  </a:lnTo>
                  <a:lnTo>
                    <a:pt x="2569" y="1832"/>
                  </a:lnTo>
                  <a:lnTo>
                    <a:pt x="2579" y="1761"/>
                  </a:lnTo>
                  <a:lnTo>
                    <a:pt x="2582" y="1687"/>
                  </a:lnTo>
                  <a:lnTo>
                    <a:pt x="2579" y="1613"/>
                  </a:lnTo>
                  <a:lnTo>
                    <a:pt x="2569" y="1542"/>
                  </a:lnTo>
                  <a:lnTo>
                    <a:pt x="2555" y="1472"/>
                  </a:lnTo>
                  <a:lnTo>
                    <a:pt x="2536" y="1405"/>
                  </a:lnTo>
                  <a:lnTo>
                    <a:pt x="2511" y="1339"/>
                  </a:lnTo>
                  <a:lnTo>
                    <a:pt x="2481" y="1276"/>
                  </a:lnTo>
                  <a:lnTo>
                    <a:pt x="2448" y="1217"/>
                  </a:lnTo>
                  <a:lnTo>
                    <a:pt x="2409" y="1159"/>
                  </a:lnTo>
                  <a:lnTo>
                    <a:pt x="2366" y="1105"/>
                  </a:lnTo>
                  <a:lnTo>
                    <a:pt x="2319" y="1055"/>
                  </a:lnTo>
                  <a:lnTo>
                    <a:pt x="2269" y="1008"/>
                  </a:lnTo>
                  <a:lnTo>
                    <a:pt x="2215" y="965"/>
                  </a:lnTo>
                  <a:lnTo>
                    <a:pt x="2157" y="926"/>
                  </a:lnTo>
                  <a:lnTo>
                    <a:pt x="2098" y="893"/>
                  </a:lnTo>
                  <a:lnTo>
                    <a:pt x="2035" y="863"/>
                  </a:lnTo>
                  <a:lnTo>
                    <a:pt x="1969" y="838"/>
                  </a:lnTo>
                  <a:lnTo>
                    <a:pt x="1902" y="819"/>
                  </a:lnTo>
                  <a:lnTo>
                    <a:pt x="1832" y="805"/>
                  </a:lnTo>
                  <a:lnTo>
                    <a:pt x="1761" y="795"/>
                  </a:lnTo>
                  <a:lnTo>
                    <a:pt x="1687" y="792"/>
                  </a:lnTo>
                  <a:close/>
                  <a:moveTo>
                    <a:pt x="1344" y="0"/>
                  </a:moveTo>
                  <a:lnTo>
                    <a:pt x="2032" y="0"/>
                  </a:lnTo>
                  <a:lnTo>
                    <a:pt x="2032" y="339"/>
                  </a:lnTo>
                  <a:lnTo>
                    <a:pt x="2108" y="362"/>
                  </a:lnTo>
                  <a:lnTo>
                    <a:pt x="2184" y="390"/>
                  </a:lnTo>
                  <a:lnTo>
                    <a:pt x="2256" y="420"/>
                  </a:lnTo>
                  <a:lnTo>
                    <a:pt x="2328" y="454"/>
                  </a:lnTo>
                  <a:lnTo>
                    <a:pt x="2397" y="493"/>
                  </a:lnTo>
                  <a:lnTo>
                    <a:pt x="2637" y="252"/>
                  </a:lnTo>
                  <a:lnTo>
                    <a:pt x="3119" y="739"/>
                  </a:lnTo>
                  <a:lnTo>
                    <a:pt x="2878" y="979"/>
                  </a:lnTo>
                  <a:lnTo>
                    <a:pt x="2917" y="1048"/>
                  </a:lnTo>
                  <a:lnTo>
                    <a:pt x="2952" y="1119"/>
                  </a:lnTo>
                  <a:lnTo>
                    <a:pt x="2982" y="1191"/>
                  </a:lnTo>
                  <a:lnTo>
                    <a:pt x="3009" y="1267"/>
                  </a:lnTo>
                  <a:lnTo>
                    <a:pt x="3031" y="1344"/>
                  </a:lnTo>
                  <a:lnTo>
                    <a:pt x="3374" y="1344"/>
                  </a:lnTo>
                  <a:lnTo>
                    <a:pt x="3374" y="2030"/>
                  </a:lnTo>
                  <a:lnTo>
                    <a:pt x="3033" y="2030"/>
                  </a:lnTo>
                  <a:lnTo>
                    <a:pt x="3009" y="2106"/>
                  </a:lnTo>
                  <a:lnTo>
                    <a:pt x="2982" y="2181"/>
                  </a:lnTo>
                  <a:lnTo>
                    <a:pt x="2952" y="2253"/>
                  </a:lnTo>
                  <a:lnTo>
                    <a:pt x="2918" y="2325"/>
                  </a:lnTo>
                  <a:lnTo>
                    <a:pt x="2879" y="2393"/>
                  </a:lnTo>
                  <a:lnTo>
                    <a:pt x="3120" y="2635"/>
                  </a:lnTo>
                  <a:lnTo>
                    <a:pt x="2636" y="3119"/>
                  </a:lnTo>
                  <a:lnTo>
                    <a:pt x="2395" y="2878"/>
                  </a:lnTo>
                  <a:lnTo>
                    <a:pt x="2326" y="2917"/>
                  </a:lnTo>
                  <a:lnTo>
                    <a:pt x="2256" y="2952"/>
                  </a:lnTo>
                  <a:lnTo>
                    <a:pt x="2183" y="2982"/>
                  </a:lnTo>
                  <a:lnTo>
                    <a:pt x="2108" y="3009"/>
                  </a:lnTo>
                  <a:lnTo>
                    <a:pt x="2031" y="3031"/>
                  </a:lnTo>
                  <a:lnTo>
                    <a:pt x="2031" y="3374"/>
                  </a:lnTo>
                  <a:lnTo>
                    <a:pt x="1344" y="3374"/>
                  </a:lnTo>
                  <a:lnTo>
                    <a:pt x="1344" y="3029"/>
                  </a:lnTo>
                  <a:lnTo>
                    <a:pt x="1268" y="3007"/>
                  </a:lnTo>
                  <a:lnTo>
                    <a:pt x="1193" y="2980"/>
                  </a:lnTo>
                  <a:lnTo>
                    <a:pt x="1121" y="2950"/>
                  </a:lnTo>
                  <a:lnTo>
                    <a:pt x="1049" y="2915"/>
                  </a:lnTo>
                  <a:lnTo>
                    <a:pt x="981" y="2877"/>
                  </a:lnTo>
                  <a:lnTo>
                    <a:pt x="739" y="3117"/>
                  </a:lnTo>
                  <a:lnTo>
                    <a:pt x="255" y="2633"/>
                  </a:lnTo>
                  <a:lnTo>
                    <a:pt x="496" y="2392"/>
                  </a:lnTo>
                  <a:lnTo>
                    <a:pt x="457" y="2324"/>
                  </a:lnTo>
                  <a:lnTo>
                    <a:pt x="422" y="2253"/>
                  </a:lnTo>
                  <a:lnTo>
                    <a:pt x="392" y="2181"/>
                  </a:lnTo>
                  <a:lnTo>
                    <a:pt x="365" y="2105"/>
                  </a:lnTo>
                  <a:lnTo>
                    <a:pt x="343" y="2027"/>
                  </a:lnTo>
                  <a:lnTo>
                    <a:pt x="0" y="2027"/>
                  </a:lnTo>
                  <a:lnTo>
                    <a:pt x="0" y="1342"/>
                  </a:lnTo>
                  <a:lnTo>
                    <a:pt x="339" y="1342"/>
                  </a:lnTo>
                  <a:lnTo>
                    <a:pt x="362" y="1266"/>
                  </a:lnTo>
                  <a:lnTo>
                    <a:pt x="390" y="1190"/>
                  </a:lnTo>
                  <a:lnTo>
                    <a:pt x="420" y="1118"/>
                  </a:lnTo>
                  <a:lnTo>
                    <a:pt x="454" y="1046"/>
                  </a:lnTo>
                  <a:lnTo>
                    <a:pt x="493" y="977"/>
                  </a:lnTo>
                  <a:lnTo>
                    <a:pt x="252" y="737"/>
                  </a:lnTo>
                  <a:lnTo>
                    <a:pt x="739" y="255"/>
                  </a:lnTo>
                  <a:lnTo>
                    <a:pt x="979" y="496"/>
                  </a:lnTo>
                  <a:lnTo>
                    <a:pt x="1048" y="457"/>
                  </a:lnTo>
                  <a:lnTo>
                    <a:pt x="1119" y="422"/>
                  </a:lnTo>
                  <a:lnTo>
                    <a:pt x="1191" y="392"/>
                  </a:lnTo>
                  <a:lnTo>
                    <a:pt x="1267" y="365"/>
                  </a:lnTo>
                  <a:lnTo>
                    <a:pt x="1344" y="343"/>
                  </a:lnTo>
                  <a:lnTo>
                    <a:pt x="1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" name="Freeform 847">
              <a:extLst>
                <a:ext uri="{FF2B5EF4-FFF2-40B4-BE49-F238E27FC236}">
                  <a16:creationId xmlns:a16="http://schemas.microsoft.com/office/drawing/2014/main" id="{2BA6877D-54F9-4745-A2FB-27A3351B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0" y="6269038"/>
              <a:ext cx="77788" cy="166687"/>
            </a:xfrm>
            <a:custGeom>
              <a:avLst/>
              <a:gdLst>
                <a:gd name="T0" fmla="*/ 382 w 679"/>
                <a:gd name="T1" fmla="*/ 10 h 1466"/>
                <a:gd name="T2" fmla="*/ 427 w 679"/>
                <a:gd name="T3" fmla="*/ 55 h 1466"/>
                <a:gd name="T4" fmla="*/ 437 w 679"/>
                <a:gd name="T5" fmla="*/ 165 h 1466"/>
                <a:gd name="T6" fmla="*/ 532 w 679"/>
                <a:gd name="T7" fmla="*/ 212 h 1466"/>
                <a:gd name="T8" fmla="*/ 601 w 679"/>
                <a:gd name="T9" fmla="*/ 276 h 1466"/>
                <a:gd name="T10" fmla="*/ 613 w 679"/>
                <a:gd name="T11" fmla="*/ 338 h 1466"/>
                <a:gd name="T12" fmla="*/ 582 w 679"/>
                <a:gd name="T13" fmla="*/ 396 h 1466"/>
                <a:gd name="T14" fmla="*/ 524 w 679"/>
                <a:gd name="T15" fmla="*/ 421 h 1466"/>
                <a:gd name="T16" fmla="*/ 462 w 679"/>
                <a:gd name="T17" fmla="*/ 406 h 1466"/>
                <a:gd name="T18" fmla="*/ 408 w 679"/>
                <a:gd name="T19" fmla="*/ 363 h 1466"/>
                <a:gd name="T20" fmla="*/ 339 w 679"/>
                <a:gd name="T21" fmla="*/ 346 h 1466"/>
                <a:gd name="T22" fmla="*/ 258 w 679"/>
                <a:gd name="T23" fmla="*/ 370 h 1466"/>
                <a:gd name="T24" fmla="*/ 205 w 679"/>
                <a:gd name="T25" fmla="*/ 433 h 1466"/>
                <a:gd name="T26" fmla="*/ 197 w 679"/>
                <a:gd name="T27" fmla="*/ 519 h 1466"/>
                <a:gd name="T28" fmla="*/ 236 w 679"/>
                <a:gd name="T29" fmla="*/ 593 h 1466"/>
                <a:gd name="T30" fmla="*/ 309 w 679"/>
                <a:gd name="T31" fmla="*/ 633 h 1466"/>
                <a:gd name="T32" fmla="*/ 429 w 679"/>
                <a:gd name="T33" fmla="*/ 648 h 1466"/>
                <a:gd name="T34" fmla="*/ 547 w 679"/>
                <a:gd name="T35" fmla="*/ 707 h 1466"/>
                <a:gd name="T36" fmla="*/ 632 w 679"/>
                <a:gd name="T37" fmla="*/ 805 h 1466"/>
                <a:gd name="T38" fmla="*/ 676 w 679"/>
                <a:gd name="T39" fmla="*/ 930 h 1466"/>
                <a:gd name="T40" fmla="*/ 667 w 679"/>
                <a:gd name="T41" fmla="*/ 1065 h 1466"/>
                <a:gd name="T42" fmla="*/ 610 w 679"/>
                <a:gd name="T43" fmla="*/ 1181 h 1466"/>
                <a:gd name="T44" fmla="*/ 515 w 679"/>
                <a:gd name="T45" fmla="*/ 1267 h 1466"/>
                <a:gd name="T46" fmla="*/ 436 w 679"/>
                <a:gd name="T47" fmla="*/ 1369 h 1466"/>
                <a:gd name="T48" fmla="*/ 415 w 679"/>
                <a:gd name="T49" fmla="*/ 1430 h 1466"/>
                <a:gd name="T50" fmla="*/ 361 w 679"/>
                <a:gd name="T51" fmla="*/ 1464 h 1466"/>
                <a:gd name="T52" fmla="*/ 296 w 679"/>
                <a:gd name="T53" fmla="*/ 1457 h 1466"/>
                <a:gd name="T54" fmla="*/ 252 w 679"/>
                <a:gd name="T55" fmla="*/ 1412 h 1466"/>
                <a:gd name="T56" fmla="*/ 242 w 679"/>
                <a:gd name="T57" fmla="*/ 1301 h 1466"/>
                <a:gd name="T58" fmla="*/ 146 w 679"/>
                <a:gd name="T59" fmla="*/ 1255 h 1466"/>
                <a:gd name="T60" fmla="*/ 78 w 679"/>
                <a:gd name="T61" fmla="*/ 1191 h 1466"/>
                <a:gd name="T62" fmla="*/ 66 w 679"/>
                <a:gd name="T63" fmla="*/ 1129 h 1466"/>
                <a:gd name="T64" fmla="*/ 96 w 679"/>
                <a:gd name="T65" fmla="*/ 1071 h 1466"/>
                <a:gd name="T66" fmla="*/ 155 w 679"/>
                <a:gd name="T67" fmla="*/ 1045 h 1466"/>
                <a:gd name="T68" fmla="*/ 216 w 679"/>
                <a:gd name="T69" fmla="*/ 1061 h 1466"/>
                <a:gd name="T70" fmla="*/ 272 w 679"/>
                <a:gd name="T71" fmla="*/ 1104 h 1466"/>
                <a:gd name="T72" fmla="*/ 340 w 679"/>
                <a:gd name="T73" fmla="*/ 1122 h 1466"/>
                <a:gd name="T74" fmla="*/ 421 w 679"/>
                <a:gd name="T75" fmla="*/ 1096 h 1466"/>
                <a:gd name="T76" fmla="*/ 474 w 679"/>
                <a:gd name="T77" fmla="*/ 1033 h 1466"/>
                <a:gd name="T78" fmla="*/ 482 w 679"/>
                <a:gd name="T79" fmla="*/ 947 h 1466"/>
                <a:gd name="T80" fmla="*/ 442 w 679"/>
                <a:gd name="T81" fmla="*/ 873 h 1466"/>
                <a:gd name="T82" fmla="*/ 369 w 679"/>
                <a:gd name="T83" fmla="*/ 834 h 1466"/>
                <a:gd name="T84" fmla="*/ 249 w 679"/>
                <a:gd name="T85" fmla="*/ 819 h 1466"/>
                <a:gd name="T86" fmla="*/ 132 w 679"/>
                <a:gd name="T87" fmla="*/ 760 h 1466"/>
                <a:gd name="T88" fmla="*/ 47 w 679"/>
                <a:gd name="T89" fmla="*/ 662 h 1466"/>
                <a:gd name="T90" fmla="*/ 3 w 679"/>
                <a:gd name="T91" fmla="*/ 537 h 1466"/>
                <a:gd name="T92" fmla="*/ 12 w 679"/>
                <a:gd name="T93" fmla="*/ 402 h 1466"/>
                <a:gd name="T94" fmla="*/ 68 w 679"/>
                <a:gd name="T95" fmla="*/ 286 h 1466"/>
                <a:gd name="T96" fmla="*/ 163 w 679"/>
                <a:gd name="T97" fmla="*/ 200 h 1466"/>
                <a:gd name="T98" fmla="*/ 243 w 679"/>
                <a:gd name="T99" fmla="*/ 97 h 1466"/>
                <a:gd name="T100" fmla="*/ 264 w 679"/>
                <a:gd name="T101" fmla="*/ 37 h 1466"/>
                <a:gd name="T102" fmla="*/ 318 w 679"/>
                <a:gd name="T103" fmla="*/ 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9" h="1466">
                  <a:moveTo>
                    <a:pt x="340" y="0"/>
                  </a:moveTo>
                  <a:lnTo>
                    <a:pt x="361" y="3"/>
                  </a:lnTo>
                  <a:lnTo>
                    <a:pt x="382" y="10"/>
                  </a:lnTo>
                  <a:lnTo>
                    <a:pt x="400" y="21"/>
                  </a:lnTo>
                  <a:lnTo>
                    <a:pt x="416" y="37"/>
                  </a:lnTo>
                  <a:lnTo>
                    <a:pt x="427" y="55"/>
                  </a:lnTo>
                  <a:lnTo>
                    <a:pt x="434" y="76"/>
                  </a:lnTo>
                  <a:lnTo>
                    <a:pt x="437" y="97"/>
                  </a:lnTo>
                  <a:lnTo>
                    <a:pt x="437" y="165"/>
                  </a:lnTo>
                  <a:lnTo>
                    <a:pt x="470" y="177"/>
                  </a:lnTo>
                  <a:lnTo>
                    <a:pt x="503" y="192"/>
                  </a:lnTo>
                  <a:lnTo>
                    <a:pt x="532" y="212"/>
                  </a:lnTo>
                  <a:lnTo>
                    <a:pt x="561" y="233"/>
                  </a:lnTo>
                  <a:lnTo>
                    <a:pt x="586" y="258"/>
                  </a:lnTo>
                  <a:lnTo>
                    <a:pt x="601" y="276"/>
                  </a:lnTo>
                  <a:lnTo>
                    <a:pt x="609" y="296"/>
                  </a:lnTo>
                  <a:lnTo>
                    <a:pt x="613" y="317"/>
                  </a:lnTo>
                  <a:lnTo>
                    <a:pt x="613" y="338"/>
                  </a:lnTo>
                  <a:lnTo>
                    <a:pt x="607" y="359"/>
                  </a:lnTo>
                  <a:lnTo>
                    <a:pt x="598" y="378"/>
                  </a:lnTo>
                  <a:lnTo>
                    <a:pt x="582" y="396"/>
                  </a:lnTo>
                  <a:lnTo>
                    <a:pt x="565" y="409"/>
                  </a:lnTo>
                  <a:lnTo>
                    <a:pt x="545" y="418"/>
                  </a:lnTo>
                  <a:lnTo>
                    <a:pt x="524" y="421"/>
                  </a:lnTo>
                  <a:lnTo>
                    <a:pt x="503" y="421"/>
                  </a:lnTo>
                  <a:lnTo>
                    <a:pt x="481" y="416"/>
                  </a:lnTo>
                  <a:lnTo>
                    <a:pt x="462" y="406"/>
                  </a:lnTo>
                  <a:lnTo>
                    <a:pt x="445" y="392"/>
                  </a:lnTo>
                  <a:lnTo>
                    <a:pt x="427" y="375"/>
                  </a:lnTo>
                  <a:lnTo>
                    <a:pt x="408" y="363"/>
                  </a:lnTo>
                  <a:lnTo>
                    <a:pt x="386" y="353"/>
                  </a:lnTo>
                  <a:lnTo>
                    <a:pt x="363" y="348"/>
                  </a:lnTo>
                  <a:lnTo>
                    <a:pt x="339" y="346"/>
                  </a:lnTo>
                  <a:lnTo>
                    <a:pt x="309" y="349"/>
                  </a:lnTo>
                  <a:lnTo>
                    <a:pt x="283" y="357"/>
                  </a:lnTo>
                  <a:lnTo>
                    <a:pt x="258" y="370"/>
                  </a:lnTo>
                  <a:lnTo>
                    <a:pt x="237" y="387"/>
                  </a:lnTo>
                  <a:lnTo>
                    <a:pt x="218" y="409"/>
                  </a:lnTo>
                  <a:lnTo>
                    <a:pt x="205" y="433"/>
                  </a:lnTo>
                  <a:lnTo>
                    <a:pt x="197" y="461"/>
                  </a:lnTo>
                  <a:lnTo>
                    <a:pt x="194" y="491"/>
                  </a:lnTo>
                  <a:lnTo>
                    <a:pt x="197" y="519"/>
                  </a:lnTo>
                  <a:lnTo>
                    <a:pt x="205" y="547"/>
                  </a:lnTo>
                  <a:lnTo>
                    <a:pt x="218" y="571"/>
                  </a:lnTo>
                  <a:lnTo>
                    <a:pt x="236" y="593"/>
                  </a:lnTo>
                  <a:lnTo>
                    <a:pt x="257" y="611"/>
                  </a:lnTo>
                  <a:lnTo>
                    <a:pt x="283" y="625"/>
                  </a:lnTo>
                  <a:lnTo>
                    <a:pt x="309" y="633"/>
                  </a:lnTo>
                  <a:lnTo>
                    <a:pt x="339" y="636"/>
                  </a:lnTo>
                  <a:lnTo>
                    <a:pt x="385" y="639"/>
                  </a:lnTo>
                  <a:lnTo>
                    <a:pt x="429" y="648"/>
                  </a:lnTo>
                  <a:lnTo>
                    <a:pt x="471" y="662"/>
                  </a:lnTo>
                  <a:lnTo>
                    <a:pt x="511" y="683"/>
                  </a:lnTo>
                  <a:lnTo>
                    <a:pt x="547" y="707"/>
                  </a:lnTo>
                  <a:lnTo>
                    <a:pt x="579" y="736"/>
                  </a:lnTo>
                  <a:lnTo>
                    <a:pt x="608" y="769"/>
                  </a:lnTo>
                  <a:lnTo>
                    <a:pt x="632" y="805"/>
                  </a:lnTo>
                  <a:lnTo>
                    <a:pt x="652" y="843"/>
                  </a:lnTo>
                  <a:lnTo>
                    <a:pt x="667" y="885"/>
                  </a:lnTo>
                  <a:lnTo>
                    <a:pt x="676" y="930"/>
                  </a:lnTo>
                  <a:lnTo>
                    <a:pt x="679" y="976"/>
                  </a:lnTo>
                  <a:lnTo>
                    <a:pt x="676" y="1021"/>
                  </a:lnTo>
                  <a:lnTo>
                    <a:pt x="667" y="1065"/>
                  </a:lnTo>
                  <a:lnTo>
                    <a:pt x="653" y="1106"/>
                  </a:lnTo>
                  <a:lnTo>
                    <a:pt x="634" y="1145"/>
                  </a:lnTo>
                  <a:lnTo>
                    <a:pt x="610" y="1181"/>
                  </a:lnTo>
                  <a:lnTo>
                    <a:pt x="582" y="1214"/>
                  </a:lnTo>
                  <a:lnTo>
                    <a:pt x="551" y="1242"/>
                  </a:lnTo>
                  <a:lnTo>
                    <a:pt x="515" y="1267"/>
                  </a:lnTo>
                  <a:lnTo>
                    <a:pt x="477" y="1286"/>
                  </a:lnTo>
                  <a:lnTo>
                    <a:pt x="436" y="1301"/>
                  </a:lnTo>
                  <a:lnTo>
                    <a:pt x="436" y="1369"/>
                  </a:lnTo>
                  <a:lnTo>
                    <a:pt x="433" y="1391"/>
                  </a:lnTo>
                  <a:lnTo>
                    <a:pt x="426" y="1412"/>
                  </a:lnTo>
                  <a:lnTo>
                    <a:pt x="415" y="1430"/>
                  </a:lnTo>
                  <a:lnTo>
                    <a:pt x="399" y="1445"/>
                  </a:lnTo>
                  <a:lnTo>
                    <a:pt x="382" y="1457"/>
                  </a:lnTo>
                  <a:lnTo>
                    <a:pt x="361" y="1464"/>
                  </a:lnTo>
                  <a:lnTo>
                    <a:pt x="339" y="1466"/>
                  </a:lnTo>
                  <a:lnTo>
                    <a:pt x="317" y="1464"/>
                  </a:lnTo>
                  <a:lnTo>
                    <a:pt x="296" y="1457"/>
                  </a:lnTo>
                  <a:lnTo>
                    <a:pt x="279" y="1445"/>
                  </a:lnTo>
                  <a:lnTo>
                    <a:pt x="263" y="1430"/>
                  </a:lnTo>
                  <a:lnTo>
                    <a:pt x="252" y="1412"/>
                  </a:lnTo>
                  <a:lnTo>
                    <a:pt x="245" y="1391"/>
                  </a:lnTo>
                  <a:lnTo>
                    <a:pt x="242" y="1369"/>
                  </a:lnTo>
                  <a:lnTo>
                    <a:pt x="242" y="1301"/>
                  </a:lnTo>
                  <a:lnTo>
                    <a:pt x="208" y="1289"/>
                  </a:lnTo>
                  <a:lnTo>
                    <a:pt x="176" y="1274"/>
                  </a:lnTo>
                  <a:lnTo>
                    <a:pt x="146" y="1255"/>
                  </a:lnTo>
                  <a:lnTo>
                    <a:pt x="118" y="1234"/>
                  </a:lnTo>
                  <a:lnTo>
                    <a:pt x="92" y="1208"/>
                  </a:lnTo>
                  <a:lnTo>
                    <a:pt x="78" y="1191"/>
                  </a:lnTo>
                  <a:lnTo>
                    <a:pt x="69" y="1171"/>
                  </a:lnTo>
                  <a:lnTo>
                    <a:pt x="65" y="1149"/>
                  </a:lnTo>
                  <a:lnTo>
                    <a:pt x="66" y="1129"/>
                  </a:lnTo>
                  <a:lnTo>
                    <a:pt x="71" y="1107"/>
                  </a:lnTo>
                  <a:lnTo>
                    <a:pt x="81" y="1088"/>
                  </a:lnTo>
                  <a:lnTo>
                    <a:pt x="96" y="1071"/>
                  </a:lnTo>
                  <a:lnTo>
                    <a:pt x="114" y="1058"/>
                  </a:lnTo>
                  <a:lnTo>
                    <a:pt x="135" y="1049"/>
                  </a:lnTo>
                  <a:lnTo>
                    <a:pt x="155" y="1045"/>
                  </a:lnTo>
                  <a:lnTo>
                    <a:pt x="176" y="1046"/>
                  </a:lnTo>
                  <a:lnTo>
                    <a:pt x="197" y="1051"/>
                  </a:lnTo>
                  <a:lnTo>
                    <a:pt x="216" y="1061"/>
                  </a:lnTo>
                  <a:lnTo>
                    <a:pt x="234" y="1076"/>
                  </a:lnTo>
                  <a:lnTo>
                    <a:pt x="251" y="1092"/>
                  </a:lnTo>
                  <a:lnTo>
                    <a:pt x="272" y="1104"/>
                  </a:lnTo>
                  <a:lnTo>
                    <a:pt x="293" y="1113"/>
                  </a:lnTo>
                  <a:lnTo>
                    <a:pt x="315" y="1119"/>
                  </a:lnTo>
                  <a:lnTo>
                    <a:pt x="340" y="1122"/>
                  </a:lnTo>
                  <a:lnTo>
                    <a:pt x="369" y="1118"/>
                  </a:lnTo>
                  <a:lnTo>
                    <a:pt x="396" y="1110"/>
                  </a:lnTo>
                  <a:lnTo>
                    <a:pt x="421" y="1096"/>
                  </a:lnTo>
                  <a:lnTo>
                    <a:pt x="442" y="1079"/>
                  </a:lnTo>
                  <a:lnTo>
                    <a:pt x="460" y="1057"/>
                  </a:lnTo>
                  <a:lnTo>
                    <a:pt x="474" y="1033"/>
                  </a:lnTo>
                  <a:lnTo>
                    <a:pt x="482" y="1005"/>
                  </a:lnTo>
                  <a:lnTo>
                    <a:pt x="485" y="976"/>
                  </a:lnTo>
                  <a:lnTo>
                    <a:pt x="482" y="947"/>
                  </a:lnTo>
                  <a:lnTo>
                    <a:pt x="474" y="920"/>
                  </a:lnTo>
                  <a:lnTo>
                    <a:pt x="461" y="895"/>
                  </a:lnTo>
                  <a:lnTo>
                    <a:pt x="442" y="873"/>
                  </a:lnTo>
                  <a:lnTo>
                    <a:pt x="421" y="856"/>
                  </a:lnTo>
                  <a:lnTo>
                    <a:pt x="396" y="842"/>
                  </a:lnTo>
                  <a:lnTo>
                    <a:pt x="369" y="834"/>
                  </a:lnTo>
                  <a:lnTo>
                    <a:pt x="340" y="831"/>
                  </a:lnTo>
                  <a:lnTo>
                    <a:pt x="294" y="828"/>
                  </a:lnTo>
                  <a:lnTo>
                    <a:pt x="249" y="819"/>
                  </a:lnTo>
                  <a:lnTo>
                    <a:pt x="207" y="804"/>
                  </a:lnTo>
                  <a:lnTo>
                    <a:pt x="168" y="784"/>
                  </a:lnTo>
                  <a:lnTo>
                    <a:pt x="132" y="760"/>
                  </a:lnTo>
                  <a:lnTo>
                    <a:pt x="100" y="731"/>
                  </a:lnTo>
                  <a:lnTo>
                    <a:pt x="70" y="698"/>
                  </a:lnTo>
                  <a:lnTo>
                    <a:pt x="47" y="662"/>
                  </a:lnTo>
                  <a:lnTo>
                    <a:pt x="26" y="623"/>
                  </a:lnTo>
                  <a:lnTo>
                    <a:pt x="12" y="581"/>
                  </a:lnTo>
                  <a:lnTo>
                    <a:pt x="3" y="537"/>
                  </a:lnTo>
                  <a:lnTo>
                    <a:pt x="0" y="491"/>
                  </a:lnTo>
                  <a:lnTo>
                    <a:pt x="3" y="446"/>
                  </a:lnTo>
                  <a:lnTo>
                    <a:pt x="12" y="402"/>
                  </a:lnTo>
                  <a:lnTo>
                    <a:pt x="25" y="361"/>
                  </a:lnTo>
                  <a:lnTo>
                    <a:pt x="45" y="322"/>
                  </a:lnTo>
                  <a:lnTo>
                    <a:pt x="68" y="286"/>
                  </a:lnTo>
                  <a:lnTo>
                    <a:pt x="97" y="253"/>
                  </a:lnTo>
                  <a:lnTo>
                    <a:pt x="128" y="225"/>
                  </a:lnTo>
                  <a:lnTo>
                    <a:pt x="163" y="200"/>
                  </a:lnTo>
                  <a:lnTo>
                    <a:pt x="202" y="180"/>
                  </a:lnTo>
                  <a:lnTo>
                    <a:pt x="243" y="165"/>
                  </a:lnTo>
                  <a:lnTo>
                    <a:pt x="243" y="97"/>
                  </a:lnTo>
                  <a:lnTo>
                    <a:pt x="245" y="76"/>
                  </a:lnTo>
                  <a:lnTo>
                    <a:pt x="252" y="55"/>
                  </a:lnTo>
                  <a:lnTo>
                    <a:pt x="264" y="37"/>
                  </a:lnTo>
                  <a:lnTo>
                    <a:pt x="279" y="21"/>
                  </a:lnTo>
                  <a:lnTo>
                    <a:pt x="297" y="10"/>
                  </a:lnTo>
                  <a:lnTo>
                    <a:pt x="318" y="3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9" name="Group 388">
            <a:extLst>
              <a:ext uri="{FF2B5EF4-FFF2-40B4-BE49-F238E27FC236}">
                <a16:creationId xmlns:a16="http://schemas.microsoft.com/office/drawing/2014/main" id="{C3E86D38-3BA4-46CF-BFE8-8C00D7E0F2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68242" y="5370979"/>
            <a:ext cx="300478" cy="279862"/>
            <a:chOff x="3376" y="1259"/>
            <a:chExt cx="1545" cy="1439"/>
          </a:xfrm>
          <a:solidFill>
            <a:schemeClr val="bg1"/>
          </a:solidFill>
        </p:grpSpPr>
        <p:sp>
          <p:nvSpPr>
            <p:cNvPr id="30" name="Freeform 390">
              <a:extLst>
                <a:ext uri="{FF2B5EF4-FFF2-40B4-BE49-F238E27FC236}">
                  <a16:creationId xmlns:a16="http://schemas.microsoft.com/office/drawing/2014/main" id="{CBC98838-1B41-4086-9F86-80C5FE1F1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" name="Freeform 391">
              <a:extLst>
                <a:ext uri="{FF2B5EF4-FFF2-40B4-BE49-F238E27FC236}">
                  <a16:creationId xmlns:a16="http://schemas.microsoft.com/office/drawing/2014/main" id="{4E2DB082-9F08-4BEB-8CE7-574A6FC68F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1D2C39E-8AD6-4DF3-9843-4DCDE9C5970B}"/>
              </a:ext>
            </a:extLst>
          </p:cNvPr>
          <p:cNvSpPr/>
          <p:nvPr/>
        </p:nvSpPr>
        <p:spPr>
          <a:xfrm>
            <a:off x="5296882" y="5582554"/>
            <a:ext cx="2198703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5CCAAA-F798-4A1E-BDA9-A06BAF631043}"/>
              </a:ext>
            </a:extLst>
          </p:cNvPr>
          <p:cNvSpPr/>
          <p:nvPr/>
        </p:nvSpPr>
        <p:spPr>
          <a:xfrm>
            <a:off x="5295518" y="5213400"/>
            <a:ext cx="1649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b="1" spc="300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SERVICE TWO</a:t>
            </a:r>
            <a:endParaRPr lang="en-US" sz="1200" b="1" spc="300" dirty="0">
              <a:solidFill>
                <a:schemeClr val="bg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99B906-CD2F-40A9-8F45-6A173B113CD0}"/>
              </a:ext>
            </a:extLst>
          </p:cNvPr>
          <p:cNvSpPr/>
          <p:nvPr/>
        </p:nvSpPr>
        <p:spPr>
          <a:xfrm>
            <a:off x="8708783" y="5582554"/>
            <a:ext cx="2198703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4ED2EE-57D2-4AF8-B1D4-0BDB109409F4}"/>
              </a:ext>
            </a:extLst>
          </p:cNvPr>
          <p:cNvSpPr/>
          <p:nvPr/>
        </p:nvSpPr>
        <p:spPr>
          <a:xfrm>
            <a:off x="8707419" y="5213400"/>
            <a:ext cx="1838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b="1" spc="300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SERVICE THREE</a:t>
            </a:r>
            <a:endParaRPr lang="en-US" sz="1200" b="1" spc="300" dirty="0">
              <a:solidFill>
                <a:schemeClr val="bg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543D943-05D2-4E4C-B18D-E3473D071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13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335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B594CB-420C-48DC-AB09-F7671F951F47}"/>
              </a:ext>
            </a:extLst>
          </p:cNvPr>
          <p:cNvSpPr/>
          <p:nvPr/>
        </p:nvSpPr>
        <p:spPr>
          <a:xfrm>
            <a:off x="1008059" y="569973"/>
            <a:ext cx="2806704" cy="1685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066DF1-72E3-4E74-BBC8-CFCB54604337}"/>
              </a:ext>
            </a:extLst>
          </p:cNvPr>
          <p:cNvSpPr txBox="1"/>
          <p:nvPr/>
        </p:nvSpPr>
        <p:spPr>
          <a:xfrm>
            <a:off x="6296025" y="1585437"/>
            <a:ext cx="25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Service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B52C5-0F09-4BD2-999B-9663FF6B302F}"/>
              </a:ext>
            </a:extLst>
          </p:cNvPr>
          <p:cNvSpPr/>
          <p:nvPr/>
        </p:nvSpPr>
        <p:spPr>
          <a:xfrm>
            <a:off x="6296026" y="1954649"/>
            <a:ext cx="257175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4BF86-1F4F-4E90-B268-5E9BA867B833}"/>
              </a:ext>
            </a:extLst>
          </p:cNvPr>
          <p:cNvSpPr txBox="1"/>
          <p:nvPr/>
        </p:nvSpPr>
        <p:spPr>
          <a:xfrm>
            <a:off x="9201149" y="1585437"/>
            <a:ext cx="25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Service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04B15-C790-44D9-8C63-8660097F7CD5}"/>
              </a:ext>
            </a:extLst>
          </p:cNvPr>
          <p:cNvSpPr/>
          <p:nvPr/>
        </p:nvSpPr>
        <p:spPr>
          <a:xfrm>
            <a:off x="9201150" y="1954649"/>
            <a:ext cx="257175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9CA5D-D47A-4371-8351-1ABD2AE25976}"/>
              </a:ext>
            </a:extLst>
          </p:cNvPr>
          <p:cNvSpPr txBox="1"/>
          <p:nvPr/>
        </p:nvSpPr>
        <p:spPr>
          <a:xfrm>
            <a:off x="6296025" y="939106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40F75-5015-4658-94D7-5ED4EBEF7C5E}"/>
              </a:ext>
            </a:extLst>
          </p:cNvPr>
          <p:cNvSpPr txBox="1"/>
          <p:nvPr/>
        </p:nvSpPr>
        <p:spPr>
          <a:xfrm>
            <a:off x="9201149" y="939106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02.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68D2D-4BF9-40EB-BF8B-9BB399FCE24A}"/>
              </a:ext>
            </a:extLst>
          </p:cNvPr>
          <p:cNvSpPr/>
          <p:nvPr/>
        </p:nvSpPr>
        <p:spPr>
          <a:xfrm rot="16200000">
            <a:off x="180691" y="3799068"/>
            <a:ext cx="2615186" cy="6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SERVICES</a:t>
            </a:r>
            <a:endParaRPr 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AFE1EF3-110A-41C6-AF3F-EB61E1D75F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6063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A87A8B9-6EFF-44B0-92C1-5C7BB0BFB2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8" b="31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6710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EC7B61-9ABD-4017-9547-8B8B0621DECA}"/>
              </a:ext>
            </a:extLst>
          </p:cNvPr>
          <p:cNvSpPr/>
          <p:nvPr/>
        </p:nvSpPr>
        <p:spPr>
          <a:xfrm>
            <a:off x="914400" y="1047750"/>
            <a:ext cx="2743200" cy="1885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E49E57-9D30-42AF-87EF-714F48496468}"/>
              </a:ext>
            </a:extLst>
          </p:cNvPr>
          <p:cNvSpPr/>
          <p:nvPr/>
        </p:nvSpPr>
        <p:spPr>
          <a:xfrm>
            <a:off x="4724400" y="1047750"/>
            <a:ext cx="2743200" cy="1885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64D920-ABBB-4E14-A496-705795C082F4}"/>
              </a:ext>
            </a:extLst>
          </p:cNvPr>
          <p:cNvSpPr/>
          <p:nvPr/>
        </p:nvSpPr>
        <p:spPr>
          <a:xfrm>
            <a:off x="8534400" y="1047750"/>
            <a:ext cx="2743200" cy="1885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9B918-83B6-4678-8852-ACF20B0B6BB9}"/>
              </a:ext>
            </a:extLst>
          </p:cNvPr>
          <p:cNvSpPr/>
          <p:nvPr/>
        </p:nvSpPr>
        <p:spPr>
          <a:xfrm>
            <a:off x="914400" y="3924300"/>
            <a:ext cx="2743200" cy="1885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9E113-B714-4E37-9BC6-76B3EA16F96E}"/>
              </a:ext>
            </a:extLst>
          </p:cNvPr>
          <p:cNvSpPr/>
          <p:nvPr/>
        </p:nvSpPr>
        <p:spPr>
          <a:xfrm>
            <a:off x="4724400" y="3924300"/>
            <a:ext cx="2743200" cy="1885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F6917-A6B0-45B9-BC05-EDE690AFD364}"/>
              </a:ext>
            </a:extLst>
          </p:cNvPr>
          <p:cNvSpPr/>
          <p:nvPr/>
        </p:nvSpPr>
        <p:spPr>
          <a:xfrm>
            <a:off x="8534400" y="3924300"/>
            <a:ext cx="2743200" cy="1885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8BC433-A235-4EDE-AA75-EA56B6443C6D}"/>
              </a:ext>
            </a:extLst>
          </p:cNvPr>
          <p:cNvSpPr/>
          <p:nvPr/>
        </p:nvSpPr>
        <p:spPr>
          <a:xfrm>
            <a:off x="1390650" y="1887974"/>
            <a:ext cx="2019300" cy="572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5F660-BF4C-46C2-9880-54FCF96CF0B3}"/>
              </a:ext>
            </a:extLst>
          </p:cNvPr>
          <p:cNvSpPr/>
          <p:nvPr/>
        </p:nvSpPr>
        <p:spPr>
          <a:xfrm>
            <a:off x="5124450" y="1887974"/>
            <a:ext cx="201930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F69095-195B-49B1-AB6F-9717AFCB4DA1}"/>
              </a:ext>
            </a:extLst>
          </p:cNvPr>
          <p:cNvSpPr/>
          <p:nvPr/>
        </p:nvSpPr>
        <p:spPr>
          <a:xfrm>
            <a:off x="8934450" y="1887974"/>
            <a:ext cx="201930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50E7B-0DB5-4095-8408-829A014AE922}"/>
              </a:ext>
            </a:extLst>
          </p:cNvPr>
          <p:cNvSpPr/>
          <p:nvPr/>
        </p:nvSpPr>
        <p:spPr>
          <a:xfrm>
            <a:off x="1390650" y="4726424"/>
            <a:ext cx="201930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BA9F0E-CD28-4A68-A8B8-B4015B6CC1C9}"/>
              </a:ext>
            </a:extLst>
          </p:cNvPr>
          <p:cNvSpPr/>
          <p:nvPr/>
        </p:nvSpPr>
        <p:spPr>
          <a:xfrm>
            <a:off x="5124450" y="4726424"/>
            <a:ext cx="2019300" cy="572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C5B56F-5CFB-49DE-99BB-121907B3C930}"/>
              </a:ext>
            </a:extLst>
          </p:cNvPr>
          <p:cNvSpPr/>
          <p:nvPr/>
        </p:nvSpPr>
        <p:spPr>
          <a:xfrm>
            <a:off x="8934450" y="4726424"/>
            <a:ext cx="201930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89000F-D4EE-4681-80AC-B64853CBD8E3}"/>
              </a:ext>
            </a:extLst>
          </p:cNvPr>
          <p:cNvSpPr/>
          <p:nvPr/>
        </p:nvSpPr>
        <p:spPr>
          <a:xfrm>
            <a:off x="2286000" y="3429000"/>
            <a:ext cx="76581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9A949C-02A2-4490-85B2-B120D6CCF9EC}"/>
              </a:ext>
            </a:extLst>
          </p:cNvPr>
          <p:cNvSpPr/>
          <p:nvPr/>
        </p:nvSpPr>
        <p:spPr>
          <a:xfrm rot="5400000">
            <a:off x="5989321" y="3406140"/>
            <a:ext cx="402335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FC4208-12F0-4C85-8113-3160F425E619}"/>
              </a:ext>
            </a:extLst>
          </p:cNvPr>
          <p:cNvSpPr/>
          <p:nvPr/>
        </p:nvSpPr>
        <p:spPr>
          <a:xfrm rot="5400000">
            <a:off x="2179321" y="3406140"/>
            <a:ext cx="402335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9A8473-01D4-4E96-9F56-5191A5B24B75}"/>
              </a:ext>
            </a:extLst>
          </p:cNvPr>
          <p:cNvSpPr/>
          <p:nvPr/>
        </p:nvSpPr>
        <p:spPr>
          <a:xfrm>
            <a:off x="2150269" y="337083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00EEAA-BE0C-4700-8DA8-4F0184DC509A}"/>
              </a:ext>
            </a:extLst>
          </p:cNvPr>
          <p:cNvSpPr/>
          <p:nvPr/>
        </p:nvSpPr>
        <p:spPr>
          <a:xfrm>
            <a:off x="9896475" y="337083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E35E8B5-262B-4216-8ED0-891D0202D7EC}"/>
              </a:ext>
            </a:extLst>
          </p:cNvPr>
          <p:cNvSpPr/>
          <p:nvPr/>
        </p:nvSpPr>
        <p:spPr>
          <a:xfrm>
            <a:off x="7924800" y="1341121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A95EFE-F4CF-48C5-9BD6-4B1B59D7218B}"/>
              </a:ext>
            </a:extLst>
          </p:cNvPr>
          <p:cNvSpPr/>
          <p:nvPr/>
        </p:nvSpPr>
        <p:spPr>
          <a:xfrm>
            <a:off x="7924800" y="5346440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588BCD-9378-4913-BC47-FC3294F845B8}"/>
              </a:ext>
            </a:extLst>
          </p:cNvPr>
          <p:cNvSpPr/>
          <p:nvPr/>
        </p:nvSpPr>
        <p:spPr>
          <a:xfrm>
            <a:off x="4117894" y="1341121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6D95106-F07F-4238-A38A-0E163EFB34B8}"/>
              </a:ext>
            </a:extLst>
          </p:cNvPr>
          <p:cNvSpPr/>
          <p:nvPr/>
        </p:nvSpPr>
        <p:spPr>
          <a:xfrm>
            <a:off x="4117894" y="5346440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1C778-7529-475E-B4DE-048A9A95410A}"/>
              </a:ext>
            </a:extLst>
          </p:cNvPr>
          <p:cNvSpPr txBox="1"/>
          <p:nvPr/>
        </p:nvSpPr>
        <p:spPr>
          <a:xfrm>
            <a:off x="1390650" y="1206822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bg1"/>
                </a:solidFill>
                <a:latin typeface="+mj-lt"/>
              </a:rPr>
              <a:t>01.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A5B90C-DF80-472E-B760-2E2FA2FDE220}"/>
              </a:ext>
            </a:extLst>
          </p:cNvPr>
          <p:cNvSpPr txBox="1"/>
          <p:nvPr/>
        </p:nvSpPr>
        <p:spPr>
          <a:xfrm>
            <a:off x="5124450" y="1206822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</a:t>
            </a:r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312463-BE4A-4EE1-A58F-47276D9D044F}"/>
              </a:ext>
            </a:extLst>
          </p:cNvPr>
          <p:cNvSpPr txBox="1"/>
          <p:nvPr/>
        </p:nvSpPr>
        <p:spPr>
          <a:xfrm>
            <a:off x="8934450" y="1206822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</a:t>
            </a:r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</a:t>
            </a:r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376B68-2BA1-4D2E-8FAB-D7474B035C35}"/>
              </a:ext>
            </a:extLst>
          </p:cNvPr>
          <p:cNvSpPr txBox="1"/>
          <p:nvPr/>
        </p:nvSpPr>
        <p:spPr>
          <a:xfrm>
            <a:off x="1390650" y="4087414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</a:t>
            </a:r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97682F-A445-4732-8564-178D32DF0360}"/>
              </a:ext>
            </a:extLst>
          </p:cNvPr>
          <p:cNvSpPr txBox="1"/>
          <p:nvPr/>
        </p:nvSpPr>
        <p:spPr>
          <a:xfrm>
            <a:off x="5109029" y="4087414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bg1"/>
                </a:solidFill>
                <a:latin typeface="+mj-lt"/>
              </a:rPr>
              <a:t>0</a:t>
            </a:r>
            <a:r>
              <a:rPr lang="id-ID" sz="3600" spc="600" dirty="0">
                <a:solidFill>
                  <a:schemeClr val="bg1"/>
                </a:solidFill>
                <a:latin typeface="+mj-lt"/>
              </a:rPr>
              <a:t>5</a:t>
            </a:r>
            <a:r>
              <a:rPr lang="en-US" sz="3600" spc="6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954FF7-E5BB-4787-A704-31BFC3559A0B}"/>
              </a:ext>
            </a:extLst>
          </p:cNvPr>
          <p:cNvSpPr txBox="1"/>
          <p:nvPr/>
        </p:nvSpPr>
        <p:spPr>
          <a:xfrm>
            <a:off x="8934450" y="4087414"/>
            <a:ext cx="176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</a:t>
            </a:r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</a:t>
            </a:r>
            <a:r>
              <a:rPr 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3736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D3EBD53-7B1E-4350-A2C0-0E0EEB42D4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9C1C31-9631-417A-A71F-06E501AE87BC}"/>
              </a:ext>
            </a:extLst>
          </p:cNvPr>
          <p:cNvSpPr/>
          <p:nvPr/>
        </p:nvSpPr>
        <p:spPr>
          <a:xfrm>
            <a:off x="2026920" y="1332321"/>
            <a:ext cx="8138160" cy="4193359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4851AEE-0C43-4D4D-93BA-356B66334452}"/>
              </a:ext>
            </a:extLst>
          </p:cNvPr>
          <p:cNvSpPr/>
          <p:nvPr/>
        </p:nvSpPr>
        <p:spPr>
          <a:xfrm rot="17100000">
            <a:off x="3018724" y="3051007"/>
            <a:ext cx="486683" cy="419554"/>
          </a:xfrm>
          <a:prstGeom prst="triangl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94C00-4AF6-410D-AB8E-E37F6B7441B7}"/>
              </a:ext>
            </a:extLst>
          </p:cNvPr>
          <p:cNvSpPr txBox="1"/>
          <p:nvPr/>
        </p:nvSpPr>
        <p:spPr>
          <a:xfrm>
            <a:off x="3103835" y="2719130"/>
            <a:ext cx="598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800" i="1" spc="600" dirty="0">
                <a:solidFill>
                  <a:schemeClr val="bg1"/>
                </a:solidFill>
                <a:latin typeface="+mj-lt"/>
              </a:rPr>
              <a:t>BREAK SECTION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E9807D7-1F1F-4CE3-BF4C-ECD7B27C79FE}"/>
              </a:ext>
            </a:extLst>
          </p:cNvPr>
          <p:cNvSpPr/>
          <p:nvPr/>
        </p:nvSpPr>
        <p:spPr>
          <a:xfrm rot="17100000">
            <a:off x="6414492" y="4124601"/>
            <a:ext cx="486683" cy="41955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E8E23CC-576A-4236-85C7-18EF39308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359" y="3800789"/>
            <a:ext cx="6431283" cy="57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id-ID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0B9C9C3-3229-4CDF-85F3-50627DCBE3B4}"/>
              </a:ext>
            </a:extLst>
          </p:cNvPr>
          <p:cNvSpPr/>
          <p:nvPr/>
        </p:nvSpPr>
        <p:spPr>
          <a:xfrm rot="1800000">
            <a:off x="7801513" y="1999967"/>
            <a:ext cx="486683" cy="4195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0253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B5904A1-0FC6-4F9D-920D-B076F7F57E8D}"/>
              </a:ext>
            </a:extLst>
          </p:cNvPr>
          <p:cNvSpPr/>
          <p:nvPr/>
        </p:nvSpPr>
        <p:spPr>
          <a:xfrm>
            <a:off x="5880096" y="0"/>
            <a:ext cx="2806704" cy="1685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8572366" y="2828835"/>
            <a:ext cx="3438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Care Best </a:t>
            </a:r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Portfolio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B45A0-1F0F-45E1-9466-250D716ABA6A}"/>
              </a:ext>
            </a:extLst>
          </p:cNvPr>
          <p:cNvSpPr txBox="1"/>
          <p:nvPr/>
        </p:nvSpPr>
        <p:spPr>
          <a:xfrm>
            <a:off x="4621369" y="4877997"/>
            <a:ext cx="205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+mj-lt"/>
              </a:rPr>
              <a:t>About Us</a:t>
            </a:r>
            <a:endParaRPr lang="id-ID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2D39FB50-25AF-4E75-9CAB-7DA2D80EC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370" y="5484805"/>
            <a:ext cx="5007784" cy="8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r>
              <a:rPr lang="id-ID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id-ID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E35A2-A724-418F-9A8A-FBD0671D0E3F}"/>
              </a:ext>
            </a:extLst>
          </p:cNvPr>
          <p:cNvSpPr txBox="1"/>
          <p:nvPr/>
        </p:nvSpPr>
        <p:spPr>
          <a:xfrm>
            <a:off x="465321" y="824577"/>
            <a:ext cx="235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b="1" i="1" spc="600" dirty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rPr>
              <a:t>CARE</a:t>
            </a:r>
            <a:endParaRPr lang="en-ID" sz="5400" i="1" spc="600" dirty="0">
              <a:solidFill>
                <a:schemeClr val="accent1"/>
              </a:solidFill>
              <a:latin typeface="+mj-lt"/>
              <a:ea typeface="Source Sans Pro" panose="020B0503030403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E8931EE-1995-4211-A619-E4FF5A9FF4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 r="24931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2A9F65C-C157-4043-ABB6-ED1C111ED9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 r="249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211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B27EAD-258D-4186-9C2C-1C72B2B3BAB1}"/>
              </a:ext>
            </a:extLst>
          </p:cNvPr>
          <p:cNvSpPr/>
          <p:nvPr/>
        </p:nvSpPr>
        <p:spPr>
          <a:xfrm>
            <a:off x="9652000" y="4029164"/>
            <a:ext cx="2540000" cy="2828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93DA923-0BB4-4D90-9FE7-9D78D80536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 b="2509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56F02CB-3ADF-40B1-BE2F-C16B0AAB6A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5679"/>
          <a:stretch>
            <a:fillRect/>
          </a:stretch>
        </p:blipFill>
        <p:spPr/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03323" y="5133176"/>
            <a:ext cx="5161934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r>
              <a:rPr lang="id-ID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id-ID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5514472" y="328025"/>
            <a:ext cx="2305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7200" spc="600" dirty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rPr>
              <a:t>One</a:t>
            </a:r>
            <a:endParaRPr lang="en-ID" sz="7200" spc="600" dirty="0">
              <a:solidFill>
                <a:schemeClr val="accent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9836101" y="1849121"/>
            <a:ext cx="2263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7200" spc="600" dirty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rPr>
              <a:t>Two</a:t>
            </a:r>
            <a:endParaRPr lang="en-ID" sz="7200" spc="600" dirty="0">
              <a:solidFill>
                <a:schemeClr val="accent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4CF48-922B-47C0-B6B4-544B7A48B92B}"/>
              </a:ext>
            </a:extLst>
          </p:cNvPr>
          <p:cNvSpPr txBox="1"/>
          <p:nvPr/>
        </p:nvSpPr>
        <p:spPr>
          <a:xfrm>
            <a:off x="539742" y="2828835"/>
            <a:ext cx="3438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Care Best </a:t>
            </a:r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Portfolio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7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7345E0-ECE7-4BE1-88DA-21DFD1930414}"/>
              </a:ext>
            </a:extLst>
          </p:cNvPr>
          <p:cNvSpPr/>
          <p:nvPr/>
        </p:nvSpPr>
        <p:spPr>
          <a:xfrm>
            <a:off x="8915396" y="0"/>
            <a:ext cx="3276604" cy="4426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86DD6A6-CD8E-41D5-8E4A-D370C6B679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r="14618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D83400E-0A4C-471C-B412-E29BEFA21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3" b="16893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E5A9FA9-2D35-41D5-99AD-58C2674DF1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5" b="29775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DADB42-E497-446C-BDE0-F9FB481BAB7F}"/>
              </a:ext>
            </a:extLst>
          </p:cNvPr>
          <p:cNvSpPr/>
          <p:nvPr/>
        </p:nvSpPr>
        <p:spPr>
          <a:xfrm rot="16200000">
            <a:off x="2127503" y="3228841"/>
            <a:ext cx="4613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Care </a:t>
            </a:r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Portfolio</a:t>
            </a:r>
            <a:endParaRPr lang="en-US" sz="3600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321D92-646E-4FEF-851A-D00D76FE1563}"/>
              </a:ext>
            </a:extLst>
          </p:cNvPr>
          <p:cNvSpPr/>
          <p:nvPr/>
        </p:nvSpPr>
        <p:spPr>
          <a:xfrm>
            <a:off x="1020458" y="1015758"/>
            <a:ext cx="2270629" cy="1842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r>
              <a:rPr lang="id-ID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id-ID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E87FFE-C249-45A9-8705-7396787A53C8}"/>
              </a:ext>
            </a:extLst>
          </p:cNvPr>
          <p:cNvSpPr/>
          <p:nvPr/>
        </p:nvSpPr>
        <p:spPr>
          <a:xfrm>
            <a:off x="1124962" y="4824552"/>
            <a:ext cx="801978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568337-7B47-4CF2-83CD-D0B3D6B99C27}"/>
              </a:ext>
            </a:extLst>
          </p:cNvPr>
          <p:cNvSpPr/>
          <p:nvPr/>
        </p:nvSpPr>
        <p:spPr>
          <a:xfrm flipH="1">
            <a:off x="1195769" y="5083900"/>
            <a:ext cx="6603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52%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360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 rot="5400000">
            <a:off x="10347061" y="1275164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chemeClr val="bg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479706" y="4067718"/>
            <a:ext cx="3948638" cy="10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r>
              <a:rPr lang="id-ID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id-ID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1479705" y="2614617"/>
            <a:ext cx="3649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Mockup From </a:t>
            </a:r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Care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0398EA-43FA-4B14-AA8B-9A00B11FC3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" b="4917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12B2E3-FB86-4DF0-8BC0-71A0C15C13A5}"/>
              </a:ext>
            </a:extLst>
          </p:cNvPr>
          <p:cNvSpPr txBox="1"/>
          <p:nvPr/>
        </p:nvSpPr>
        <p:spPr>
          <a:xfrm>
            <a:off x="1475242" y="1154686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i="1" spc="600" dirty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rPr>
              <a:t>CARE</a:t>
            </a:r>
            <a:endParaRPr lang="en-ID" sz="2800" b="1" i="1" spc="600" dirty="0">
              <a:solidFill>
                <a:schemeClr val="accent1"/>
              </a:solidFill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5367EC1-64F0-4068-90A5-2C27BD617B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Snip Single Corner Rectangle 7"/>
          <p:cNvSpPr/>
          <p:nvPr/>
        </p:nvSpPr>
        <p:spPr>
          <a:xfrm>
            <a:off x="531223" y="568576"/>
            <a:ext cx="11155680" cy="5746973"/>
          </a:xfrm>
          <a:prstGeom prst="snip1Rect">
            <a:avLst>
              <a:gd name="adj" fmla="val 4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5901544" y="1184586"/>
            <a:ext cx="321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TABLE OF </a:t>
            </a:r>
          </a:p>
          <a:p>
            <a:r>
              <a:rPr lang="id-ID" sz="3600" b="1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CONTENT</a:t>
            </a:r>
            <a:endParaRPr lang="en-ID" sz="3600" b="1" spc="6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AF15EAE-CE5E-4B03-89BD-69091101BF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5679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E6F94C-08B8-469B-AE40-F6560163DDE6}"/>
              </a:ext>
            </a:extLst>
          </p:cNvPr>
          <p:cNvSpPr txBox="1"/>
          <p:nvPr/>
        </p:nvSpPr>
        <p:spPr>
          <a:xfrm>
            <a:off x="5901544" y="2633354"/>
            <a:ext cx="3728231" cy="317689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id-ID" sz="1400" spc="3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Welcome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id-ID" sz="1400" spc="3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id-ID" sz="1400" spc="3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Teammate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id-ID" sz="1400" spc="3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id-ID" sz="1400" spc="3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Quote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id-ID" sz="1400" spc="3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Contact Us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id-ID" sz="1400" spc="3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Ending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2040802" y="4642671"/>
            <a:ext cx="2727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3200" b="1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Welcome</a:t>
            </a:r>
            <a:endParaRPr lang="en-ID" sz="3200" spc="6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4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 rot="5400000">
            <a:off x="-341177" y="1201450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ysClr val="windowText" lastClr="000000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ysClr val="windowText" lastClr="000000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F16DAB2-4BF9-4C2A-B435-A35E00867F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r="14623"/>
          <a:stretch>
            <a:fillRect/>
          </a:stretch>
        </p:blipFill>
        <p:spPr>
          <a:xfrm>
            <a:off x="2017486" y="1474788"/>
            <a:ext cx="1825625" cy="3870325"/>
          </a:xfr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804DE039-48E4-4B03-99E6-73E8E8EE0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097" y="4067718"/>
            <a:ext cx="3948638" cy="10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r>
              <a:rPr lang="id-ID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id-ID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E4C6E-88EC-4792-8C0E-68AE05BEA59C}"/>
              </a:ext>
            </a:extLst>
          </p:cNvPr>
          <p:cNvSpPr txBox="1"/>
          <p:nvPr/>
        </p:nvSpPr>
        <p:spPr>
          <a:xfrm>
            <a:off x="6384096" y="2614617"/>
            <a:ext cx="379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Mockup From </a:t>
            </a:r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Care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06F70-56B0-45CA-B102-C36EA1C3FFE2}"/>
              </a:ext>
            </a:extLst>
          </p:cNvPr>
          <p:cNvSpPr txBox="1"/>
          <p:nvPr/>
        </p:nvSpPr>
        <p:spPr>
          <a:xfrm>
            <a:off x="3198023" y="4139649"/>
            <a:ext cx="235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b="1" i="1" spc="600" dirty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rPr>
              <a:t>CARE</a:t>
            </a:r>
            <a:endParaRPr lang="en-ID" sz="5400" i="1" spc="600" dirty="0">
              <a:solidFill>
                <a:schemeClr val="accent1"/>
              </a:solidFill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28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2889069" y="579407"/>
            <a:ext cx="641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INFOGRAPHIC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8" name="Freeform 2"/>
          <p:cNvSpPr>
            <a:spLocks noChangeArrowheads="1"/>
          </p:cNvSpPr>
          <p:nvPr/>
        </p:nvSpPr>
        <p:spPr bwMode="auto">
          <a:xfrm>
            <a:off x="10185157" y="2151894"/>
            <a:ext cx="938595" cy="938962"/>
          </a:xfrm>
          <a:custGeom>
            <a:avLst/>
            <a:gdLst>
              <a:gd name="T0" fmla="*/ 10058 w 10059"/>
              <a:gd name="T1" fmla="*/ 5032 h 10064"/>
              <a:gd name="T2" fmla="*/ 10058 w 10059"/>
              <a:gd name="T3" fmla="*/ 5032 h 10064"/>
              <a:gd name="T4" fmla="*/ 5031 w 10059"/>
              <a:gd name="T5" fmla="*/ 10063 h 10064"/>
              <a:gd name="T6" fmla="*/ 0 w 10059"/>
              <a:gd name="T7" fmla="*/ 5032 h 10064"/>
              <a:gd name="T8" fmla="*/ 5031 w 10059"/>
              <a:gd name="T9" fmla="*/ 0 h 10064"/>
              <a:gd name="T10" fmla="*/ 10058 w 10059"/>
              <a:gd name="T11" fmla="*/ 5032 h 10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59" h="10064">
                <a:moveTo>
                  <a:pt x="10058" y="5032"/>
                </a:moveTo>
                <a:lnTo>
                  <a:pt x="10058" y="5032"/>
                </a:lnTo>
                <a:cubicBezTo>
                  <a:pt x="10058" y="7808"/>
                  <a:pt x="7807" y="10063"/>
                  <a:pt x="5031" y="10063"/>
                </a:cubicBezTo>
                <a:cubicBezTo>
                  <a:pt x="2250" y="10063"/>
                  <a:pt x="0" y="7808"/>
                  <a:pt x="0" y="5032"/>
                </a:cubicBezTo>
                <a:cubicBezTo>
                  <a:pt x="0" y="2255"/>
                  <a:pt x="2250" y="0"/>
                  <a:pt x="5031" y="0"/>
                </a:cubicBezTo>
                <a:cubicBezTo>
                  <a:pt x="7807" y="0"/>
                  <a:pt x="10058" y="2255"/>
                  <a:pt x="10058" y="5032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7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082456" y="2049228"/>
            <a:ext cx="1143997" cy="1144295"/>
            <a:chOff x="1119258" y="2257147"/>
            <a:chExt cx="1868076" cy="1868076"/>
          </a:xfrm>
          <a:solidFill>
            <a:schemeClr val="accent2"/>
          </a:solidFill>
        </p:grpSpPr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254848" y="2405973"/>
            <a:ext cx="799212" cy="430804"/>
          </a:xfrm>
          <a:prstGeom prst="rect">
            <a:avLst/>
          </a:prstGeom>
          <a:noFill/>
        </p:spPr>
        <p:txBody>
          <a:bodyPr wrap="square" lIns="121841" tIns="60919" rIns="121841" bIns="60919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0%</a:t>
            </a:r>
          </a:p>
        </p:txBody>
      </p:sp>
      <p:sp>
        <p:nvSpPr>
          <p:cNvPr id="43" name="Freeform 2"/>
          <p:cNvSpPr>
            <a:spLocks noChangeArrowheads="1"/>
          </p:cNvSpPr>
          <p:nvPr/>
        </p:nvSpPr>
        <p:spPr bwMode="auto">
          <a:xfrm>
            <a:off x="10185157" y="3403713"/>
            <a:ext cx="938595" cy="938962"/>
          </a:xfrm>
          <a:custGeom>
            <a:avLst/>
            <a:gdLst>
              <a:gd name="T0" fmla="*/ 10058 w 10059"/>
              <a:gd name="T1" fmla="*/ 5032 h 10064"/>
              <a:gd name="T2" fmla="*/ 10058 w 10059"/>
              <a:gd name="T3" fmla="*/ 5032 h 10064"/>
              <a:gd name="T4" fmla="*/ 5031 w 10059"/>
              <a:gd name="T5" fmla="*/ 10063 h 10064"/>
              <a:gd name="T6" fmla="*/ 0 w 10059"/>
              <a:gd name="T7" fmla="*/ 5032 h 10064"/>
              <a:gd name="T8" fmla="*/ 5031 w 10059"/>
              <a:gd name="T9" fmla="*/ 0 h 10064"/>
              <a:gd name="T10" fmla="*/ 10058 w 10059"/>
              <a:gd name="T11" fmla="*/ 5032 h 10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59" h="10064">
                <a:moveTo>
                  <a:pt x="10058" y="5032"/>
                </a:moveTo>
                <a:lnTo>
                  <a:pt x="10058" y="5032"/>
                </a:lnTo>
                <a:cubicBezTo>
                  <a:pt x="10058" y="7808"/>
                  <a:pt x="7807" y="10063"/>
                  <a:pt x="5031" y="10063"/>
                </a:cubicBezTo>
                <a:cubicBezTo>
                  <a:pt x="2250" y="10063"/>
                  <a:pt x="0" y="7808"/>
                  <a:pt x="0" y="5032"/>
                </a:cubicBezTo>
                <a:cubicBezTo>
                  <a:pt x="0" y="2255"/>
                  <a:pt x="2250" y="0"/>
                  <a:pt x="5031" y="0"/>
                </a:cubicBezTo>
                <a:cubicBezTo>
                  <a:pt x="7807" y="0"/>
                  <a:pt x="10058" y="2255"/>
                  <a:pt x="10058" y="5032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7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082456" y="3301047"/>
            <a:ext cx="1143997" cy="1144295"/>
            <a:chOff x="1119258" y="2257147"/>
            <a:chExt cx="1868076" cy="1868076"/>
          </a:xfrm>
          <a:solidFill>
            <a:schemeClr val="accent2"/>
          </a:solidFill>
        </p:grpSpPr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8" name="Freeform 9"/>
            <p:cNvSpPr>
              <a:spLocks/>
            </p:cNvSpPr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9" name="Freeform 10"/>
            <p:cNvSpPr>
              <a:spLocks/>
            </p:cNvSpPr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7" name="Freeform 2"/>
          <p:cNvSpPr>
            <a:spLocks noChangeArrowheads="1"/>
          </p:cNvSpPr>
          <p:nvPr/>
        </p:nvSpPr>
        <p:spPr bwMode="auto">
          <a:xfrm>
            <a:off x="10185157" y="4659390"/>
            <a:ext cx="938595" cy="938962"/>
          </a:xfrm>
          <a:custGeom>
            <a:avLst/>
            <a:gdLst>
              <a:gd name="T0" fmla="*/ 10058 w 10059"/>
              <a:gd name="T1" fmla="*/ 5032 h 10064"/>
              <a:gd name="T2" fmla="*/ 10058 w 10059"/>
              <a:gd name="T3" fmla="*/ 5032 h 10064"/>
              <a:gd name="T4" fmla="*/ 5031 w 10059"/>
              <a:gd name="T5" fmla="*/ 10063 h 10064"/>
              <a:gd name="T6" fmla="*/ 0 w 10059"/>
              <a:gd name="T7" fmla="*/ 5032 h 10064"/>
              <a:gd name="T8" fmla="*/ 5031 w 10059"/>
              <a:gd name="T9" fmla="*/ 0 h 10064"/>
              <a:gd name="T10" fmla="*/ 10058 w 10059"/>
              <a:gd name="T11" fmla="*/ 5032 h 10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59" h="10064">
                <a:moveTo>
                  <a:pt x="10058" y="5032"/>
                </a:moveTo>
                <a:lnTo>
                  <a:pt x="10058" y="5032"/>
                </a:lnTo>
                <a:cubicBezTo>
                  <a:pt x="10058" y="7808"/>
                  <a:pt x="7807" y="10063"/>
                  <a:pt x="5031" y="10063"/>
                </a:cubicBezTo>
                <a:cubicBezTo>
                  <a:pt x="2250" y="10063"/>
                  <a:pt x="0" y="7808"/>
                  <a:pt x="0" y="5032"/>
                </a:cubicBezTo>
                <a:cubicBezTo>
                  <a:pt x="0" y="2255"/>
                  <a:pt x="2250" y="0"/>
                  <a:pt x="5031" y="0"/>
                </a:cubicBezTo>
                <a:cubicBezTo>
                  <a:pt x="7807" y="0"/>
                  <a:pt x="10058" y="2255"/>
                  <a:pt x="10058" y="5032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7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0082456" y="4556724"/>
            <a:ext cx="1143997" cy="1144295"/>
            <a:chOff x="1119258" y="2257147"/>
            <a:chExt cx="1868076" cy="1868076"/>
          </a:xfrm>
          <a:solidFill>
            <a:schemeClr val="accent2"/>
          </a:solidFill>
        </p:grpSpPr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2" name="Freeform 9"/>
            <p:cNvSpPr>
              <a:spLocks/>
            </p:cNvSpPr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3" name="Freeform 10"/>
            <p:cNvSpPr>
              <a:spLocks/>
            </p:cNvSpPr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4" name="Freeform 11"/>
            <p:cNvSpPr>
              <a:spLocks/>
            </p:cNvSpPr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7" name="Freeform 14"/>
            <p:cNvSpPr>
              <a:spLocks/>
            </p:cNvSpPr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0" name="Freeform 17"/>
            <p:cNvSpPr>
              <a:spLocks/>
            </p:cNvSpPr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id-ID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0254848" y="3657792"/>
            <a:ext cx="799212" cy="430804"/>
          </a:xfrm>
          <a:prstGeom prst="rect">
            <a:avLst/>
          </a:prstGeom>
          <a:noFill/>
        </p:spPr>
        <p:txBody>
          <a:bodyPr wrap="square" lIns="121841" tIns="60919" rIns="121841" bIns="60919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90%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254848" y="4913469"/>
            <a:ext cx="799212" cy="430804"/>
          </a:xfrm>
          <a:prstGeom prst="rect">
            <a:avLst/>
          </a:prstGeom>
          <a:noFill/>
        </p:spPr>
        <p:txBody>
          <a:bodyPr wrap="square" lIns="121841" tIns="60919" rIns="121841" bIns="60919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0%</a:t>
            </a: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899055" y="2123143"/>
            <a:ext cx="3853397" cy="1010312"/>
          </a:xfrm>
          <a:prstGeom prst="rect">
            <a:avLst/>
          </a:prstGeom>
        </p:spPr>
        <p:txBody>
          <a:bodyPr vert="horz" lIns="121841" tIns="60919" rIns="121841" bIns="6091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id-ID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</a:t>
            </a:r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899055" y="3380667"/>
            <a:ext cx="3853397" cy="1010312"/>
          </a:xfrm>
          <a:prstGeom prst="rect">
            <a:avLst/>
          </a:prstGeom>
        </p:spPr>
        <p:txBody>
          <a:bodyPr vert="horz" lIns="121841" tIns="60919" rIns="121841" bIns="6091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id-ID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</a:t>
            </a: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899055" y="4638191"/>
            <a:ext cx="3853397" cy="1010312"/>
          </a:xfrm>
          <a:prstGeom prst="rect">
            <a:avLst/>
          </a:prstGeom>
        </p:spPr>
        <p:txBody>
          <a:bodyPr vert="horz" lIns="121841" tIns="60919" rIns="121841" bIns="6091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id-ID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078487" y="2247330"/>
            <a:ext cx="3497053" cy="767467"/>
            <a:chOff x="12991940" y="3506283"/>
            <a:chExt cx="6995927" cy="1535333"/>
          </a:xfrm>
          <a:solidFill>
            <a:schemeClr val="accent2"/>
          </a:solidFill>
        </p:grpSpPr>
        <p:grpSp>
          <p:nvGrpSpPr>
            <p:cNvPr id="77" name="Group 76"/>
            <p:cNvGrpSpPr/>
            <p:nvPr/>
          </p:nvGrpSpPr>
          <p:grpSpPr>
            <a:xfrm>
              <a:off x="12991940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0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13703288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0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14411112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0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515631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0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1583605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9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653046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9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17221374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9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7932701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9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862894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8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9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19314216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8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8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700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6076489" y="3504181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08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9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432071" y="3504181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11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2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6785890" y="3504181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14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5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158395" y="3504181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17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8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498177" y="3504181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20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1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845293" y="3504181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23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4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8190656" y="3504181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26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7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8546227" y="3504181"/>
            <a:ext cx="336739" cy="767467"/>
            <a:chOff x="5481404" y="1426062"/>
            <a:chExt cx="341669" cy="778503"/>
          </a:xfrm>
          <a:solidFill>
            <a:schemeClr val="bg1">
              <a:lumMod val="85000"/>
            </a:schemeClr>
          </a:solidFill>
        </p:grpSpPr>
        <p:sp>
          <p:nvSpPr>
            <p:cNvPr id="129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0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894260" y="3504181"/>
            <a:ext cx="336739" cy="767467"/>
            <a:chOff x="5481404" y="1426062"/>
            <a:chExt cx="341669" cy="778503"/>
          </a:xfrm>
          <a:solidFill>
            <a:schemeClr val="bg1">
              <a:lumMod val="85000"/>
            </a:schemeClr>
          </a:solidFill>
        </p:grpSpPr>
        <p:sp>
          <p:nvSpPr>
            <p:cNvPr id="132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3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9236804" y="3504181"/>
            <a:ext cx="336739" cy="767467"/>
            <a:chOff x="5481404" y="1426062"/>
            <a:chExt cx="341669" cy="778503"/>
          </a:xfrm>
          <a:solidFill>
            <a:schemeClr val="accent4"/>
          </a:solidFill>
        </p:grpSpPr>
        <p:sp>
          <p:nvSpPr>
            <p:cNvPr id="135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6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076489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38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432071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41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2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785890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44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5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158395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47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8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7498177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50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1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7845293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53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4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190656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56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7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8546227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59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0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8894260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62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3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9236804" y="4758937"/>
            <a:ext cx="336739" cy="767467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65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6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 dirty="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768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1211AE0-5706-49F2-87B8-5563F04309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63AEBBD-EB0B-4955-9090-159F4BE2B7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4D1A7C-4576-4D99-877C-024CF8BF8ACA}"/>
              </a:ext>
            </a:extLst>
          </p:cNvPr>
          <p:cNvSpPr/>
          <p:nvPr/>
        </p:nvSpPr>
        <p:spPr>
          <a:xfrm rot="16200000">
            <a:off x="3131698" y="1862464"/>
            <a:ext cx="2343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Pricing</a:t>
            </a:r>
            <a:endParaRPr lang="en-US" sz="2800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A33E57-49F7-473A-A25C-8DCF10FAB0D1}"/>
              </a:ext>
            </a:extLst>
          </p:cNvPr>
          <p:cNvSpPr/>
          <p:nvPr/>
        </p:nvSpPr>
        <p:spPr>
          <a:xfrm>
            <a:off x="4955179" y="4044708"/>
            <a:ext cx="2743200" cy="1885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AE5A1-AF23-44FE-A576-E46787522FDA}"/>
              </a:ext>
            </a:extLst>
          </p:cNvPr>
          <p:cNvSpPr txBox="1"/>
          <p:nvPr/>
        </p:nvSpPr>
        <p:spPr>
          <a:xfrm>
            <a:off x="5353049" y="4296615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chemeClr val="accent1"/>
                </a:solidFill>
                <a:latin typeface="+mj-lt"/>
              </a:rPr>
              <a:t>3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4, 66 </a:t>
            </a:r>
            <a:r>
              <a:rPr lang="id-ID" sz="2000" b="1" dirty="0">
                <a:solidFill>
                  <a:schemeClr val="accent1"/>
                </a:solidFill>
                <a:latin typeface="+mj-lt"/>
              </a:rPr>
              <a:t>$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BA816-7112-4917-B942-73DBB9816359}"/>
              </a:ext>
            </a:extLst>
          </p:cNvPr>
          <p:cNvSpPr/>
          <p:nvPr/>
        </p:nvSpPr>
        <p:spPr>
          <a:xfrm>
            <a:off x="5353050" y="4730419"/>
            <a:ext cx="201930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DB1CFB-98B7-45B7-BCA5-6741E90C0742}"/>
              </a:ext>
            </a:extLst>
          </p:cNvPr>
          <p:cNvSpPr/>
          <p:nvPr/>
        </p:nvSpPr>
        <p:spPr>
          <a:xfrm>
            <a:off x="8565154" y="4044708"/>
            <a:ext cx="2743200" cy="1885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C5B4C-6B4D-42BD-8288-C9D9E01F2975}"/>
              </a:ext>
            </a:extLst>
          </p:cNvPr>
          <p:cNvSpPr txBox="1"/>
          <p:nvPr/>
        </p:nvSpPr>
        <p:spPr>
          <a:xfrm>
            <a:off x="8963024" y="4296615"/>
            <a:ext cx="17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54, 66 </a:t>
            </a:r>
            <a:r>
              <a:rPr lang="id-ID" sz="2000" b="1" dirty="0">
                <a:solidFill>
                  <a:schemeClr val="bg1"/>
                </a:solidFill>
                <a:latin typeface="+mj-lt"/>
              </a:rPr>
              <a:t>$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D4F700-3042-4112-9215-7803432AD2DC}"/>
              </a:ext>
            </a:extLst>
          </p:cNvPr>
          <p:cNvSpPr/>
          <p:nvPr/>
        </p:nvSpPr>
        <p:spPr>
          <a:xfrm>
            <a:off x="8963025" y="4730419"/>
            <a:ext cx="2019300" cy="5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80A37-EC64-4394-B947-2100E1D0BFF6}"/>
              </a:ext>
            </a:extLst>
          </p:cNvPr>
          <p:cNvSpPr/>
          <p:nvPr/>
        </p:nvSpPr>
        <p:spPr>
          <a:xfrm>
            <a:off x="1214926" y="4231185"/>
            <a:ext cx="1937849" cy="158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1B9E47-6D5F-4063-BD3B-F8F98E1E8669}"/>
              </a:ext>
            </a:extLst>
          </p:cNvPr>
          <p:cNvSpPr/>
          <p:nvPr/>
        </p:nvSpPr>
        <p:spPr>
          <a:xfrm>
            <a:off x="664368" y="435109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46F63A-F129-4797-BD08-51111B7FB437}"/>
              </a:ext>
            </a:extLst>
          </p:cNvPr>
          <p:cNvSpPr txBox="1"/>
          <p:nvPr/>
        </p:nvSpPr>
        <p:spPr>
          <a:xfrm>
            <a:off x="1169465" y="1662409"/>
            <a:ext cx="2212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b="1" spc="600" dirty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rPr>
              <a:t>Care</a:t>
            </a:r>
            <a:endParaRPr lang="en-ID" sz="5400" spc="600" dirty="0">
              <a:solidFill>
                <a:schemeClr val="accent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5" name="TextBox 2302">
            <a:extLst>
              <a:ext uri="{FF2B5EF4-FFF2-40B4-BE49-F238E27FC236}">
                <a16:creationId xmlns:a16="http://schemas.microsoft.com/office/drawing/2014/main" id="{0AE41A07-6162-4E45-BEBD-3425DA8CFB8B}"/>
              </a:ext>
            </a:extLst>
          </p:cNvPr>
          <p:cNvSpPr txBox="1"/>
          <p:nvPr/>
        </p:nvSpPr>
        <p:spPr>
          <a:xfrm>
            <a:off x="5353049" y="5350027"/>
            <a:ext cx="1957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2000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Standart</a:t>
            </a:r>
            <a:endParaRPr lang="ko-KR" altLang="en-US" sz="2000" dirty="0">
              <a:solidFill>
                <a:schemeClr val="accent1"/>
              </a:solidFill>
              <a:latin typeface="+mj-lt"/>
              <a:cs typeface="Amiri" panose="00000500000000000000" pitchFamily="2" charset="-78"/>
            </a:endParaRPr>
          </a:p>
        </p:txBody>
      </p:sp>
      <p:sp>
        <p:nvSpPr>
          <p:cNvPr id="16" name="TextBox 2302">
            <a:extLst>
              <a:ext uri="{FF2B5EF4-FFF2-40B4-BE49-F238E27FC236}">
                <a16:creationId xmlns:a16="http://schemas.microsoft.com/office/drawing/2014/main" id="{3B04C8C3-78D1-4118-A27C-B8BFA1E86C46}"/>
              </a:ext>
            </a:extLst>
          </p:cNvPr>
          <p:cNvSpPr txBox="1"/>
          <p:nvPr/>
        </p:nvSpPr>
        <p:spPr>
          <a:xfrm>
            <a:off x="8963025" y="5350027"/>
            <a:ext cx="1957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altLang="ko-KR" sz="2000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Platinum</a:t>
            </a:r>
            <a:endParaRPr lang="ko-KR" altLang="en-US" sz="2000" dirty="0">
              <a:solidFill>
                <a:schemeClr val="bg1"/>
              </a:solidFill>
              <a:latin typeface="+mj-lt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6485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C25B00E-C40C-46F9-BC9F-691A5C222ED7}"/>
              </a:ext>
            </a:extLst>
          </p:cNvPr>
          <p:cNvSpPr/>
          <p:nvPr/>
        </p:nvSpPr>
        <p:spPr>
          <a:xfrm>
            <a:off x="4661643" y="3688669"/>
            <a:ext cx="1153586" cy="809414"/>
          </a:xfrm>
          <a:custGeom>
            <a:avLst/>
            <a:gdLst/>
            <a:ahLst/>
            <a:cxnLst/>
            <a:rect l="l" t="t" r="r" b="b"/>
            <a:pathLst>
              <a:path w="165507" h="116128">
                <a:moveTo>
                  <a:pt x="128016" y="0"/>
                </a:moveTo>
                <a:lnTo>
                  <a:pt x="165507" y="0"/>
                </a:lnTo>
                <a:lnTo>
                  <a:pt x="144933" y="48920"/>
                </a:lnTo>
                <a:cubicBezTo>
                  <a:pt x="154991" y="55626"/>
                  <a:pt x="160020" y="64998"/>
                  <a:pt x="160020" y="77038"/>
                </a:cubicBezTo>
                <a:cubicBezTo>
                  <a:pt x="160020" y="89077"/>
                  <a:pt x="156439" y="98602"/>
                  <a:pt x="149276" y="105613"/>
                </a:cubicBezTo>
                <a:cubicBezTo>
                  <a:pt x="142113" y="112623"/>
                  <a:pt x="133122" y="116128"/>
                  <a:pt x="122301" y="116128"/>
                </a:cubicBezTo>
                <a:cubicBezTo>
                  <a:pt x="111481" y="116128"/>
                  <a:pt x="102489" y="112776"/>
                  <a:pt x="95327" y="106070"/>
                </a:cubicBezTo>
                <a:cubicBezTo>
                  <a:pt x="88164" y="99364"/>
                  <a:pt x="84582" y="90678"/>
                  <a:pt x="84582" y="80010"/>
                </a:cubicBezTo>
                <a:cubicBezTo>
                  <a:pt x="84582" y="69342"/>
                  <a:pt x="87935" y="58826"/>
                  <a:pt x="94641" y="48463"/>
                </a:cubicBezTo>
                <a:close/>
                <a:moveTo>
                  <a:pt x="43434" y="0"/>
                </a:moveTo>
                <a:lnTo>
                  <a:pt x="80925" y="0"/>
                </a:lnTo>
                <a:lnTo>
                  <a:pt x="60351" y="48920"/>
                </a:lnTo>
                <a:cubicBezTo>
                  <a:pt x="70409" y="55626"/>
                  <a:pt x="75438" y="64998"/>
                  <a:pt x="75438" y="77038"/>
                </a:cubicBezTo>
                <a:cubicBezTo>
                  <a:pt x="75438" y="89077"/>
                  <a:pt x="71857" y="98602"/>
                  <a:pt x="64694" y="105613"/>
                </a:cubicBezTo>
                <a:cubicBezTo>
                  <a:pt x="57531" y="112623"/>
                  <a:pt x="48540" y="116128"/>
                  <a:pt x="37719" y="116128"/>
                </a:cubicBezTo>
                <a:cubicBezTo>
                  <a:pt x="26899" y="116128"/>
                  <a:pt x="17907" y="112776"/>
                  <a:pt x="10745" y="106070"/>
                </a:cubicBezTo>
                <a:cubicBezTo>
                  <a:pt x="3582" y="99364"/>
                  <a:pt x="0" y="90678"/>
                  <a:pt x="0" y="80010"/>
                </a:cubicBezTo>
                <a:cubicBezTo>
                  <a:pt x="0" y="69342"/>
                  <a:pt x="3353" y="58826"/>
                  <a:pt x="10059" y="484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6C9DD4-38B1-42A7-9F43-05C934762B90}"/>
              </a:ext>
            </a:extLst>
          </p:cNvPr>
          <p:cNvSpPr/>
          <p:nvPr/>
        </p:nvSpPr>
        <p:spPr>
          <a:xfrm>
            <a:off x="2120640" y="1407886"/>
            <a:ext cx="1185713" cy="1378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58A96-5D56-46E2-9284-344EBDA3D91C}"/>
              </a:ext>
            </a:extLst>
          </p:cNvPr>
          <p:cNvSpPr txBox="1"/>
          <p:nvPr/>
        </p:nvSpPr>
        <p:spPr>
          <a:xfrm>
            <a:off x="2993315" y="1774149"/>
            <a:ext cx="5689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Care Best Quote</a:t>
            </a:r>
            <a:endParaRPr lang="id-ID" sz="3600" b="1" spc="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A1DBA-BD8E-4881-9E58-194514A8E30B}"/>
              </a:ext>
            </a:extLst>
          </p:cNvPr>
          <p:cNvSpPr/>
          <p:nvPr/>
        </p:nvSpPr>
        <p:spPr>
          <a:xfrm>
            <a:off x="6100586" y="3755435"/>
            <a:ext cx="5072511" cy="79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Every day provides new opportunities for growth, new beauty to see, new plans to do</a:t>
            </a:r>
            <a:r>
              <a:rPr lang="id-ID" sz="16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d-ID" sz="16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0FE510F-B7B0-4D5A-8FC8-80B8CA1FB2FC}"/>
              </a:ext>
            </a:extLst>
          </p:cNvPr>
          <p:cNvSpPr/>
          <p:nvPr/>
        </p:nvSpPr>
        <p:spPr>
          <a:xfrm rot="1800000">
            <a:off x="8903393" y="1284981"/>
            <a:ext cx="236731" cy="20407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51933A4-F114-4892-85AE-A94FC4BB8F94}"/>
              </a:ext>
            </a:extLst>
          </p:cNvPr>
          <p:cNvSpPr/>
          <p:nvPr/>
        </p:nvSpPr>
        <p:spPr>
          <a:xfrm rot="17100000">
            <a:off x="2803383" y="5492587"/>
            <a:ext cx="236730" cy="204077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64F5B8-1763-4029-8AA4-80FA0EFE2D00}"/>
              </a:ext>
            </a:extLst>
          </p:cNvPr>
          <p:cNvSpPr/>
          <p:nvPr/>
        </p:nvSpPr>
        <p:spPr>
          <a:xfrm rot="20655956">
            <a:off x="706123" y="746722"/>
            <a:ext cx="236731" cy="204078"/>
          </a:xfrm>
          <a:prstGeom prst="triangl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614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A7D9D7-6156-4CD0-88F9-0832984B53B0}"/>
              </a:ext>
            </a:extLst>
          </p:cNvPr>
          <p:cNvGrpSpPr/>
          <p:nvPr/>
        </p:nvGrpSpPr>
        <p:grpSpPr>
          <a:xfrm>
            <a:off x="2970623" y="1329870"/>
            <a:ext cx="6250754" cy="3099346"/>
            <a:chOff x="5330511" y="1690987"/>
            <a:chExt cx="6250754" cy="30993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321C7F-C74C-4693-9682-D55857F55498}"/>
                </a:ext>
              </a:extLst>
            </p:cNvPr>
            <p:cNvSpPr txBox="1"/>
            <p:nvPr/>
          </p:nvSpPr>
          <p:spPr>
            <a:xfrm>
              <a:off x="5568425" y="1690987"/>
              <a:ext cx="5774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This Is </a:t>
              </a:r>
              <a:r>
                <a:rPr lang="id-ID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Care</a:t>
              </a:r>
              <a:r>
                <a:rPr lang="en-GB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Contact</a:t>
              </a:r>
              <a:endPara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27C40C-68C8-4490-9FC8-29CF54D90867}"/>
                </a:ext>
              </a:extLst>
            </p:cNvPr>
            <p:cNvGrpSpPr/>
            <p:nvPr/>
          </p:nvGrpSpPr>
          <p:grpSpPr>
            <a:xfrm>
              <a:off x="6013805" y="3127270"/>
              <a:ext cx="701610" cy="701610"/>
              <a:chOff x="5128412" y="3482041"/>
              <a:chExt cx="701610" cy="70161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D0997C2-BE22-48B3-AF34-AC7DF08FBDF6}"/>
                  </a:ext>
                </a:extLst>
              </p:cNvPr>
              <p:cNvSpPr/>
              <p:nvPr/>
            </p:nvSpPr>
            <p:spPr>
              <a:xfrm>
                <a:off x="5128412" y="3482041"/>
                <a:ext cx="701610" cy="70161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latin typeface="+mj-lt"/>
                </a:endParaRPr>
              </a:p>
            </p:txBody>
          </p:sp>
          <p:pic>
            <p:nvPicPr>
              <p:cNvPr id="17" name="Graphic 16" descr="Speaker Phone">
                <a:extLst>
                  <a:ext uri="{FF2B5EF4-FFF2-40B4-BE49-F238E27FC236}">
                    <a16:creationId xmlns:a16="http://schemas.microsoft.com/office/drawing/2014/main" id="{D96C9E4C-B11C-478B-B0D9-7DC40F6A1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203767" y="3557396"/>
                <a:ext cx="550900" cy="5509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553D186-F181-4DBC-838F-C59C2932C2E8}"/>
                </a:ext>
              </a:extLst>
            </p:cNvPr>
            <p:cNvGrpSpPr/>
            <p:nvPr/>
          </p:nvGrpSpPr>
          <p:grpSpPr>
            <a:xfrm>
              <a:off x="8117737" y="3127270"/>
              <a:ext cx="701610" cy="701610"/>
              <a:chOff x="6953735" y="3204236"/>
              <a:chExt cx="701610" cy="70161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5B6C6CB-D551-4492-A2E8-96F01D048AF1}"/>
                  </a:ext>
                </a:extLst>
              </p:cNvPr>
              <p:cNvSpPr/>
              <p:nvPr/>
            </p:nvSpPr>
            <p:spPr>
              <a:xfrm>
                <a:off x="6953735" y="3204236"/>
                <a:ext cx="701610" cy="70161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latin typeface="+mj-lt"/>
                </a:endParaRPr>
              </a:p>
            </p:txBody>
          </p:sp>
          <p:pic>
            <p:nvPicPr>
              <p:cNvPr id="15" name="Graphic 14" descr="Envelope">
                <a:extLst>
                  <a:ext uri="{FF2B5EF4-FFF2-40B4-BE49-F238E27FC236}">
                    <a16:creationId xmlns:a16="http://schemas.microsoft.com/office/drawing/2014/main" id="{E0BD244A-6492-4B9E-99C6-7E706E1E0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055123" y="3305624"/>
                <a:ext cx="498835" cy="49883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EEB5C3-6ADC-4145-A1E7-E1340459CFB9}"/>
                </a:ext>
              </a:extLst>
            </p:cNvPr>
            <p:cNvGrpSpPr/>
            <p:nvPr/>
          </p:nvGrpSpPr>
          <p:grpSpPr>
            <a:xfrm>
              <a:off x="10196362" y="3127270"/>
              <a:ext cx="701610" cy="701610"/>
              <a:chOff x="8339945" y="3127270"/>
              <a:chExt cx="701610" cy="70161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6741BE1-EB8D-456E-BF14-57589BD3539B}"/>
                  </a:ext>
                </a:extLst>
              </p:cNvPr>
              <p:cNvSpPr/>
              <p:nvPr/>
            </p:nvSpPr>
            <p:spPr>
              <a:xfrm>
                <a:off x="8339945" y="3127270"/>
                <a:ext cx="701610" cy="70161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latin typeface="+mj-lt"/>
                </a:endParaRPr>
              </a:p>
            </p:txBody>
          </p:sp>
          <p:pic>
            <p:nvPicPr>
              <p:cNvPr id="13" name="Graphic 12" descr="House">
                <a:extLst>
                  <a:ext uri="{FF2B5EF4-FFF2-40B4-BE49-F238E27FC236}">
                    <a16:creationId xmlns:a16="http://schemas.microsoft.com/office/drawing/2014/main" id="{30EEF105-FE1B-41CE-9F93-E7F9F2CBB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452150" y="3239475"/>
                <a:ext cx="477200" cy="47720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DE7CB3-7045-4B3C-8378-479FC275E34D}"/>
                </a:ext>
              </a:extLst>
            </p:cNvPr>
            <p:cNvSpPr txBox="1"/>
            <p:nvPr/>
          </p:nvSpPr>
          <p:spPr>
            <a:xfrm>
              <a:off x="9513069" y="3993768"/>
              <a:ext cx="2068196" cy="79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1234 Amphitheatre Parkway</a:t>
              </a:r>
            </a:p>
            <a:p>
              <a:pPr algn="ctr">
                <a:lnSpc>
                  <a:spcPct val="150000"/>
                </a:lnSpc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Mountain View, </a:t>
              </a:r>
              <a:r>
                <a:rPr lang="id-ID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12345</a:t>
              </a:r>
            </a:p>
            <a:p>
              <a:pPr algn="ctr">
                <a:lnSpc>
                  <a:spcPct val="150000"/>
                </a:lnSpc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United States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E981C4-1EEA-4AF0-AFFA-F25B00B53782}"/>
                </a:ext>
              </a:extLst>
            </p:cNvPr>
            <p:cNvSpPr txBox="1"/>
            <p:nvPr/>
          </p:nvSpPr>
          <p:spPr>
            <a:xfrm>
              <a:off x="7434444" y="3993768"/>
              <a:ext cx="2068196" cy="57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suzybeauty@gmail.com</a:t>
              </a:r>
              <a:endParaRPr lang="en-GB" sz="105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suzybeauty@yahoo.com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47571E-4923-4AFB-A9AF-F63EE15611A1}"/>
                </a:ext>
              </a:extLst>
            </p:cNvPr>
            <p:cNvSpPr txBox="1"/>
            <p:nvPr/>
          </p:nvSpPr>
          <p:spPr>
            <a:xfrm>
              <a:off x="5330511" y="3993768"/>
              <a:ext cx="2068196" cy="79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(+62) 8123 4567 890</a:t>
              </a:r>
            </a:p>
            <a:p>
              <a:pPr algn="ctr">
                <a:lnSpc>
                  <a:spcPct val="150000"/>
                </a:lnSpc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(+62) 908 4567 123</a:t>
              </a:r>
            </a:p>
            <a:p>
              <a:pPr algn="ctr">
                <a:lnSpc>
                  <a:spcPct val="150000"/>
                </a:lnSpc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(0725) 40123</a:t>
              </a: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D6526B8E-0FDA-4385-9D7E-2B6EF0635F01}"/>
              </a:ext>
            </a:extLst>
          </p:cNvPr>
          <p:cNvGrpSpPr>
            <a:grpSpLocks/>
          </p:cNvGrpSpPr>
          <p:nvPr/>
        </p:nvGrpSpPr>
        <p:grpSpPr bwMode="auto">
          <a:xfrm>
            <a:off x="4885592" y="5180289"/>
            <a:ext cx="2420817" cy="434795"/>
            <a:chOff x="7904174" y="-648601"/>
            <a:chExt cx="1444407" cy="259674"/>
          </a:xfrm>
        </p:grpSpPr>
        <p:sp>
          <p:nvSpPr>
            <p:cNvPr id="19" name="Shape 4827">
              <a:extLst>
                <a:ext uri="{FF2B5EF4-FFF2-40B4-BE49-F238E27FC236}">
                  <a16:creationId xmlns:a16="http://schemas.microsoft.com/office/drawing/2014/main" id="{2235EE2F-2825-4FD8-ADDC-F8F056D2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74" y="-648601"/>
              <a:ext cx="259674" cy="259674"/>
            </a:xfrm>
            <a:custGeom>
              <a:avLst/>
              <a:gdLst>
                <a:gd name="T0" fmla="*/ 60000 w 120000"/>
                <a:gd name="T1" fmla="*/ 114544 h 120000"/>
                <a:gd name="T2" fmla="*/ 5455 w 120000"/>
                <a:gd name="T3" fmla="*/ 60000 h 120000"/>
                <a:gd name="T4" fmla="*/ 60000 w 120000"/>
                <a:gd name="T5" fmla="*/ 5455 h 120000"/>
                <a:gd name="T6" fmla="*/ 114544 w 120000"/>
                <a:gd name="T7" fmla="*/ 60000 h 120000"/>
                <a:gd name="T8" fmla="*/ 60000 w 120000"/>
                <a:gd name="T9" fmla="*/ 114544 h 120000"/>
                <a:gd name="T10" fmla="*/ 60000 w 120000"/>
                <a:gd name="T11" fmla="*/ 0 h 120000"/>
                <a:gd name="T12" fmla="*/ 0 w 120000"/>
                <a:gd name="T13" fmla="*/ 60000 h 120000"/>
                <a:gd name="T14" fmla="*/ 60000 w 120000"/>
                <a:gd name="T15" fmla="*/ 120000 h 120000"/>
                <a:gd name="T16" fmla="*/ 120000 w 120000"/>
                <a:gd name="T17" fmla="*/ 60000 h 120000"/>
                <a:gd name="T18" fmla="*/ 60000 w 120000"/>
                <a:gd name="T19" fmla="*/ 0 h 120000"/>
                <a:gd name="T20" fmla="*/ 88494 w 120000"/>
                <a:gd name="T21" fmla="*/ 38988 h 120000"/>
                <a:gd name="T22" fmla="*/ 81388 w 120000"/>
                <a:gd name="T23" fmla="*/ 41666 h 120000"/>
                <a:gd name="T24" fmla="*/ 73216 w 120000"/>
                <a:gd name="T25" fmla="*/ 38188 h 120000"/>
                <a:gd name="T26" fmla="*/ 62027 w 120000"/>
                <a:gd name="T27" fmla="*/ 49200 h 120000"/>
                <a:gd name="T28" fmla="*/ 62316 w 120000"/>
                <a:gd name="T29" fmla="*/ 51711 h 120000"/>
                <a:gd name="T30" fmla="*/ 39250 w 120000"/>
                <a:gd name="T31" fmla="*/ 40200 h 120000"/>
                <a:gd name="T32" fmla="*/ 37738 w 120000"/>
                <a:gd name="T33" fmla="*/ 45738 h 120000"/>
                <a:gd name="T34" fmla="*/ 42716 w 120000"/>
                <a:gd name="T35" fmla="*/ 54905 h 120000"/>
                <a:gd name="T36" fmla="*/ 37644 w 120000"/>
                <a:gd name="T37" fmla="*/ 53527 h 120000"/>
                <a:gd name="T38" fmla="*/ 37644 w 120000"/>
                <a:gd name="T39" fmla="*/ 53666 h 120000"/>
                <a:gd name="T40" fmla="*/ 46622 w 120000"/>
                <a:gd name="T41" fmla="*/ 64466 h 120000"/>
                <a:gd name="T42" fmla="*/ 43672 w 120000"/>
                <a:gd name="T43" fmla="*/ 64850 h 120000"/>
                <a:gd name="T44" fmla="*/ 41572 w 120000"/>
                <a:gd name="T45" fmla="*/ 64655 h 120000"/>
                <a:gd name="T46" fmla="*/ 52022 w 120000"/>
                <a:gd name="T47" fmla="*/ 72305 h 120000"/>
                <a:gd name="T48" fmla="*/ 38122 w 120000"/>
                <a:gd name="T49" fmla="*/ 77016 h 120000"/>
                <a:gd name="T50" fmla="*/ 35455 w 120000"/>
                <a:gd name="T51" fmla="*/ 76872 h 120000"/>
                <a:gd name="T52" fmla="*/ 52611 w 120000"/>
                <a:gd name="T53" fmla="*/ 81816 h 120000"/>
                <a:gd name="T54" fmla="*/ 84450 w 120000"/>
                <a:gd name="T55" fmla="*/ 50477 h 120000"/>
                <a:gd name="T56" fmla="*/ 84416 w 120000"/>
                <a:gd name="T57" fmla="*/ 49055 h 120000"/>
                <a:gd name="T58" fmla="*/ 90000 w 120000"/>
                <a:gd name="T59" fmla="*/ 43355 h 120000"/>
                <a:gd name="T60" fmla="*/ 83572 w 120000"/>
                <a:gd name="T61" fmla="*/ 45083 h 120000"/>
                <a:gd name="T62" fmla="*/ 88494 w 120000"/>
                <a:gd name="T63" fmla="*/ 38988 h 120000"/>
                <a:gd name="T64" fmla="*/ 0 w 120000"/>
                <a:gd name="T65" fmla="*/ 0 h 120000"/>
                <a:gd name="T66" fmla="*/ 120000 w 120000"/>
                <a:gd name="T67" fmla="*/ 120000 h 1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T64" t="T65" r="T66" b="T67"/>
              <a:pathLst>
                <a:path w="120000" h="120000" extrusionOk="0">
                  <a:moveTo>
                    <a:pt x="60000" y="114544"/>
                  </a:moveTo>
                  <a:cubicBezTo>
                    <a:pt x="29872" y="114544"/>
                    <a:pt x="5455" y="90127"/>
                    <a:pt x="5455" y="60000"/>
                  </a:cubicBezTo>
                  <a:cubicBezTo>
                    <a:pt x="5455" y="29877"/>
                    <a:pt x="29872" y="5455"/>
                    <a:pt x="60000" y="5455"/>
                  </a:cubicBezTo>
                  <a:cubicBezTo>
                    <a:pt x="90127" y="5455"/>
                    <a:pt x="114544" y="29877"/>
                    <a:pt x="114544" y="60000"/>
                  </a:cubicBezTo>
                  <a:cubicBezTo>
                    <a:pt x="114544" y="90127"/>
                    <a:pt x="90127" y="114544"/>
                    <a:pt x="60000" y="114544"/>
                  </a:cubicBezTo>
                  <a:moveTo>
                    <a:pt x="60000" y="0"/>
                  </a:moveTo>
                  <a:cubicBezTo>
                    <a:pt x="26861" y="0"/>
                    <a:pt x="0" y="26861"/>
                    <a:pt x="0" y="60000"/>
                  </a:cubicBezTo>
                  <a:cubicBezTo>
                    <a:pt x="0" y="93138"/>
                    <a:pt x="26861" y="120000"/>
                    <a:pt x="60000" y="120000"/>
                  </a:cubicBezTo>
                  <a:cubicBezTo>
                    <a:pt x="93138" y="120000"/>
                    <a:pt x="120000" y="93138"/>
                    <a:pt x="120000" y="60000"/>
                  </a:cubicBezTo>
                  <a:cubicBezTo>
                    <a:pt x="120000" y="26861"/>
                    <a:pt x="93138" y="0"/>
                    <a:pt x="60000" y="0"/>
                  </a:cubicBezTo>
                  <a:moveTo>
                    <a:pt x="88494" y="38988"/>
                  </a:moveTo>
                  <a:cubicBezTo>
                    <a:pt x="86327" y="40255"/>
                    <a:pt x="83933" y="41172"/>
                    <a:pt x="81388" y="41666"/>
                  </a:cubicBezTo>
                  <a:cubicBezTo>
                    <a:pt x="79344" y="39522"/>
                    <a:pt x="76438" y="38188"/>
                    <a:pt x="73216" y="38188"/>
                  </a:cubicBezTo>
                  <a:cubicBezTo>
                    <a:pt x="67038" y="38188"/>
                    <a:pt x="62027" y="43122"/>
                    <a:pt x="62027" y="49200"/>
                  </a:cubicBezTo>
                  <a:cubicBezTo>
                    <a:pt x="62027" y="50061"/>
                    <a:pt x="62127" y="50900"/>
                    <a:pt x="62316" y="51711"/>
                  </a:cubicBezTo>
                  <a:cubicBezTo>
                    <a:pt x="53016" y="51250"/>
                    <a:pt x="44772" y="46866"/>
                    <a:pt x="39250" y="40200"/>
                  </a:cubicBezTo>
                  <a:cubicBezTo>
                    <a:pt x="38288" y="41833"/>
                    <a:pt x="37738" y="43716"/>
                    <a:pt x="37738" y="45738"/>
                  </a:cubicBezTo>
                  <a:cubicBezTo>
                    <a:pt x="37738" y="49561"/>
                    <a:pt x="39711" y="52933"/>
                    <a:pt x="42716" y="54905"/>
                  </a:cubicBezTo>
                  <a:cubicBezTo>
                    <a:pt x="40883" y="54850"/>
                    <a:pt x="39155" y="54355"/>
                    <a:pt x="37644" y="53527"/>
                  </a:cubicBezTo>
                  <a:cubicBezTo>
                    <a:pt x="37644" y="53577"/>
                    <a:pt x="37644" y="53616"/>
                    <a:pt x="37644" y="53666"/>
                  </a:cubicBezTo>
                  <a:cubicBezTo>
                    <a:pt x="37644" y="59005"/>
                    <a:pt x="41505" y="63455"/>
                    <a:pt x="46622" y="64466"/>
                  </a:cubicBezTo>
                  <a:cubicBezTo>
                    <a:pt x="45683" y="64722"/>
                    <a:pt x="44694" y="64850"/>
                    <a:pt x="43672" y="64850"/>
                  </a:cubicBezTo>
                  <a:cubicBezTo>
                    <a:pt x="42955" y="64850"/>
                    <a:pt x="42250" y="64783"/>
                    <a:pt x="41572" y="64655"/>
                  </a:cubicBezTo>
                  <a:cubicBezTo>
                    <a:pt x="42994" y="69033"/>
                    <a:pt x="47127" y="72216"/>
                    <a:pt x="52022" y="72305"/>
                  </a:cubicBezTo>
                  <a:cubicBezTo>
                    <a:pt x="48188" y="75261"/>
                    <a:pt x="43366" y="77016"/>
                    <a:pt x="38122" y="77016"/>
                  </a:cubicBezTo>
                  <a:cubicBezTo>
                    <a:pt x="37216" y="77016"/>
                    <a:pt x="36333" y="76972"/>
                    <a:pt x="35455" y="76872"/>
                  </a:cubicBezTo>
                  <a:cubicBezTo>
                    <a:pt x="40411" y="79988"/>
                    <a:pt x="46288" y="81816"/>
                    <a:pt x="52611" y="81816"/>
                  </a:cubicBezTo>
                  <a:cubicBezTo>
                    <a:pt x="73194" y="81816"/>
                    <a:pt x="84450" y="65033"/>
                    <a:pt x="84450" y="50477"/>
                  </a:cubicBezTo>
                  <a:cubicBezTo>
                    <a:pt x="84450" y="50000"/>
                    <a:pt x="84438" y="49527"/>
                    <a:pt x="84416" y="49055"/>
                  </a:cubicBezTo>
                  <a:cubicBezTo>
                    <a:pt x="86600" y="47500"/>
                    <a:pt x="88500" y="45561"/>
                    <a:pt x="90000" y="43355"/>
                  </a:cubicBezTo>
                  <a:cubicBezTo>
                    <a:pt x="87994" y="44227"/>
                    <a:pt x="85838" y="44816"/>
                    <a:pt x="83572" y="45083"/>
                  </a:cubicBezTo>
                  <a:cubicBezTo>
                    <a:pt x="85883" y="43722"/>
                    <a:pt x="87655" y="41566"/>
                    <a:pt x="88494" y="3898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9038" tIns="19038" rIns="19038" bIns="19038" anchor="ctr"/>
            <a:lstStyle/>
            <a:p>
              <a:endParaRPr lang="id-ID" sz="1600">
                <a:latin typeface="+mj-lt"/>
              </a:endParaRPr>
            </a:p>
          </p:txBody>
        </p:sp>
        <p:sp>
          <p:nvSpPr>
            <p:cNvPr id="20" name="Shape 4828">
              <a:extLst>
                <a:ext uri="{FF2B5EF4-FFF2-40B4-BE49-F238E27FC236}">
                  <a16:creationId xmlns:a16="http://schemas.microsoft.com/office/drawing/2014/main" id="{BE8F5F5D-1F68-49FA-B4C2-43911B70C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085" y="-648601"/>
              <a:ext cx="259674" cy="259674"/>
            </a:xfrm>
            <a:custGeom>
              <a:avLst/>
              <a:gdLst>
                <a:gd name="T0" fmla="*/ 65422 w 120000"/>
                <a:gd name="T1" fmla="*/ 47044 h 120000"/>
                <a:gd name="T2" fmla="*/ 69044 w 120000"/>
                <a:gd name="T3" fmla="*/ 43655 h 120000"/>
                <a:gd name="T4" fmla="*/ 73577 w 120000"/>
                <a:gd name="T5" fmla="*/ 43655 h 120000"/>
                <a:gd name="T6" fmla="*/ 73577 w 120000"/>
                <a:gd name="T7" fmla="*/ 35450 h 120000"/>
                <a:gd name="T8" fmla="*/ 66322 w 120000"/>
                <a:gd name="T9" fmla="*/ 35450 h 120000"/>
                <a:gd name="T10" fmla="*/ 54533 w 120000"/>
                <a:gd name="T11" fmla="*/ 46461 h 120000"/>
                <a:gd name="T12" fmla="*/ 54533 w 120000"/>
                <a:gd name="T13" fmla="*/ 51788 h 120000"/>
                <a:gd name="T14" fmla="*/ 49094 w 120000"/>
                <a:gd name="T15" fmla="*/ 51788 h 120000"/>
                <a:gd name="T16" fmla="*/ 49094 w 120000"/>
                <a:gd name="T17" fmla="*/ 60000 h 120000"/>
                <a:gd name="T18" fmla="*/ 54533 w 120000"/>
                <a:gd name="T19" fmla="*/ 60000 h 120000"/>
                <a:gd name="T20" fmla="*/ 54533 w 120000"/>
                <a:gd name="T21" fmla="*/ 84550 h 120000"/>
                <a:gd name="T22" fmla="*/ 65411 w 120000"/>
                <a:gd name="T23" fmla="*/ 84550 h 120000"/>
                <a:gd name="T24" fmla="*/ 65411 w 120000"/>
                <a:gd name="T25" fmla="*/ 60000 h 120000"/>
                <a:gd name="T26" fmla="*/ 72672 w 120000"/>
                <a:gd name="T27" fmla="*/ 60000 h 120000"/>
                <a:gd name="T28" fmla="*/ 73633 w 120000"/>
                <a:gd name="T29" fmla="*/ 51788 h 120000"/>
                <a:gd name="T30" fmla="*/ 65411 w 120000"/>
                <a:gd name="T31" fmla="*/ 51788 h 120000"/>
                <a:gd name="T32" fmla="*/ 65422 w 120000"/>
                <a:gd name="T33" fmla="*/ 47044 h 120000"/>
                <a:gd name="T34" fmla="*/ 60000 w 120000"/>
                <a:gd name="T35" fmla="*/ 114544 h 120000"/>
                <a:gd name="T36" fmla="*/ 5455 w 120000"/>
                <a:gd name="T37" fmla="*/ 60000 h 120000"/>
                <a:gd name="T38" fmla="*/ 60000 w 120000"/>
                <a:gd name="T39" fmla="*/ 5455 h 120000"/>
                <a:gd name="T40" fmla="*/ 114544 w 120000"/>
                <a:gd name="T41" fmla="*/ 60000 h 120000"/>
                <a:gd name="T42" fmla="*/ 60000 w 120000"/>
                <a:gd name="T43" fmla="*/ 114544 h 120000"/>
                <a:gd name="T44" fmla="*/ 60000 w 120000"/>
                <a:gd name="T45" fmla="*/ 0 h 120000"/>
                <a:gd name="T46" fmla="*/ 0 w 120000"/>
                <a:gd name="T47" fmla="*/ 60000 h 120000"/>
                <a:gd name="T48" fmla="*/ 60000 w 120000"/>
                <a:gd name="T49" fmla="*/ 120000 h 120000"/>
                <a:gd name="T50" fmla="*/ 120000 w 120000"/>
                <a:gd name="T51" fmla="*/ 60000 h 120000"/>
                <a:gd name="T52" fmla="*/ 60000 w 120000"/>
                <a:gd name="T53" fmla="*/ 0 h 120000"/>
                <a:gd name="T54" fmla="*/ 0 w 120000"/>
                <a:gd name="T55" fmla="*/ 0 h 120000"/>
                <a:gd name="T56" fmla="*/ 120000 w 120000"/>
                <a:gd name="T57" fmla="*/ 120000 h 1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T54" t="T55" r="T56" b="T57"/>
              <a:pathLst>
                <a:path w="120000" h="120000" extrusionOk="0">
                  <a:moveTo>
                    <a:pt x="65422" y="47044"/>
                  </a:moveTo>
                  <a:cubicBezTo>
                    <a:pt x="65422" y="44838"/>
                    <a:pt x="65650" y="43655"/>
                    <a:pt x="69044" y="43655"/>
                  </a:cubicBezTo>
                  <a:lnTo>
                    <a:pt x="73577" y="43655"/>
                  </a:lnTo>
                  <a:lnTo>
                    <a:pt x="73577" y="35450"/>
                  </a:lnTo>
                  <a:lnTo>
                    <a:pt x="66322" y="35450"/>
                  </a:lnTo>
                  <a:cubicBezTo>
                    <a:pt x="57605" y="35450"/>
                    <a:pt x="54533" y="39555"/>
                    <a:pt x="54533" y="46461"/>
                  </a:cubicBezTo>
                  <a:lnTo>
                    <a:pt x="54533" y="51788"/>
                  </a:lnTo>
                  <a:lnTo>
                    <a:pt x="49094" y="51788"/>
                  </a:lnTo>
                  <a:lnTo>
                    <a:pt x="49094" y="60000"/>
                  </a:lnTo>
                  <a:lnTo>
                    <a:pt x="54533" y="60000"/>
                  </a:lnTo>
                  <a:lnTo>
                    <a:pt x="54533" y="84550"/>
                  </a:lnTo>
                  <a:lnTo>
                    <a:pt x="65411" y="84550"/>
                  </a:lnTo>
                  <a:lnTo>
                    <a:pt x="65411" y="60000"/>
                  </a:lnTo>
                  <a:lnTo>
                    <a:pt x="72672" y="60000"/>
                  </a:lnTo>
                  <a:lnTo>
                    <a:pt x="73633" y="51788"/>
                  </a:lnTo>
                  <a:lnTo>
                    <a:pt x="65411" y="51788"/>
                  </a:lnTo>
                  <a:cubicBezTo>
                    <a:pt x="65411" y="51788"/>
                    <a:pt x="65422" y="47044"/>
                    <a:pt x="65422" y="47044"/>
                  </a:cubicBezTo>
                  <a:close/>
                  <a:moveTo>
                    <a:pt x="60000" y="114544"/>
                  </a:moveTo>
                  <a:cubicBezTo>
                    <a:pt x="29872" y="114544"/>
                    <a:pt x="5455" y="90127"/>
                    <a:pt x="5455" y="60000"/>
                  </a:cubicBezTo>
                  <a:cubicBezTo>
                    <a:pt x="5455" y="29877"/>
                    <a:pt x="29872" y="5455"/>
                    <a:pt x="60000" y="5455"/>
                  </a:cubicBezTo>
                  <a:cubicBezTo>
                    <a:pt x="90127" y="5455"/>
                    <a:pt x="114544" y="29877"/>
                    <a:pt x="114544" y="60000"/>
                  </a:cubicBezTo>
                  <a:cubicBezTo>
                    <a:pt x="114544" y="90127"/>
                    <a:pt x="90127" y="114544"/>
                    <a:pt x="60000" y="114544"/>
                  </a:cubicBezTo>
                  <a:moveTo>
                    <a:pt x="60000" y="0"/>
                  </a:moveTo>
                  <a:cubicBezTo>
                    <a:pt x="26861" y="0"/>
                    <a:pt x="0" y="26861"/>
                    <a:pt x="0" y="60000"/>
                  </a:cubicBezTo>
                  <a:cubicBezTo>
                    <a:pt x="0" y="93138"/>
                    <a:pt x="26861" y="120000"/>
                    <a:pt x="60000" y="120000"/>
                  </a:cubicBezTo>
                  <a:cubicBezTo>
                    <a:pt x="93138" y="120000"/>
                    <a:pt x="120000" y="93138"/>
                    <a:pt x="120000" y="60000"/>
                  </a:cubicBezTo>
                  <a:cubicBezTo>
                    <a:pt x="120000" y="26861"/>
                    <a:pt x="93138" y="0"/>
                    <a:pt x="600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9038" tIns="19038" rIns="19038" bIns="19038" anchor="ctr"/>
            <a:lstStyle/>
            <a:p>
              <a:endParaRPr lang="id-ID" sz="1600">
                <a:latin typeface="+mj-lt"/>
              </a:endParaRPr>
            </a:p>
          </p:txBody>
        </p:sp>
        <p:sp>
          <p:nvSpPr>
            <p:cNvPr id="21" name="Shape 4832">
              <a:extLst>
                <a:ext uri="{FF2B5EF4-FFF2-40B4-BE49-F238E27FC236}">
                  <a16:creationId xmlns:a16="http://schemas.microsoft.com/office/drawing/2014/main" id="{F41ED7D6-492C-4A18-9E6B-6AB3661C3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996" y="-648601"/>
              <a:ext cx="259674" cy="259674"/>
            </a:xfrm>
            <a:custGeom>
              <a:avLst/>
              <a:gdLst>
                <a:gd name="T0" fmla="*/ 81805 w 120000"/>
                <a:gd name="T1" fmla="*/ 40883 h 120000"/>
                <a:gd name="T2" fmla="*/ 76350 w 120000"/>
                <a:gd name="T3" fmla="*/ 40883 h 120000"/>
                <a:gd name="T4" fmla="*/ 76350 w 120000"/>
                <a:gd name="T5" fmla="*/ 49072 h 120000"/>
                <a:gd name="T6" fmla="*/ 68138 w 120000"/>
                <a:gd name="T7" fmla="*/ 49072 h 120000"/>
                <a:gd name="T8" fmla="*/ 68138 w 120000"/>
                <a:gd name="T9" fmla="*/ 54533 h 120000"/>
                <a:gd name="T10" fmla="*/ 76350 w 120000"/>
                <a:gd name="T11" fmla="*/ 54533 h 120000"/>
                <a:gd name="T12" fmla="*/ 76350 w 120000"/>
                <a:gd name="T13" fmla="*/ 62683 h 120000"/>
                <a:gd name="T14" fmla="*/ 81805 w 120000"/>
                <a:gd name="T15" fmla="*/ 62683 h 120000"/>
                <a:gd name="T16" fmla="*/ 81805 w 120000"/>
                <a:gd name="T17" fmla="*/ 54533 h 120000"/>
                <a:gd name="T18" fmla="*/ 90027 w 120000"/>
                <a:gd name="T19" fmla="*/ 54533 h 120000"/>
                <a:gd name="T20" fmla="*/ 90027 w 120000"/>
                <a:gd name="T21" fmla="*/ 49072 h 120000"/>
                <a:gd name="T22" fmla="*/ 81805 w 120000"/>
                <a:gd name="T23" fmla="*/ 49072 h 120000"/>
                <a:gd name="T24" fmla="*/ 81805 w 120000"/>
                <a:gd name="T25" fmla="*/ 40883 h 120000"/>
                <a:gd name="T26" fmla="*/ 51783 w 120000"/>
                <a:gd name="T27" fmla="*/ 77477 h 120000"/>
                <a:gd name="T28" fmla="*/ 44838 w 120000"/>
                <a:gd name="T29" fmla="*/ 71772 h 120000"/>
                <a:gd name="T30" fmla="*/ 52477 w 120000"/>
                <a:gd name="T31" fmla="*/ 66272 h 120000"/>
                <a:gd name="T32" fmla="*/ 52477 w 120000"/>
                <a:gd name="T33" fmla="*/ 65127 h 120000"/>
                <a:gd name="T34" fmla="*/ 52483 w 120000"/>
                <a:gd name="T35" fmla="*/ 65127 h 120000"/>
                <a:gd name="T36" fmla="*/ 52583 w 120000"/>
                <a:gd name="T37" fmla="*/ 66272 h 120000"/>
                <a:gd name="T38" fmla="*/ 55122 w 120000"/>
                <a:gd name="T39" fmla="*/ 66666 h 120000"/>
                <a:gd name="T40" fmla="*/ 55927 w 120000"/>
                <a:gd name="T41" fmla="*/ 67244 h 120000"/>
                <a:gd name="T42" fmla="*/ 59416 w 120000"/>
                <a:gd name="T43" fmla="*/ 70911 h 120000"/>
                <a:gd name="T44" fmla="*/ 59538 w 120000"/>
                <a:gd name="T45" fmla="*/ 71966 h 120000"/>
                <a:gd name="T46" fmla="*/ 51783 w 120000"/>
                <a:gd name="T47" fmla="*/ 77477 h 120000"/>
                <a:gd name="T48" fmla="*/ 47455 w 120000"/>
                <a:gd name="T49" fmla="*/ 48550 h 120000"/>
                <a:gd name="T50" fmla="*/ 48633 w 120000"/>
                <a:gd name="T51" fmla="*/ 43366 h 120000"/>
                <a:gd name="T52" fmla="*/ 50911 w 120000"/>
                <a:gd name="T53" fmla="*/ 42294 h 120000"/>
                <a:gd name="T54" fmla="*/ 50911 w 120000"/>
                <a:gd name="T55" fmla="*/ 41161 h 120000"/>
                <a:gd name="T56" fmla="*/ 51011 w 120000"/>
                <a:gd name="T57" fmla="*/ 42294 h 120000"/>
                <a:gd name="T58" fmla="*/ 56605 w 120000"/>
                <a:gd name="T59" fmla="*/ 49194 h 120000"/>
                <a:gd name="T60" fmla="*/ 55388 w 120000"/>
                <a:gd name="T61" fmla="*/ 54494 h 120000"/>
                <a:gd name="T62" fmla="*/ 53055 w 120000"/>
                <a:gd name="T63" fmla="*/ 55561 h 120000"/>
                <a:gd name="T64" fmla="*/ 53050 w 120000"/>
                <a:gd name="T65" fmla="*/ 55561 h 120000"/>
                <a:gd name="T66" fmla="*/ 47455 w 120000"/>
                <a:gd name="T67" fmla="*/ 48550 h 120000"/>
                <a:gd name="T68" fmla="*/ 60211 w 120000"/>
                <a:gd name="T69" fmla="*/ 62200 h 120000"/>
                <a:gd name="T70" fmla="*/ 57455 w 120000"/>
                <a:gd name="T71" fmla="*/ 59144 h 120000"/>
                <a:gd name="T72" fmla="*/ 59383 w 120000"/>
                <a:gd name="T73" fmla="*/ 56377 h 120000"/>
                <a:gd name="T74" fmla="*/ 63255 w 120000"/>
                <a:gd name="T75" fmla="*/ 48800 h 120000"/>
                <a:gd name="T76" fmla="*/ 61388 w 120000"/>
                <a:gd name="T77" fmla="*/ 42550 h 120000"/>
                <a:gd name="T78" fmla="*/ 62433 w 120000"/>
                <a:gd name="T79" fmla="*/ 42550 h 120000"/>
                <a:gd name="T80" fmla="*/ 68200 w 120000"/>
                <a:gd name="T81" fmla="*/ 38183 h 120000"/>
                <a:gd name="T82" fmla="*/ 52572 w 120000"/>
                <a:gd name="T83" fmla="*/ 38183 h 120000"/>
                <a:gd name="T84" fmla="*/ 40805 w 120000"/>
                <a:gd name="T85" fmla="*/ 48716 h 120000"/>
                <a:gd name="T86" fmla="*/ 50761 w 120000"/>
                <a:gd name="T87" fmla="*/ 59155 h 120000"/>
                <a:gd name="T88" fmla="*/ 50627 w 120000"/>
                <a:gd name="T89" fmla="*/ 60377 h 120000"/>
                <a:gd name="T90" fmla="*/ 51200 w 120000"/>
                <a:gd name="T91" fmla="*/ 62777 h 120000"/>
                <a:gd name="T92" fmla="*/ 38166 w 120000"/>
                <a:gd name="T93" fmla="*/ 73150 h 120000"/>
                <a:gd name="T94" fmla="*/ 51805 w 120000"/>
                <a:gd name="T95" fmla="*/ 81816 h 120000"/>
                <a:gd name="T96" fmla="*/ 64944 w 120000"/>
                <a:gd name="T97" fmla="*/ 71444 h 120000"/>
                <a:gd name="T98" fmla="*/ 60211 w 120000"/>
                <a:gd name="T99" fmla="*/ 62200 h 120000"/>
                <a:gd name="T100" fmla="*/ 60000 w 120000"/>
                <a:gd name="T101" fmla="*/ 114544 h 120000"/>
                <a:gd name="T102" fmla="*/ 5455 w 120000"/>
                <a:gd name="T103" fmla="*/ 60000 h 120000"/>
                <a:gd name="T104" fmla="*/ 60000 w 120000"/>
                <a:gd name="T105" fmla="*/ 5455 h 120000"/>
                <a:gd name="T106" fmla="*/ 114544 w 120000"/>
                <a:gd name="T107" fmla="*/ 60000 h 120000"/>
                <a:gd name="T108" fmla="*/ 60000 w 120000"/>
                <a:gd name="T109" fmla="*/ 114544 h 120000"/>
                <a:gd name="T110" fmla="*/ 60000 w 120000"/>
                <a:gd name="T111" fmla="*/ 0 h 120000"/>
                <a:gd name="T112" fmla="*/ 0 w 120000"/>
                <a:gd name="T113" fmla="*/ 60000 h 120000"/>
                <a:gd name="T114" fmla="*/ 60000 w 120000"/>
                <a:gd name="T115" fmla="*/ 120000 h 120000"/>
                <a:gd name="T116" fmla="*/ 120000 w 120000"/>
                <a:gd name="T117" fmla="*/ 60000 h 120000"/>
                <a:gd name="T118" fmla="*/ 60000 w 120000"/>
                <a:gd name="T119" fmla="*/ 0 h 120000"/>
                <a:gd name="T120" fmla="*/ 0 w 120000"/>
                <a:gd name="T121" fmla="*/ 0 h 120000"/>
                <a:gd name="T122" fmla="*/ 120000 w 120000"/>
                <a:gd name="T123" fmla="*/ 120000 h 1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0000" h="120000" extrusionOk="0">
                  <a:moveTo>
                    <a:pt x="81805" y="40883"/>
                  </a:moveTo>
                  <a:lnTo>
                    <a:pt x="76350" y="40883"/>
                  </a:lnTo>
                  <a:lnTo>
                    <a:pt x="76350" y="49072"/>
                  </a:lnTo>
                  <a:lnTo>
                    <a:pt x="68138" y="49072"/>
                  </a:lnTo>
                  <a:lnTo>
                    <a:pt x="68138" y="54533"/>
                  </a:lnTo>
                  <a:lnTo>
                    <a:pt x="76350" y="54533"/>
                  </a:lnTo>
                  <a:lnTo>
                    <a:pt x="76350" y="62683"/>
                  </a:lnTo>
                  <a:lnTo>
                    <a:pt x="81805" y="62683"/>
                  </a:lnTo>
                  <a:lnTo>
                    <a:pt x="81805" y="54533"/>
                  </a:lnTo>
                  <a:lnTo>
                    <a:pt x="90027" y="54533"/>
                  </a:lnTo>
                  <a:lnTo>
                    <a:pt x="90027" y="49072"/>
                  </a:lnTo>
                  <a:lnTo>
                    <a:pt x="81805" y="49072"/>
                  </a:lnTo>
                  <a:cubicBezTo>
                    <a:pt x="81805" y="49072"/>
                    <a:pt x="81805" y="40883"/>
                    <a:pt x="81805" y="40883"/>
                  </a:cubicBezTo>
                  <a:close/>
                  <a:moveTo>
                    <a:pt x="51783" y="77477"/>
                  </a:moveTo>
                  <a:cubicBezTo>
                    <a:pt x="47888" y="77477"/>
                    <a:pt x="44838" y="74972"/>
                    <a:pt x="44838" y="71772"/>
                  </a:cubicBezTo>
                  <a:cubicBezTo>
                    <a:pt x="44838" y="68844"/>
                    <a:pt x="48405" y="66272"/>
                    <a:pt x="52477" y="66272"/>
                  </a:cubicBezTo>
                  <a:lnTo>
                    <a:pt x="52477" y="65127"/>
                  </a:lnTo>
                  <a:lnTo>
                    <a:pt x="52483" y="65127"/>
                  </a:lnTo>
                  <a:lnTo>
                    <a:pt x="52583" y="66272"/>
                  </a:lnTo>
                  <a:cubicBezTo>
                    <a:pt x="53466" y="66277"/>
                    <a:pt x="54316" y="66411"/>
                    <a:pt x="55122" y="66666"/>
                  </a:cubicBezTo>
                  <a:lnTo>
                    <a:pt x="55927" y="67244"/>
                  </a:lnTo>
                  <a:cubicBezTo>
                    <a:pt x="58000" y="68727"/>
                    <a:pt x="59094" y="69561"/>
                    <a:pt x="59416" y="70911"/>
                  </a:cubicBezTo>
                  <a:cubicBezTo>
                    <a:pt x="59500" y="71261"/>
                    <a:pt x="59538" y="71616"/>
                    <a:pt x="59538" y="71966"/>
                  </a:cubicBezTo>
                  <a:cubicBezTo>
                    <a:pt x="59538" y="75622"/>
                    <a:pt x="56927" y="77477"/>
                    <a:pt x="51783" y="77477"/>
                  </a:cubicBezTo>
                  <a:moveTo>
                    <a:pt x="47455" y="48550"/>
                  </a:moveTo>
                  <a:cubicBezTo>
                    <a:pt x="47194" y="46455"/>
                    <a:pt x="47633" y="44522"/>
                    <a:pt x="48633" y="43366"/>
                  </a:cubicBezTo>
                  <a:cubicBezTo>
                    <a:pt x="49244" y="42666"/>
                    <a:pt x="50033" y="42294"/>
                    <a:pt x="50911" y="42294"/>
                  </a:cubicBezTo>
                  <a:lnTo>
                    <a:pt x="50911" y="41161"/>
                  </a:lnTo>
                  <a:lnTo>
                    <a:pt x="51011" y="42294"/>
                  </a:lnTo>
                  <a:cubicBezTo>
                    <a:pt x="53627" y="42377"/>
                    <a:pt x="56138" y="45472"/>
                    <a:pt x="56605" y="49194"/>
                  </a:cubicBezTo>
                  <a:cubicBezTo>
                    <a:pt x="56872" y="51327"/>
                    <a:pt x="56416" y="53311"/>
                    <a:pt x="55388" y="54494"/>
                  </a:cubicBezTo>
                  <a:cubicBezTo>
                    <a:pt x="54777" y="55194"/>
                    <a:pt x="54011" y="55566"/>
                    <a:pt x="53055" y="55561"/>
                  </a:cubicBezTo>
                  <a:lnTo>
                    <a:pt x="53050" y="55561"/>
                  </a:lnTo>
                  <a:cubicBezTo>
                    <a:pt x="50483" y="55488"/>
                    <a:pt x="47922" y="52272"/>
                    <a:pt x="47455" y="48550"/>
                  </a:cubicBezTo>
                  <a:moveTo>
                    <a:pt x="60211" y="62200"/>
                  </a:moveTo>
                  <a:cubicBezTo>
                    <a:pt x="58811" y="61161"/>
                    <a:pt x="57505" y="59622"/>
                    <a:pt x="57455" y="59144"/>
                  </a:cubicBezTo>
                  <a:cubicBezTo>
                    <a:pt x="57455" y="58327"/>
                    <a:pt x="57455" y="57950"/>
                    <a:pt x="59383" y="56377"/>
                  </a:cubicBezTo>
                  <a:cubicBezTo>
                    <a:pt x="61877" y="54333"/>
                    <a:pt x="63255" y="51638"/>
                    <a:pt x="63255" y="48800"/>
                  </a:cubicBezTo>
                  <a:cubicBezTo>
                    <a:pt x="63255" y="46344"/>
                    <a:pt x="62566" y="44150"/>
                    <a:pt x="61388" y="42550"/>
                  </a:cubicBezTo>
                  <a:lnTo>
                    <a:pt x="62433" y="42550"/>
                  </a:lnTo>
                  <a:lnTo>
                    <a:pt x="68200" y="38183"/>
                  </a:lnTo>
                  <a:lnTo>
                    <a:pt x="52572" y="38183"/>
                  </a:lnTo>
                  <a:cubicBezTo>
                    <a:pt x="46305" y="38183"/>
                    <a:pt x="40805" y="43105"/>
                    <a:pt x="40805" y="48716"/>
                  </a:cubicBezTo>
                  <a:cubicBezTo>
                    <a:pt x="40805" y="54511"/>
                    <a:pt x="45050" y="58916"/>
                    <a:pt x="50761" y="59155"/>
                  </a:cubicBezTo>
                  <a:cubicBezTo>
                    <a:pt x="50672" y="59566"/>
                    <a:pt x="50627" y="59972"/>
                    <a:pt x="50627" y="60377"/>
                  </a:cubicBezTo>
                  <a:cubicBezTo>
                    <a:pt x="50627" y="61211"/>
                    <a:pt x="50816" y="62011"/>
                    <a:pt x="51200" y="62777"/>
                  </a:cubicBezTo>
                  <a:cubicBezTo>
                    <a:pt x="44127" y="62827"/>
                    <a:pt x="38166" y="67561"/>
                    <a:pt x="38166" y="73150"/>
                  </a:cubicBezTo>
                  <a:cubicBezTo>
                    <a:pt x="38166" y="78172"/>
                    <a:pt x="43905" y="81816"/>
                    <a:pt x="51805" y="81816"/>
                  </a:cubicBezTo>
                  <a:cubicBezTo>
                    <a:pt x="60338" y="81816"/>
                    <a:pt x="64944" y="76477"/>
                    <a:pt x="64944" y="71444"/>
                  </a:cubicBezTo>
                  <a:cubicBezTo>
                    <a:pt x="64944" y="67266"/>
                    <a:pt x="63661" y="64755"/>
                    <a:pt x="60211" y="62200"/>
                  </a:cubicBezTo>
                  <a:moveTo>
                    <a:pt x="60000" y="114544"/>
                  </a:moveTo>
                  <a:cubicBezTo>
                    <a:pt x="29877" y="114544"/>
                    <a:pt x="5455" y="90127"/>
                    <a:pt x="5455" y="60000"/>
                  </a:cubicBezTo>
                  <a:cubicBezTo>
                    <a:pt x="5455" y="29877"/>
                    <a:pt x="29877" y="5455"/>
                    <a:pt x="60000" y="5455"/>
                  </a:cubicBezTo>
                  <a:cubicBezTo>
                    <a:pt x="90127" y="5455"/>
                    <a:pt x="114544" y="29877"/>
                    <a:pt x="114544" y="60000"/>
                  </a:cubicBezTo>
                  <a:cubicBezTo>
                    <a:pt x="114544" y="90127"/>
                    <a:pt x="90127" y="114544"/>
                    <a:pt x="60000" y="114544"/>
                  </a:cubicBezTo>
                  <a:moveTo>
                    <a:pt x="60000" y="0"/>
                  </a:moveTo>
                  <a:cubicBezTo>
                    <a:pt x="26866" y="0"/>
                    <a:pt x="0" y="26861"/>
                    <a:pt x="0" y="60000"/>
                  </a:cubicBezTo>
                  <a:cubicBezTo>
                    <a:pt x="0" y="93138"/>
                    <a:pt x="26866" y="120000"/>
                    <a:pt x="60000" y="120000"/>
                  </a:cubicBezTo>
                  <a:cubicBezTo>
                    <a:pt x="93138" y="120000"/>
                    <a:pt x="120000" y="93138"/>
                    <a:pt x="120000" y="60000"/>
                  </a:cubicBezTo>
                  <a:cubicBezTo>
                    <a:pt x="120000" y="26861"/>
                    <a:pt x="93138" y="0"/>
                    <a:pt x="600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9038" tIns="19038" rIns="19038" bIns="19038" anchor="ctr"/>
            <a:lstStyle/>
            <a:p>
              <a:endParaRPr lang="id-ID" sz="1600">
                <a:latin typeface="+mj-lt"/>
              </a:endParaRPr>
            </a:p>
          </p:txBody>
        </p:sp>
        <p:sp>
          <p:nvSpPr>
            <p:cNvPr id="22" name="Shape 4833">
              <a:extLst>
                <a:ext uri="{FF2B5EF4-FFF2-40B4-BE49-F238E27FC236}">
                  <a16:creationId xmlns:a16="http://schemas.microsoft.com/office/drawing/2014/main" id="{B0475629-6BD3-434F-AF11-1652CCA9F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8907" y="-648601"/>
              <a:ext cx="259674" cy="259674"/>
            </a:xfrm>
            <a:custGeom>
              <a:avLst/>
              <a:gdLst>
                <a:gd name="T0" fmla="*/ 60000 w 120000"/>
                <a:gd name="T1" fmla="*/ 114544 h 120000"/>
                <a:gd name="T2" fmla="*/ 5455 w 120000"/>
                <a:gd name="T3" fmla="*/ 60000 h 120000"/>
                <a:gd name="T4" fmla="*/ 60000 w 120000"/>
                <a:gd name="T5" fmla="*/ 5455 h 120000"/>
                <a:gd name="T6" fmla="*/ 114544 w 120000"/>
                <a:gd name="T7" fmla="*/ 60000 h 120000"/>
                <a:gd name="T8" fmla="*/ 60000 w 120000"/>
                <a:gd name="T9" fmla="*/ 114544 h 120000"/>
                <a:gd name="T10" fmla="*/ 60000 w 120000"/>
                <a:gd name="T11" fmla="*/ 0 h 120000"/>
                <a:gd name="T12" fmla="*/ 0 w 120000"/>
                <a:gd name="T13" fmla="*/ 60000 h 120000"/>
                <a:gd name="T14" fmla="*/ 60000 w 120000"/>
                <a:gd name="T15" fmla="*/ 120000 h 120000"/>
                <a:gd name="T16" fmla="*/ 120000 w 120000"/>
                <a:gd name="T17" fmla="*/ 60000 h 120000"/>
                <a:gd name="T18" fmla="*/ 60000 w 120000"/>
                <a:gd name="T19" fmla="*/ 0 h 120000"/>
                <a:gd name="T20" fmla="*/ 74611 w 120000"/>
                <a:gd name="T21" fmla="*/ 51777 h 120000"/>
                <a:gd name="T22" fmla="*/ 65444 w 120000"/>
                <a:gd name="T23" fmla="*/ 56644 h 120000"/>
                <a:gd name="T24" fmla="*/ 65455 w 120000"/>
                <a:gd name="T25" fmla="*/ 51816 h 120000"/>
                <a:gd name="T26" fmla="*/ 54544 w 120000"/>
                <a:gd name="T27" fmla="*/ 51816 h 120000"/>
                <a:gd name="T28" fmla="*/ 54544 w 120000"/>
                <a:gd name="T29" fmla="*/ 81816 h 120000"/>
                <a:gd name="T30" fmla="*/ 65455 w 120000"/>
                <a:gd name="T31" fmla="*/ 81816 h 120000"/>
                <a:gd name="T32" fmla="*/ 65455 w 120000"/>
                <a:gd name="T33" fmla="*/ 65455 h 120000"/>
                <a:gd name="T34" fmla="*/ 70088 w 120000"/>
                <a:gd name="T35" fmla="*/ 59961 h 120000"/>
                <a:gd name="T36" fmla="*/ 73638 w 120000"/>
                <a:gd name="T37" fmla="*/ 65455 h 120000"/>
                <a:gd name="T38" fmla="*/ 73638 w 120000"/>
                <a:gd name="T39" fmla="*/ 81816 h 120000"/>
                <a:gd name="T40" fmla="*/ 84544 w 120000"/>
                <a:gd name="T41" fmla="*/ 81816 h 120000"/>
                <a:gd name="T42" fmla="*/ 84544 w 120000"/>
                <a:gd name="T43" fmla="*/ 65455 h 120000"/>
                <a:gd name="T44" fmla="*/ 74611 w 120000"/>
                <a:gd name="T45" fmla="*/ 51777 h 120000"/>
                <a:gd name="T46" fmla="*/ 38183 w 120000"/>
                <a:gd name="T47" fmla="*/ 81816 h 120000"/>
                <a:gd name="T48" fmla="*/ 49050 w 120000"/>
                <a:gd name="T49" fmla="*/ 81816 h 120000"/>
                <a:gd name="T50" fmla="*/ 49050 w 120000"/>
                <a:gd name="T51" fmla="*/ 51777 h 120000"/>
                <a:gd name="T52" fmla="*/ 38183 w 120000"/>
                <a:gd name="T53" fmla="*/ 51777 h 120000"/>
                <a:gd name="T54" fmla="*/ 38183 w 120000"/>
                <a:gd name="T55" fmla="*/ 81816 h 120000"/>
                <a:gd name="T56" fmla="*/ 43616 w 120000"/>
                <a:gd name="T57" fmla="*/ 38183 h 120000"/>
                <a:gd name="T58" fmla="*/ 38183 w 120000"/>
                <a:gd name="T59" fmla="*/ 43644 h 120000"/>
                <a:gd name="T60" fmla="*/ 43616 w 120000"/>
                <a:gd name="T61" fmla="*/ 49105 h 120000"/>
                <a:gd name="T62" fmla="*/ 49050 w 120000"/>
                <a:gd name="T63" fmla="*/ 43644 h 120000"/>
                <a:gd name="T64" fmla="*/ 43616 w 120000"/>
                <a:gd name="T65" fmla="*/ 38183 h 120000"/>
                <a:gd name="T66" fmla="*/ 0 w 120000"/>
                <a:gd name="T67" fmla="*/ 0 h 120000"/>
                <a:gd name="T68" fmla="*/ 120000 w 120000"/>
                <a:gd name="T69" fmla="*/ 120000 h 1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120000" h="120000" extrusionOk="0">
                  <a:moveTo>
                    <a:pt x="60000" y="114544"/>
                  </a:moveTo>
                  <a:cubicBezTo>
                    <a:pt x="29872" y="114544"/>
                    <a:pt x="5455" y="90127"/>
                    <a:pt x="5455" y="60000"/>
                  </a:cubicBezTo>
                  <a:cubicBezTo>
                    <a:pt x="5455" y="29877"/>
                    <a:pt x="29872" y="5455"/>
                    <a:pt x="60000" y="5455"/>
                  </a:cubicBezTo>
                  <a:cubicBezTo>
                    <a:pt x="90127" y="5455"/>
                    <a:pt x="114544" y="29877"/>
                    <a:pt x="114544" y="60000"/>
                  </a:cubicBezTo>
                  <a:cubicBezTo>
                    <a:pt x="114544" y="90127"/>
                    <a:pt x="90127" y="114544"/>
                    <a:pt x="60000" y="114544"/>
                  </a:cubicBezTo>
                  <a:moveTo>
                    <a:pt x="60000" y="0"/>
                  </a:moveTo>
                  <a:cubicBezTo>
                    <a:pt x="26866" y="0"/>
                    <a:pt x="0" y="26861"/>
                    <a:pt x="0" y="60000"/>
                  </a:cubicBezTo>
                  <a:cubicBezTo>
                    <a:pt x="0" y="93138"/>
                    <a:pt x="26866" y="120000"/>
                    <a:pt x="60000" y="120000"/>
                  </a:cubicBezTo>
                  <a:cubicBezTo>
                    <a:pt x="93133" y="120000"/>
                    <a:pt x="120000" y="93138"/>
                    <a:pt x="120000" y="60000"/>
                  </a:cubicBezTo>
                  <a:cubicBezTo>
                    <a:pt x="120000" y="26861"/>
                    <a:pt x="93133" y="0"/>
                    <a:pt x="60000" y="0"/>
                  </a:cubicBezTo>
                  <a:moveTo>
                    <a:pt x="74611" y="51777"/>
                  </a:moveTo>
                  <a:cubicBezTo>
                    <a:pt x="66527" y="51777"/>
                    <a:pt x="65444" y="56644"/>
                    <a:pt x="65444" y="56644"/>
                  </a:cubicBezTo>
                  <a:lnTo>
                    <a:pt x="65455" y="51816"/>
                  </a:lnTo>
                  <a:lnTo>
                    <a:pt x="54544" y="51816"/>
                  </a:lnTo>
                  <a:lnTo>
                    <a:pt x="54544" y="81816"/>
                  </a:lnTo>
                  <a:lnTo>
                    <a:pt x="65455" y="81816"/>
                  </a:lnTo>
                  <a:lnTo>
                    <a:pt x="65455" y="65455"/>
                  </a:lnTo>
                  <a:cubicBezTo>
                    <a:pt x="65455" y="65455"/>
                    <a:pt x="65455" y="59961"/>
                    <a:pt x="70088" y="59961"/>
                  </a:cubicBezTo>
                  <a:cubicBezTo>
                    <a:pt x="72700" y="59961"/>
                    <a:pt x="73638" y="62400"/>
                    <a:pt x="73638" y="65455"/>
                  </a:cubicBezTo>
                  <a:lnTo>
                    <a:pt x="73638" y="81816"/>
                  </a:lnTo>
                  <a:lnTo>
                    <a:pt x="84544" y="81816"/>
                  </a:lnTo>
                  <a:lnTo>
                    <a:pt x="84544" y="65455"/>
                  </a:lnTo>
                  <a:cubicBezTo>
                    <a:pt x="84544" y="56916"/>
                    <a:pt x="80833" y="51777"/>
                    <a:pt x="74611" y="51777"/>
                  </a:cubicBezTo>
                  <a:moveTo>
                    <a:pt x="38183" y="81816"/>
                  </a:moveTo>
                  <a:lnTo>
                    <a:pt x="49050" y="81816"/>
                  </a:lnTo>
                  <a:lnTo>
                    <a:pt x="49050" y="51777"/>
                  </a:lnTo>
                  <a:lnTo>
                    <a:pt x="38183" y="51777"/>
                  </a:lnTo>
                  <a:cubicBezTo>
                    <a:pt x="38183" y="51777"/>
                    <a:pt x="38183" y="81816"/>
                    <a:pt x="38183" y="81816"/>
                  </a:cubicBezTo>
                  <a:close/>
                  <a:moveTo>
                    <a:pt x="43616" y="38183"/>
                  </a:moveTo>
                  <a:cubicBezTo>
                    <a:pt x="40616" y="38183"/>
                    <a:pt x="38183" y="40627"/>
                    <a:pt x="38183" y="43644"/>
                  </a:cubicBezTo>
                  <a:cubicBezTo>
                    <a:pt x="38183" y="46661"/>
                    <a:pt x="40616" y="49105"/>
                    <a:pt x="43616" y="49105"/>
                  </a:cubicBezTo>
                  <a:cubicBezTo>
                    <a:pt x="46616" y="49105"/>
                    <a:pt x="49050" y="46661"/>
                    <a:pt x="49050" y="43644"/>
                  </a:cubicBezTo>
                  <a:cubicBezTo>
                    <a:pt x="49050" y="40627"/>
                    <a:pt x="46616" y="38183"/>
                    <a:pt x="43616" y="3818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9038" tIns="19038" rIns="19038" bIns="19038" anchor="ctr"/>
            <a:lstStyle/>
            <a:p>
              <a:endParaRPr lang="id-ID" sz="16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907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B0C5A83-CF2D-4428-9501-AD6ED573BB03}"/>
              </a:ext>
            </a:extLst>
          </p:cNvPr>
          <p:cNvSpPr txBox="1"/>
          <p:nvPr/>
        </p:nvSpPr>
        <p:spPr>
          <a:xfrm>
            <a:off x="4413488" y="2758572"/>
            <a:ext cx="3365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Thanks</a:t>
            </a:r>
            <a:endParaRPr 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16934-137A-4C70-9A33-EFED6C97B8C6}"/>
              </a:ext>
            </a:extLst>
          </p:cNvPr>
          <p:cNvSpPr txBox="1"/>
          <p:nvPr/>
        </p:nvSpPr>
        <p:spPr>
          <a:xfrm>
            <a:off x="4459711" y="3688153"/>
            <a:ext cx="318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Healthy Lifestyle </a:t>
            </a:r>
            <a:r>
              <a:rPr lang="id-ID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Template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90FF375-04BA-4911-8177-900D080259FF}"/>
              </a:ext>
            </a:extLst>
          </p:cNvPr>
          <p:cNvSpPr/>
          <p:nvPr/>
        </p:nvSpPr>
        <p:spPr>
          <a:xfrm rot="1800000">
            <a:off x="8233166" y="1888950"/>
            <a:ext cx="285375" cy="2460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68FEA1B-4889-48FB-98C8-E0C8EE4665FA}"/>
              </a:ext>
            </a:extLst>
          </p:cNvPr>
          <p:cNvSpPr/>
          <p:nvPr/>
        </p:nvSpPr>
        <p:spPr>
          <a:xfrm rot="17100000">
            <a:off x="2619643" y="3860897"/>
            <a:ext cx="309999" cy="2672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7AE5FC0-79BE-4F5E-8DBC-BA6EBD5352F8}"/>
              </a:ext>
            </a:extLst>
          </p:cNvPr>
          <p:cNvSpPr/>
          <p:nvPr/>
        </p:nvSpPr>
        <p:spPr>
          <a:xfrm rot="20655956">
            <a:off x="3622173" y="1553429"/>
            <a:ext cx="194196" cy="167410"/>
          </a:xfrm>
          <a:prstGeom prst="triangl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733A824-7A19-47A4-9C83-1FA2FC0E5A5C}"/>
              </a:ext>
            </a:extLst>
          </p:cNvPr>
          <p:cNvSpPr/>
          <p:nvPr/>
        </p:nvSpPr>
        <p:spPr>
          <a:xfrm rot="17100000">
            <a:off x="7977479" y="4969644"/>
            <a:ext cx="221960" cy="19134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0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A79403B-99D3-4833-A62D-DC08DE5017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518160" y="555514"/>
            <a:ext cx="11155680" cy="5746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247905" y="2949483"/>
            <a:ext cx="4758244" cy="10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r>
              <a:rPr lang="id-ID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5247905" y="2123931"/>
            <a:ext cx="3605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600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About </a:t>
            </a:r>
            <a:r>
              <a:rPr lang="id-ID" sz="3600" b="1" spc="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Care</a:t>
            </a:r>
            <a:endParaRPr lang="en-ID" sz="3600" b="1" spc="6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2317543" y="4783794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Name Here</a:t>
            </a:r>
            <a:endParaRPr lang="en-ID" sz="2000" b="1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7AD4114-A36D-4A5F-9B1E-A9FFCD6391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9" b="18679"/>
          <a:stretch>
            <a:fillRect/>
          </a:stretch>
        </p:blipFill>
        <p:spPr/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EF102ED-9647-4C25-841A-B33CA75AE2E8}"/>
              </a:ext>
            </a:extLst>
          </p:cNvPr>
          <p:cNvSpPr/>
          <p:nvPr/>
        </p:nvSpPr>
        <p:spPr>
          <a:xfrm rot="1800000">
            <a:off x="9944732" y="2099964"/>
            <a:ext cx="285375" cy="24601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4FD815D-B202-4092-8CED-0FC6A81D8A52}"/>
              </a:ext>
            </a:extLst>
          </p:cNvPr>
          <p:cNvSpPr/>
          <p:nvPr/>
        </p:nvSpPr>
        <p:spPr>
          <a:xfrm rot="17100000">
            <a:off x="1388711" y="4341540"/>
            <a:ext cx="309999" cy="2672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8A31C56-8233-4106-AAEA-C541AFFED28E}"/>
              </a:ext>
            </a:extLst>
          </p:cNvPr>
          <p:cNvSpPr/>
          <p:nvPr/>
        </p:nvSpPr>
        <p:spPr>
          <a:xfrm rot="20655956">
            <a:off x="4571744" y="1881673"/>
            <a:ext cx="194196" cy="167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0A1F9C8-F5C7-4279-8482-7C741A591973}"/>
              </a:ext>
            </a:extLst>
          </p:cNvPr>
          <p:cNvSpPr/>
          <p:nvPr/>
        </p:nvSpPr>
        <p:spPr>
          <a:xfrm rot="17100000">
            <a:off x="7039629" y="5180658"/>
            <a:ext cx="221960" cy="1913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297A7-8D4B-4043-907A-4F3292EECD6C}"/>
              </a:ext>
            </a:extLst>
          </p:cNvPr>
          <p:cNvSpPr/>
          <p:nvPr/>
        </p:nvSpPr>
        <p:spPr>
          <a:xfrm>
            <a:off x="0" y="0"/>
            <a:ext cx="2228850" cy="28861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27129B0-41B4-4CB1-9C0D-4BC8806120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6" b="13976"/>
          <a:stretch>
            <a:fillRect/>
          </a:stretch>
        </p:blipFill>
        <p:spPr/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872056" y="3022689"/>
            <a:ext cx="3656608" cy="130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6872055" y="1463773"/>
            <a:ext cx="4213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History of </a:t>
            </a:r>
          </a:p>
          <a:p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Care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6872056" y="5093009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chemeClr val="accent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D976901-2B41-43E3-9F41-FF591D1F8518}"/>
              </a:ext>
            </a:extLst>
          </p:cNvPr>
          <p:cNvSpPr/>
          <p:nvPr/>
        </p:nvSpPr>
        <p:spPr>
          <a:xfrm rot="1800000">
            <a:off x="1092137" y="539123"/>
            <a:ext cx="285375" cy="2460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D8EE538-B034-40C0-8314-DF26AD70FF5A}"/>
              </a:ext>
            </a:extLst>
          </p:cNvPr>
          <p:cNvSpPr/>
          <p:nvPr/>
        </p:nvSpPr>
        <p:spPr>
          <a:xfrm rot="17100000">
            <a:off x="5597974" y="2023389"/>
            <a:ext cx="309999" cy="2672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6A24722-13A4-40E2-AA04-92B279DAD055}"/>
              </a:ext>
            </a:extLst>
          </p:cNvPr>
          <p:cNvSpPr/>
          <p:nvPr/>
        </p:nvSpPr>
        <p:spPr>
          <a:xfrm rot="20655956">
            <a:off x="3918266" y="5646457"/>
            <a:ext cx="194196" cy="167410"/>
          </a:xfrm>
          <a:prstGeom prst="triangl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9CC6D29-F61A-414D-8170-67FCE8E9A940}"/>
              </a:ext>
            </a:extLst>
          </p:cNvPr>
          <p:cNvSpPr/>
          <p:nvPr/>
        </p:nvSpPr>
        <p:spPr>
          <a:xfrm rot="17100000">
            <a:off x="540354" y="3619817"/>
            <a:ext cx="221960" cy="19134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0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D7E4FF-6E5E-4DB6-A85C-8E934DDB5B57}"/>
              </a:ext>
            </a:extLst>
          </p:cNvPr>
          <p:cNvSpPr/>
          <p:nvPr/>
        </p:nvSpPr>
        <p:spPr>
          <a:xfrm>
            <a:off x="2351314" y="3429001"/>
            <a:ext cx="7140485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1B8B27D-8B03-41F5-ABBF-C709E03B78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19543"/>
          <a:stretch>
            <a:fillRect/>
          </a:stretch>
        </p:blipFill>
        <p:spPr/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34935" y="4314930"/>
            <a:ext cx="2782389" cy="18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r>
              <a:rPr lang="id-ID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1157263" y="1662535"/>
            <a:ext cx="3788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Story </a:t>
            </a:r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About</a:t>
            </a:r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 Who We Are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 rot="5400000">
            <a:off x="-257836" y="4801025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chemeClr val="accent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chemeClr val="accent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851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504715" y="4660018"/>
            <a:ext cx="4237684" cy="10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1097218" y="4584933"/>
            <a:ext cx="36968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The Mission</a:t>
            </a:r>
          </a:p>
          <a:p>
            <a:pPr algn="r"/>
            <a:r>
              <a:rPr lang="id-ID" sz="3600" spc="600" dirty="0">
                <a:latin typeface="+mj-lt"/>
                <a:ea typeface="Source Sans Pro" panose="020B0503030403020204" pitchFamily="34" charset="0"/>
              </a:rPr>
              <a:t>Of </a:t>
            </a:r>
            <a:r>
              <a:rPr lang="id-ID" sz="3600" b="1" spc="600" dirty="0">
                <a:latin typeface="+mj-lt"/>
                <a:ea typeface="Source Sans Pro" panose="020B0503030403020204" pitchFamily="34" charset="0"/>
              </a:rPr>
              <a:t>Care</a:t>
            </a:r>
            <a:endParaRPr lang="en-ID" sz="3600" b="1" spc="6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 rot="5400000">
            <a:off x="10307566" y="4892710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chemeClr val="accent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chemeClr val="accent1"/>
              </a:solidFill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9393C72-10FA-4A84-B19F-4FB6BEB47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2" b="28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538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BECCB5-DDE0-45ED-A999-415EB65D191B}"/>
              </a:ext>
            </a:extLst>
          </p:cNvPr>
          <p:cNvSpPr/>
          <p:nvPr/>
        </p:nvSpPr>
        <p:spPr>
          <a:xfrm>
            <a:off x="0" y="0"/>
            <a:ext cx="442188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52865-1A8C-4188-B04B-474026F4831C}"/>
              </a:ext>
            </a:extLst>
          </p:cNvPr>
          <p:cNvSpPr/>
          <p:nvPr/>
        </p:nvSpPr>
        <p:spPr>
          <a:xfrm>
            <a:off x="9136407" y="3848837"/>
            <a:ext cx="2072886" cy="13354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9304AA-8FAD-4400-B856-4706A93FC74C}"/>
              </a:ext>
            </a:extLst>
          </p:cNvPr>
          <p:cNvSpPr/>
          <p:nvPr/>
        </p:nvSpPr>
        <p:spPr>
          <a:xfrm>
            <a:off x="8585848" y="4440384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799CFC3-55AF-43B8-B20D-3E315A582A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r="10386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5D37BF-F43E-4DDF-81C3-00566293BA89}"/>
              </a:ext>
            </a:extLst>
          </p:cNvPr>
          <p:cNvSpPr/>
          <p:nvPr/>
        </p:nvSpPr>
        <p:spPr>
          <a:xfrm>
            <a:off x="7480662" y="1911259"/>
            <a:ext cx="4380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Spa &amp; Beauty </a:t>
            </a:r>
          </a:p>
          <a:p>
            <a:r>
              <a:rPr lang="id-ID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From </a:t>
            </a:r>
            <a:r>
              <a:rPr lang="id-ID" sz="36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Care</a:t>
            </a:r>
            <a:endParaRPr lang="en-US" sz="3600" b="1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8364EC-4862-4FA6-AFE4-E4B2108A234D}"/>
              </a:ext>
            </a:extLst>
          </p:cNvPr>
          <p:cNvSpPr txBox="1"/>
          <p:nvPr/>
        </p:nvSpPr>
        <p:spPr>
          <a:xfrm rot="5400000">
            <a:off x="20839" y="3136613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600" dirty="0">
                <a:solidFill>
                  <a:schemeClr val="bg1"/>
                </a:solidFill>
                <a:latin typeface="+mj-lt"/>
                <a:ea typeface="Amiri" panose="00000500000000000000" pitchFamily="2" charset="-78"/>
                <a:cs typeface="Amiri" panose="00000500000000000000" pitchFamily="2" charset="-78"/>
              </a:rPr>
              <a:t>Beauty</a:t>
            </a:r>
            <a:endParaRPr lang="en-ID" sz="3200" b="1" spc="600" dirty="0">
              <a:solidFill>
                <a:schemeClr val="bg1"/>
              </a:solidFill>
              <a:latin typeface="+mj-lt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9937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A85816-2297-4A5D-9E9C-40EC18DA952F}"/>
              </a:ext>
            </a:extLst>
          </p:cNvPr>
          <p:cNvSpPr/>
          <p:nvPr/>
        </p:nvSpPr>
        <p:spPr>
          <a:xfrm>
            <a:off x="1619250" y="1306606"/>
            <a:ext cx="6762750" cy="419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9502F7-918F-4220-8645-8D793A689BC6}"/>
              </a:ext>
            </a:extLst>
          </p:cNvPr>
          <p:cNvSpPr/>
          <p:nvPr/>
        </p:nvSpPr>
        <p:spPr>
          <a:xfrm>
            <a:off x="1950295" y="2053862"/>
            <a:ext cx="61006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00" dirty="0">
                <a:solidFill>
                  <a:schemeClr val="bg1"/>
                </a:solidFill>
                <a:latin typeface="+mj-lt"/>
              </a:rPr>
              <a:t>“Start the day with A beauty smile and confidence”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EEEB0-A7BA-4628-B93A-0C874E1D2EA9}"/>
              </a:ext>
            </a:extLst>
          </p:cNvPr>
          <p:cNvSpPr/>
          <p:nvPr/>
        </p:nvSpPr>
        <p:spPr>
          <a:xfrm>
            <a:off x="2232068" y="4276768"/>
            <a:ext cx="5537114" cy="57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FACC2E1-C71F-4183-B385-2E902D18BD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92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1132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0745EF-DEEA-4458-855D-9DFE2517AD0E}"/>
              </a:ext>
            </a:extLst>
          </p:cNvPr>
          <p:cNvSpPr/>
          <p:nvPr/>
        </p:nvSpPr>
        <p:spPr>
          <a:xfrm>
            <a:off x="5880096" y="0"/>
            <a:ext cx="2806704" cy="1685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8FBA6E6-9DF2-469D-BD15-0622A014FD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48280"/>
          <a:stretch/>
        </p:blipFill>
        <p:spPr>
          <a:xfrm>
            <a:off x="5186295" y="857249"/>
            <a:ext cx="2952750" cy="22669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616895-8976-47B4-A0FF-76244B35E7BA}"/>
              </a:ext>
            </a:extLst>
          </p:cNvPr>
          <p:cNvSpPr txBox="1"/>
          <p:nvPr/>
        </p:nvSpPr>
        <p:spPr>
          <a:xfrm>
            <a:off x="518917" y="1536135"/>
            <a:ext cx="459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latin typeface="+mj-lt"/>
              </a:rPr>
              <a:t>The Secret of Beauty </a:t>
            </a:r>
            <a:r>
              <a:rPr lang="en-GB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Strategy</a:t>
            </a:r>
            <a:endParaRPr lang="id-ID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C313B-C42E-493E-9A00-29FBA3E51DF2}"/>
              </a:ext>
            </a:extLst>
          </p:cNvPr>
          <p:cNvSpPr txBox="1"/>
          <p:nvPr/>
        </p:nvSpPr>
        <p:spPr>
          <a:xfrm>
            <a:off x="1751750" y="4174570"/>
            <a:ext cx="2611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+mj-lt"/>
              </a:rPr>
              <a:t>About Us</a:t>
            </a:r>
            <a:endParaRPr lang="id-ID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D3DE83B-812E-4153-A1CC-62D9411F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750" y="4636235"/>
            <a:ext cx="5007784" cy="8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r>
              <a:rPr lang="id-ID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id-ID" sz="1100" dirty="0">
              <a:solidFill>
                <a:schemeClr val="bg1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091D2-3EC0-4599-9D0A-46C2EE6D79AC}"/>
              </a:ext>
            </a:extLst>
          </p:cNvPr>
          <p:cNvSpPr txBox="1"/>
          <p:nvPr/>
        </p:nvSpPr>
        <p:spPr>
          <a:xfrm>
            <a:off x="8904648" y="2332296"/>
            <a:ext cx="204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+mj-lt"/>
              </a:rPr>
              <a:t>Strategy One</a:t>
            </a:r>
            <a:endParaRPr lang="id-ID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D02E19-43C2-4311-AF80-9DB29D988DEA}"/>
              </a:ext>
            </a:extLst>
          </p:cNvPr>
          <p:cNvSpPr/>
          <p:nvPr/>
        </p:nvSpPr>
        <p:spPr>
          <a:xfrm>
            <a:off x="8904648" y="2706860"/>
            <a:ext cx="2283450" cy="82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wonderful serenity has taken possession of my entire soul, like these sweet mornings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94FC39-8340-4635-BE3A-769260E38ADF}"/>
              </a:ext>
            </a:extLst>
          </p:cNvPr>
          <p:cNvSpPr txBox="1"/>
          <p:nvPr/>
        </p:nvSpPr>
        <p:spPr>
          <a:xfrm>
            <a:off x="8904648" y="4261671"/>
            <a:ext cx="204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+mj-lt"/>
              </a:rPr>
              <a:t>Strategy Two</a:t>
            </a:r>
            <a:endParaRPr lang="id-ID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C0696-15B4-47E6-8CE2-22534A86BC64}"/>
              </a:ext>
            </a:extLst>
          </p:cNvPr>
          <p:cNvSpPr/>
          <p:nvPr/>
        </p:nvSpPr>
        <p:spPr>
          <a:xfrm>
            <a:off x="8904648" y="4636235"/>
            <a:ext cx="2208100" cy="82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d-ID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wonderful serenity has taken possession of my entire soul, like these sweet mornings</a:t>
            </a:r>
          </a:p>
        </p:txBody>
      </p:sp>
    </p:spTree>
    <p:extLst>
      <p:ext uri="{BB962C8B-B14F-4D97-AF65-F5344CB8AC3E}">
        <p14:creationId xmlns:p14="http://schemas.microsoft.com/office/powerpoint/2010/main" val="394864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05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E4A49"/>
      </a:accent1>
      <a:accent2>
        <a:srgbClr val="2AB7CA"/>
      </a:accent2>
      <a:accent3>
        <a:srgbClr val="FED766"/>
      </a:accent3>
      <a:accent4>
        <a:srgbClr val="E6E6EA"/>
      </a:accent4>
      <a:accent5>
        <a:srgbClr val="F4F4F8"/>
      </a:accent5>
      <a:accent6>
        <a:srgbClr val="BFBFBF"/>
      </a:accent6>
      <a:hlink>
        <a:srgbClr val="FE4A49"/>
      </a:hlink>
      <a:folHlink>
        <a:srgbClr val="2AB7CA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1115</Words>
  <Application>Microsoft Office PowerPoint</Application>
  <PresentationFormat>Widescreen</PresentationFormat>
  <Paragraphs>131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Amiri</vt:lpstr>
      <vt:lpstr>Arial</vt:lpstr>
      <vt:lpstr>Open Sans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 J</cp:lastModifiedBy>
  <cp:revision>57</cp:revision>
  <dcterms:created xsi:type="dcterms:W3CDTF">2021-02-09T15:50:15Z</dcterms:created>
  <dcterms:modified xsi:type="dcterms:W3CDTF">2021-03-09T07:47:58Z</dcterms:modified>
</cp:coreProperties>
</file>