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27"/>
  </p:notesMasterIdLst>
  <p:handoutMasterIdLst>
    <p:handoutMasterId r:id="rId28"/>
  </p:handoutMasterIdLst>
  <p:sldIdLst>
    <p:sldId id="258" r:id="rId2"/>
    <p:sldId id="655" r:id="rId3"/>
    <p:sldId id="656" r:id="rId4"/>
    <p:sldId id="657" r:id="rId5"/>
    <p:sldId id="658" r:id="rId6"/>
    <p:sldId id="659" r:id="rId7"/>
    <p:sldId id="660" r:id="rId8"/>
    <p:sldId id="661" r:id="rId9"/>
    <p:sldId id="662" r:id="rId10"/>
    <p:sldId id="663" r:id="rId11"/>
    <p:sldId id="664" r:id="rId12"/>
    <p:sldId id="665" r:id="rId13"/>
    <p:sldId id="666" r:id="rId14"/>
    <p:sldId id="667" r:id="rId15"/>
    <p:sldId id="668" r:id="rId16"/>
    <p:sldId id="1041" r:id="rId17"/>
    <p:sldId id="1042" r:id="rId18"/>
    <p:sldId id="669" r:id="rId19"/>
    <p:sldId id="670" r:id="rId20"/>
    <p:sldId id="671" r:id="rId21"/>
    <p:sldId id="672" r:id="rId22"/>
    <p:sldId id="280" r:id="rId23"/>
    <p:sldId id="673" r:id="rId24"/>
    <p:sldId id="674" r:id="rId25"/>
    <p:sldId id="104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E7B"/>
    <a:srgbClr val="DBD2CF"/>
    <a:srgbClr val="7C665B"/>
    <a:srgbClr val="AD9589"/>
    <a:srgbClr val="AA9991"/>
    <a:srgbClr val="DDD5D2"/>
    <a:srgbClr val="84858A"/>
    <a:srgbClr val="96C0BE"/>
    <a:srgbClr val="D2DB26"/>
    <a:srgbClr val="E2E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26" autoAdjust="0"/>
    <p:restoredTop sz="89890" autoAdjust="0"/>
  </p:normalViewPr>
  <p:slideViewPr>
    <p:cSldViewPr snapToGrid="0" showGuides="1">
      <p:cViewPr varScale="1">
        <p:scale>
          <a:sx n="119" d="100"/>
          <a:sy n="119" d="100"/>
        </p:scale>
        <p:origin x="120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7" d="100"/>
          <a:sy n="117" d="100"/>
        </p:scale>
        <p:origin x="4170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50E4A2-7D11-4E18-9A75-A485D98067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14F9B-EE01-44AF-831A-B7B502E13B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518EC-D243-411C-A670-8EA9C971BC2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13D53-2789-419D-AFBA-066422E8F1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93CD0-E56C-4C4B-84C3-D372AC8FCD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FA553-6097-4F58-8DBB-6604FD76E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24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D151F-3243-44BB-AB22-58B7F9F85E4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AAB2F-9069-4FFF-BEED-54CEF675D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2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D01DA5E-AFB7-4DDD-B015-E8804A6100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attFill prst="pct40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3809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98164DBB-AF61-4B3C-A00D-167B2FEF9D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5693" y="0"/>
            <a:ext cx="5003293" cy="3761874"/>
          </a:xfrm>
          <a:custGeom>
            <a:avLst/>
            <a:gdLst>
              <a:gd name="connsiteX0" fmla="*/ 5394151 w 10006585"/>
              <a:gd name="connsiteY0" fmla="*/ 0 h 7523748"/>
              <a:gd name="connsiteX1" fmla="*/ 10006585 w 10006585"/>
              <a:gd name="connsiteY1" fmla="*/ 0 h 7523748"/>
              <a:gd name="connsiteX2" fmla="*/ 4612434 w 10006585"/>
              <a:gd name="connsiteY2" fmla="*/ 7523748 h 7523748"/>
              <a:gd name="connsiteX3" fmla="*/ 0 w 10006585"/>
              <a:gd name="connsiteY3" fmla="*/ 7523748 h 7523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6585" h="7523748">
                <a:moveTo>
                  <a:pt x="5394151" y="0"/>
                </a:moveTo>
                <a:lnTo>
                  <a:pt x="10006585" y="0"/>
                </a:lnTo>
                <a:lnTo>
                  <a:pt x="4612434" y="7523748"/>
                </a:lnTo>
                <a:lnTo>
                  <a:pt x="0" y="7523748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6B4B8998-5605-4BA0-8733-54AAF5604A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12427" y="3096126"/>
            <a:ext cx="5003293" cy="3761874"/>
          </a:xfrm>
          <a:custGeom>
            <a:avLst/>
            <a:gdLst>
              <a:gd name="connsiteX0" fmla="*/ 5394151 w 10006585"/>
              <a:gd name="connsiteY0" fmla="*/ 0 h 7523748"/>
              <a:gd name="connsiteX1" fmla="*/ 10006585 w 10006585"/>
              <a:gd name="connsiteY1" fmla="*/ 0 h 7523748"/>
              <a:gd name="connsiteX2" fmla="*/ 4612434 w 10006585"/>
              <a:gd name="connsiteY2" fmla="*/ 7523748 h 7523748"/>
              <a:gd name="connsiteX3" fmla="*/ 0 w 10006585"/>
              <a:gd name="connsiteY3" fmla="*/ 7523748 h 7523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6585" h="7523748">
                <a:moveTo>
                  <a:pt x="5394151" y="0"/>
                </a:moveTo>
                <a:lnTo>
                  <a:pt x="10006585" y="0"/>
                </a:lnTo>
                <a:lnTo>
                  <a:pt x="4612434" y="7523748"/>
                </a:lnTo>
                <a:lnTo>
                  <a:pt x="0" y="7523748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3970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4">
            <a:extLst>
              <a:ext uri="{FF2B5EF4-FFF2-40B4-BE49-F238E27FC236}">
                <a16:creationId xmlns:a16="http://schemas.microsoft.com/office/drawing/2014/main" id="{2C970DDF-6021-4D7D-868B-BCC59CAA06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8770" y="3302758"/>
            <a:ext cx="5083792" cy="3555242"/>
          </a:xfrm>
          <a:custGeom>
            <a:avLst/>
            <a:gdLst>
              <a:gd name="connsiteX0" fmla="*/ 6813698 w 13975308"/>
              <a:gd name="connsiteY0" fmla="*/ 0 h 13716000"/>
              <a:gd name="connsiteX1" fmla="*/ 13975308 w 13975308"/>
              <a:gd name="connsiteY1" fmla="*/ 0 h 13716000"/>
              <a:gd name="connsiteX2" fmla="*/ 7161612 w 13975308"/>
              <a:gd name="connsiteY2" fmla="*/ 13716000 h 13716000"/>
              <a:gd name="connsiteX3" fmla="*/ 0 w 1397530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75308" h="13716000">
                <a:moveTo>
                  <a:pt x="6813698" y="0"/>
                </a:moveTo>
                <a:lnTo>
                  <a:pt x="13975308" y="0"/>
                </a:lnTo>
                <a:lnTo>
                  <a:pt x="7161612" y="13716000"/>
                </a:lnTo>
                <a:lnTo>
                  <a:pt x="0" y="13716000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5" name="Picture Placeholder 36">
            <a:extLst>
              <a:ext uri="{FF2B5EF4-FFF2-40B4-BE49-F238E27FC236}">
                <a16:creationId xmlns:a16="http://schemas.microsoft.com/office/drawing/2014/main" id="{2E6A94CC-69E4-4AA9-A376-C567C1C6A7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53386" y="0"/>
            <a:ext cx="4571228" cy="3196791"/>
          </a:xfrm>
          <a:custGeom>
            <a:avLst/>
            <a:gdLst>
              <a:gd name="connsiteX0" fmla="*/ 6813698 w 13975308"/>
              <a:gd name="connsiteY0" fmla="*/ 0 h 13716000"/>
              <a:gd name="connsiteX1" fmla="*/ 13975308 w 13975308"/>
              <a:gd name="connsiteY1" fmla="*/ 0 h 13716000"/>
              <a:gd name="connsiteX2" fmla="*/ 7161612 w 13975308"/>
              <a:gd name="connsiteY2" fmla="*/ 13716000 h 13716000"/>
              <a:gd name="connsiteX3" fmla="*/ 0 w 1397530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75308" h="13716000">
                <a:moveTo>
                  <a:pt x="6813698" y="0"/>
                </a:moveTo>
                <a:lnTo>
                  <a:pt x="13975308" y="0"/>
                </a:lnTo>
                <a:lnTo>
                  <a:pt x="7161612" y="13716000"/>
                </a:lnTo>
                <a:lnTo>
                  <a:pt x="0" y="13716000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6" name="Picture Placeholder 36">
            <a:extLst>
              <a:ext uri="{FF2B5EF4-FFF2-40B4-BE49-F238E27FC236}">
                <a16:creationId xmlns:a16="http://schemas.microsoft.com/office/drawing/2014/main" id="{A8C86DEA-07C2-48FF-8A68-06BC497B79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81252" y="0"/>
            <a:ext cx="4571228" cy="3196791"/>
          </a:xfrm>
          <a:custGeom>
            <a:avLst/>
            <a:gdLst>
              <a:gd name="connsiteX0" fmla="*/ 6813698 w 13975308"/>
              <a:gd name="connsiteY0" fmla="*/ 0 h 13716000"/>
              <a:gd name="connsiteX1" fmla="*/ 13975308 w 13975308"/>
              <a:gd name="connsiteY1" fmla="*/ 0 h 13716000"/>
              <a:gd name="connsiteX2" fmla="*/ 7161612 w 13975308"/>
              <a:gd name="connsiteY2" fmla="*/ 13716000 h 13716000"/>
              <a:gd name="connsiteX3" fmla="*/ 0 w 1397530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75308" h="13716000">
                <a:moveTo>
                  <a:pt x="6813698" y="0"/>
                </a:moveTo>
                <a:lnTo>
                  <a:pt x="13975308" y="0"/>
                </a:lnTo>
                <a:lnTo>
                  <a:pt x="7161612" y="13716000"/>
                </a:lnTo>
                <a:lnTo>
                  <a:pt x="0" y="13716000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01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1FD9D3B8-91DC-4E51-9181-8B1125EE36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7290" y="2266346"/>
            <a:ext cx="3948541" cy="1635917"/>
          </a:xfrm>
          <a:custGeom>
            <a:avLst/>
            <a:gdLst>
              <a:gd name="connsiteX0" fmla="*/ 3270907 w 7897081"/>
              <a:gd name="connsiteY0" fmla="*/ 0 h 3271833"/>
              <a:gd name="connsiteX1" fmla="*/ 7897081 w 7897081"/>
              <a:gd name="connsiteY1" fmla="*/ 0 h 3271833"/>
              <a:gd name="connsiteX2" fmla="*/ 4626174 w 7897081"/>
              <a:gd name="connsiteY2" fmla="*/ 3271833 h 3271833"/>
              <a:gd name="connsiteX3" fmla="*/ 0 w 7897081"/>
              <a:gd name="connsiteY3" fmla="*/ 3271833 h 327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7081" h="3271833">
                <a:moveTo>
                  <a:pt x="3270907" y="0"/>
                </a:moveTo>
                <a:lnTo>
                  <a:pt x="7897081" y="0"/>
                </a:lnTo>
                <a:lnTo>
                  <a:pt x="4626174" y="3271833"/>
                </a:lnTo>
                <a:lnTo>
                  <a:pt x="0" y="3271833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A2E19872-9B27-4D63-BE79-6BB07B05B4D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69031" y="2266346"/>
            <a:ext cx="3948541" cy="1635917"/>
          </a:xfrm>
          <a:custGeom>
            <a:avLst/>
            <a:gdLst>
              <a:gd name="connsiteX0" fmla="*/ 3270907 w 7897081"/>
              <a:gd name="connsiteY0" fmla="*/ 0 h 3271833"/>
              <a:gd name="connsiteX1" fmla="*/ 7897081 w 7897081"/>
              <a:gd name="connsiteY1" fmla="*/ 0 h 3271833"/>
              <a:gd name="connsiteX2" fmla="*/ 4626174 w 7897081"/>
              <a:gd name="connsiteY2" fmla="*/ 3271833 h 3271833"/>
              <a:gd name="connsiteX3" fmla="*/ 0 w 7897081"/>
              <a:gd name="connsiteY3" fmla="*/ 3271833 h 327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7081" h="3271833">
                <a:moveTo>
                  <a:pt x="3270907" y="0"/>
                </a:moveTo>
                <a:lnTo>
                  <a:pt x="7897081" y="0"/>
                </a:lnTo>
                <a:lnTo>
                  <a:pt x="4626174" y="3271833"/>
                </a:lnTo>
                <a:lnTo>
                  <a:pt x="0" y="3271833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44F9C6AE-42B8-4914-A9DB-013EC8E753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96193" y="2266346"/>
            <a:ext cx="3948541" cy="1635917"/>
          </a:xfrm>
          <a:custGeom>
            <a:avLst/>
            <a:gdLst>
              <a:gd name="connsiteX0" fmla="*/ 3270907 w 7897081"/>
              <a:gd name="connsiteY0" fmla="*/ 0 h 3271833"/>
              <a:gd name="connsiteX1" fmla="*/ 7897081 w 7897081"/>
              <a:gd name="connsiteY1" fmla="*/ 0 h 3271833"/>
              <a:gd name="connsiteX2" fmla="*/ 4626174 w 7897081"/>
              <a:gd name="connsiteY2" fmla="*/ 3271833 h 3271833"/>
              <a:gd name="connsiteX3" fmla="*/ 0 w 7897081"/>
              <a:gd name="connsiteY3" fmla="*/ 3271833 h 327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7081" h="3271833">
                <a:moveTo>
                  <a:pt x="3270907" y="0"/>
                </a:moveTo>
                <a:lnTo>
                  <a:pt x="7897081" y="0"/>
                </a:lnTo>
                <a:lnTo>
                  <a:pt x="4626174" y="3271833"/>
                </a:lnTo>
                <a:lnTo>
                  <a:pt x="0" y="3271833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6B5AED79-54CC-4732-A891-03B78BC8082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896081" y="2266346"/>
            <a:ext cx="3948541" cy="1635917"/>
          </a:xfrm>
          <a:custGeom>
            <a:avLst/>
            <a:gdLst>
              <a:gd name="connsiteX0" fmla="*/ 3270907 w 7897081"/>
              <a:gd name="connsiteY0" fmla="*/ 0 h 3271833"/>
              <a:gd name="connsiteX1" fmla="*/ 7897081 w 7897081"/>
              <a:gd name="connsiteY1" fmla="*/ 0 h 3271833"/>
              <a:gd name="connsiteX2" fmla="*/ 4626174 w 7897081"/>
              <a:gd name="connsiteY2" fmla="*/ 3271833 h 3271833"/>
              <a:gd name="connsiteX3" fmla="*/ 0 w 7897081"/>
              <a:gd name="connsiteY3" fmla="*/ 3271833 h 327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7081" h="3271833">
                <a:moveTo>
                  <a:pt x="3270907" y="0"/>
                </a:moveTo>
                <a:lnTo>
                  <a:pt x="7897081" y="0"/>
                </a:lnTo>
                <a:lnTo>
                  <a:pt x="4626174" y="3271833"/>
                </a:lnTo>
                <a:lnTo>
                  <a:pt x="0" y="3271833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54923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595DC96B-3DCF-40C6-BB0C-1ED7E540D7A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965881" y="-17068"/>
            <a:ext cx="5193879" cy="2636616"/>
          </a:xfrm>
          <a:custGeom>
            <a:avLst/>
            <a:gdLst>
              <a:gd name="connsiteX0" fmla="*/ 3864774 w 7636270"/>
              <a:gd name="connsiteY0" fmla="*/ 0 h 3876468"/>
              <a:gd name="connsiteX1" fmla="*/ 7636270 w 7636270"/>
              <a:gd name="connsiteY1" fmla="*/ 0 h 3876468"/>
              <a:gd name="connsiteX2" fmla="*/ 3760916 w 7636270"/>
              <a:gd name="connsiteY2" fmla="*/ 3876468 h 3876468"/>
              <a:gd name="connsiteX3" fmla="*/ 0 w 7636270"/>
              <a:gd name="connsiteY3" fmla="*/ 3876468 h 3876468"/>
              <a:gd name="connsiteX4" fmla="*/ 0 w 7636270"/>
              <a:gd name="connsiteY4" fmla="*/ 3865884 h 387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6270" h="3876468">
                <a:moveTo>
                  <a:pt x="3864774" y="0"/>
                </a:moveTo>
                <a:lnTo>
                  <a:pt x="7636270" y="0"/>
                </a:lnTo>
                <a:lnTo>
                  <a:pt x="3760916" y="3876468"/>
                </a:lnTo>
                <a:lnTo>
                  <a:pt x="0" y="3876468"/>
                </a:lnTo>
                <a:lnTo>
                  <a:pt x="0" y="3865884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5" name="Picture Placeholder 16">
            <a:extLst>
              <a:ext uri="{FF2B5EF4-FFF2-40B4-BE49-F238E27FC236}">
                <a16:creationId xmlns:a16="http://schemas.microsoft.com/office/drawing/2014/main" id="{9D7CB795-A348-42C9-90DC-D7B2258942B4}"/>
              </a:ext>
            </a:extLst>
          </p:cNvPr>
          <p:cNvSpPr>
            <a:spLocks noGrp="1"/>
          </p:cNvSpPr>
          <p:nvPr>
            <p:ph type="pic" sz="half" idx="18"/>
          </p:nvPr>
        </p:nvSpPr>
        <p:spPr>
          <a:xfrm>
            <a:off x="0" y="2392843"/>
            <a:ext cx="6927399" cy="4465158"/>
          </a:xfrm>
          <a:custGeom>
            <a:avLst/>
            <a:gdLst>
              <a:gd name="connsiteX0" fmla="*/ 8927787 w 13854797"/>
              <a:gd name="connsiteY0" fmla="*/ 0 h 8930315"/>
              <a:gd name="connsiteX1" fmla="*/ 13854797 w 13854797"/>
              <a:gd name="connsiteY1" fmla="*/ 0 h 8930315"/>
              <a:gd name="connsiteX2" fmla="*/ 13854797 w 13854797"/>
              <a:gd name="connsiteY2" fmla="*/ 10610 h 8930315"/>
              <a:gd name="connsiteX3" fmla="*/ 4937618 w 13854797"/>
              <a:gd name="connsiteY3" fmla="*/ 8930315 h 8930315"/>
              <a:gd name="connsiteX4" fmla="*/ 0 w 13854797"/>
              <a:gd name="connsiteY4" fmla="*/ 8930315 h 893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54797" h="8930315">
                <a:moveTo>
                  <a:pt x="8927787" y="0"/>
                </a:moveTo>
                <a:lnTo>
                  <a:pt x="13854797" y="0"/>
                </a:lnTo>
                <a:lnTo>
                  <a:pt x="13854797" y="10610"/>
                </a:lnTo>
                <a:lnTo>
                  <a:pt x="4937618" y="8930315"/>
                </a:lnTo>
                <a:lnTo>
                  <a:pt x="0" y="8930315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6" name="Picture Placeholder 22">
            <a:extLst>
              <a:ext uri="{FF2B5EF4-FFF2-40B4-BE49-F238E27FC236}">
                <a16:creationId xmlns:a16="http://schemas.microsoft.com/office/drawing/2014/main" id="{7A8281E3-03DF-4711-B8FF-AFB89855A845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724209" y="6894"/>
            <a:ext cx="4421982" cy="3137889"/>
          </a:xfrm>
          <a:custGeom>
            <a:avLst/>
            <a:gdLst>
              <a:gd name="connsiteX0" fmla="*/ 7979436 w 11304206"/>
              <a:gd name="connsiteY0" fmla="*/ 0 h 8021593"/>
              <a:gd name="connsiteX1" fmla="*/ 11304206 w 11304206"/>
              <a:gd name="connsiteY1" fmla="*/ 0 h 8021593"/>
              <a:gd name="connsiteX2" fmla="*/ 11304206 w 11304206"/>
              <a:gd name="connsiteY2" fmla="*/ 26802 h 8021593"/>
              <a:gd name="connsiteX3" fmla="*/ 3311679 w 11304206"/>
              <a:gd name="connsiteY3" fmla="*/ 8021593 h 8021593"/>
              <a:gd name="connsiteX4" fmla="*/ 0 w 11304206"/>
              <a:gd name="connsiteY4" fmla="*/ 8021593 h 8021593"/>
              <a:gd name="connsiteX5" fmla="*/ 0 w 11304206"/>
              <a:gd name="connsiteY5" fmla="*/ 7981696 h 8021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4206" h="8021593">
                <a:moveTo>
                  <a:pt x="7979436" y="0"/>
                </a:moveTo>
                <a:lnTo>
                  <a:pt x="11304206" y="0"/>
                </a:lnTo>
                <a:lnTo>
                  <a:pt x="11304206" y="26802"/>
                </a:lnTo>
                <a:lnTo>
                  <a:pt x="3311679" y="8021593"/>
                </a:lnTo>
                <a:lnTo>
                  <a:pt x="0" y="8021593"/>
                </a:lnTo>
                <a:lnTo>
                  <a:pt x="0" y="7981696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5D4EF2C0-2125-4D14-9D01-2008129568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647882" y="4911271"/>
            <a:ext cx="3818135" cy="1938234"/>
          </a:xfrm>
          <a:custGeom>
            <a:avLst/>
            <a:gdLst>
              <a:gd name="connsiteX0" fmla="*/ 3864774 w 7636270"/>
              <a:gd name="connsiteY0" fmla="*/ 0 h 3876468"/>
              <a:gd name="connsiteX1" fmla="*/ 7636270 w 7636270"/>
              <a:gd name="connsiteY1" fmla="*/ 0 h 3876468"/>
              <a:gd name="connsiteX2" fmla="*/ 3760916 w 7636270"/>
              <a:gd name="connsiteY2" fmla="*/ 3876468 h 3876468"/>
              <a:gd name="connsiteX3" fmla="*/ 0 w 7636270"/>
              <a:gd name="connsiteY3" fmla="*/ 3876468 h 3876468"/>
              <a:gd name="connsiteX4" fmla="*/ 0 w 7636270"/>
              <a:gd name="connsiteY4" fmla="*/ 3865884 h 387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6270" h="3876468">
                <a:moveTo>
                  <a:pt x="3864774" y="0"/>
                </a:moveTo>
                <a:lnTo>
                  <a:pt x="7636270" y="0"/>
                </a:lnTo>
                <a:lnTo>
                  <a:pt x="3760916" y="3876468"/>
                </a:lnTo>
                <a:lnTo>
                  <a:pt x="0" y="3876468"/>
                </a:lnTo>
                <a:lnTo>
                  <a:pt x="0" y="3865884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3" name="Picture Placeholder 18">
            <a:extLst>
              <a:ext uri="{FF2B5EF4-FFF2-40B4-BE49-F238E27FC236}">
                <a16:creationId xmlns:a16="http://schemas.microsoft.com/office/drawing/2014/main" id="{B732C27B-EBEF-47C6-AB57-25FC751785E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2658" y="2406425"/>
            <a:ext cx="3818135" cy="1938234"/>
          </a:xfrm>
          <a:custGeom>
            <a:avLst/>
            <a:gdLst>
              <a:gd name="connsiteX0" fmla="*/ 3864774 w 7636270"/>
              <a:gd name="connsiteY0" fmla="*/ 0 h 3876468"/>
              <a:gd name="connsiteX1" fmla="*/ 7636270 w 7636270"/>
              <a:gd name="connsiteY1" fmla="*/ 0 h 3876468"/>
              <a:gd name="connsiteX2" fmla="*/ 3760916 w 7636270"/>
              <a:gd name="connsiteY2" fmla="*/ 3876468 h 3876468"/>
              <a:gd name="connsiteX3" fmla="*/ 0 w 7636270"/>
              <a:gd name="connsiteY3" fmla="*/ 3876468 h 3876468"/>
              <a:gd name="connsiteX4" fmla="*/ 0 w 7636270"/>
              <a:gd name="connsiteY4" fmla="*/ 3865884 h 387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6270" h="3876468">
                <a:moveTo>
                  <a:pt x="3864774" y="0"/>
                </a:moveTo>
                <a:lnTo>
                  <a:pt x="7636270" y="0"/>
                </a:lnTo>
                <a:lnTo>
                  <a:pt x="3760916" y="3876468"/>
                </a:lnTo>
                <a:lnTo>
                  <a:pt x="0" y="3876468"/>
                </a:lnTo>
                <a:lnTo>
                  <a:pt x="0" y="3865884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630247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22CB55E0-D1C4-4CEE-86F9-E58FAF2EEF4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39755" y="3495239"/>
            <a:ext cx="2641838" cy="2642317"/>
          </a:xfrm>
          <a:custGeom>
            <a:avLst/>
            <a:gdLst>
              <a:gd name="connsiteX0" fmla="*/ 4007363 w 8013275"/>
              <a:gd name="connsiteY0" fmla="*/ 0 h 8014726"/>
              <a:gd name="connsiteX1" fmla="*/ 8013275 w 8013275"/>
              <a:gd name="connsiteY1" fmla="*/ 4005912 h 8014726"/>
              <a:gd name="connsiteX2" fmla="*/ 8013275 w 8013275"/>
              <a:gd name="connsiteY2" fmla="*/ 4008814 h 8014726"/>
              <a:gd name="connsiteX3" fmla="*/ 4007363 w 8013275"/>
              <a:gd name="connsiteY3" fmla="*/ 8014726 h 8014726"/>
              <a:gd name="connsiteX4" fmla="*/ 0 w 8013275"/>
              <a:gd name="connsiteY4" fmla="*/ 4007363 h 801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3275" h="8014726">
                <a:moveTo>
                  <a:pt x="4007363" y="0"/>
                </a:moveTo>
                <a:lnTo>
                  <a:pt x="8013275" y="4005912"/>
                </a:lnTo>
                <a:lnTo>
                  <a:pt x="8013275" y="4008814"/>
                </a:lnTo>
                <a:lnTo>
                  <a:pt x="4007363" y="8014726"/>
                </a:lnTo>
                <a:lnTo>
                  <a:pt x="0" y="4007363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>
            <a:lvl1pPr>
              <a:defRPr dirty="0"/>
            </a:lvl1pPr>
          </a:lstStyle>
          <a:p>
            <a:pPr lvl="0"/>
            <a:r>
              <a:rPr lang="en-US" dirty="0"/>
              <a:t> Picture </a:t>
            </a:r>
            <a:endParaRPr dirty="0"/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F9DCF65E-378D-4D11-9DF3-6077D82B27E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43016" y="3499270"/>
            <a:ext cx="2641838" cy="2642317"/>
          </a:xfrm>
          <a:custGeom>
            <a:avLst/>
            <a:gdLst>
              <a:gd name="connsiteX0" fmla="*/ 4007363 w 8013275"/>
              <a:gd name="connsiteY0" fmla="*/ 0 h 8014726"/>
              <a:gd name="connsiteX1" fmla="*/ 8013275 w 8013275"/>
              <a:gd name="connsiteY1" fmla="*/ 4005912 h 8014726"/>
              <a:gd name="connsiteX2" fmla="*/ 8013275 w 8013275"/>
              <a:gd name="connsiteY2" fmla="*/ 4008814 h 8014726"/>
              <a:gd name="connsiteX3" fmla="*/ 4007363 w 8013275"/>
              <a:gd name="connsiteY3" fmla="*/ 8014726 h 8014726"/>
              <a:gd name="connsiteX4" fmla="*/ 0 w 8013275"/>
              <a:gd name="connsiteY4" fmla="*/ 4007363 h 801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3275" h="8014726">
                <a:moveTo>
                  <a:pt x="4007363" y="0"/>
                </a:moveTo>
                <a:lnTo>
                  <a:pt x="8013275" y="4005912"/>
                </a:lnTo>
                <a:lnTo>
                  <a:pt x="8013275" y="4008814"/>
                </a:lnTo>
                <a:lnTo>
                  <a:pt x="4007363" y="8014726"/>
                </a:lnTo>
                <a:lnTo>
                  <a:pt x="0" y="4007363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>
            <a:lvl1pPr>
              <a:defRPr dirty="0"/>
            </a:lvl1pPr>
          </a:lstStyle>
          <a:p>
            <a:pPr lvl="0"/>
            <a:r>
              <a:rPr lang="en-US" dirty="0"/>
              <a:t>Picture </a:t>
            </a:r>
            <a:endParaRPr dirty="0"/>
          </a:p>
        </p:txBody>
      </p:sp>
      <p:sp>
        <p:nvSpPr>
          <p:cNvPr id="5" name="Picture Placeholder 17">
            <a:extLst>
              <a:ext uri="{FF2B5EF4-FFF2-40B4-BE49-F238E27FC236}">
                <a16:creationId xmlns:a16="http://schemas.microsoft.com/office/drawing/2014/main" id="{9D2920CE-4171-4732-8B24-0766F59FBEC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445415" y="2095623"/>
            <a:ext cx="2641838" cy="2642317"/>
          </a:xfrm>
          <a:custGeom>
            <a:avLst/>
            <a:gdLst>
              <a:gd name="connsiteX0" fmla="*/ 4007363 w 8013275"/>
              <a:gd name="connsiteY0" fmla="*/ 0 h 8014726"/>
              <a:gd name="connsiteX1" fmla="*/ 8013275 w 8013275"/>
              <a:gd name="connsiteY1" fmla="*/ 4005912 h 8014726"/>
              <a:gd name="connsiteX2" fmla="*/ 8013275 w 8013275"/>
              <a:gd name="connsiteY2" fmla="*/ 4008814 h 8014726"/>
              <a:gd name="connsiteX3" fmla="*/ 4007363 w 8013275"/>
              <a:gd name="connsiteY3" fmla="*/ 8014726 h 8014726"/>
              <a:gd name="connsiteX4" fmla="*/ 0 w 8013275"/>
              <a:gd name="connsiteY4" fmla="*/ 4007363 h 801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3275" h="8014726">
                <a:moveTo>
                  <a:pt x="4007363" y="0"/>
                </a:moveTo>
                <a:lnTo>
                  <a:pt x="8013275" y="4005912"/>
                </a:lnTo>
                <a:lnTo>
                  <a:pt x="8013275" y="4008814"/>
                </a:lnTo>
                <a:lnTo>
                  <a:pt x="4007363" y="8014726"/>
                </a:lnTo>
                <a:lnTo>
                  <a:pt x="0" y="4007363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>
            <a:lvl1pPr>
              <a:defRPr dirty="0"/>
            </a:lvl1pPr>
          </a:lstStyle>
          <a:p>
            <a:pPr lvl="0"/>
            <a:r>
              <a:rPr lang="en-US" dirty="0"/>
              <a:t>Picture </a:t>
            </a:r>
            <a:endParaRPr dirty="0"/>
          </a:p>
        </p:txBody>
      </p:sp>
      <p:sp>
        <p:nvSpPr>
          <p:cNvPr id="6" name="Picture Placeholder 18">
            <a:extLst>
              <a:ext uri="{FF2B5EF4-FFF2-40B4-BE49-F238E27FC236}">
                <a16:creationId xmlns:a16="http://schemas.microsoft.com/office/drawing/2014/main" id="{A0171213-564A-41D1-8A91-050CA8268BC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845344" y="687494"/>
            <a:ext cx="2641838" cy="2642317"/>
          </a:xfrm>
          <a:custGeom>
            <a:avLst/>
            <a:gdLst>
              <a:gd name="connsiteX0" fmla="*/ 4007363 w 8013275"/>
              <a:gd name="connsiteY0" fmla="*/ 0 h 8014726"/>
              <a:gd name="connsiteX1" fmla="*/ 8013275 w 8013275"/>
              <a:gd name="connsiteY1" fmla="*/ 4005912 h 8014726"/>
              <a:gd name="connsiteX2" fmla="*/ 8013275 w 8013275"/>
              <a:gd name="connsiteY2" fmla="*/ 4008814 h 8014726"/>
              <a:gd name="connsiteX3" fmla="*/ 4007363 w 8013275"/>
              <a:gd name="connsiteY3" fmla="*/ 8014726 h 8014726"/>
              <a:gd name="connsiteX4" fmla="*/ 0 w 8013275"/>
              <a:gd name="connsiteY4" fmla="*/ 4007363 h 801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3275" h="8014726">
                <a:moveTo>
                  <a:pt x="4007363" y="0"/>
                </a:moveTo>
                <a:lnTo>
                  <a:pt x="8013275" y="4005912"/>
                </a:lnTo>
                <a:lnTo>
                  <a:pt x="8013275" y="4008814"/>
                </a:lnTo>
                <a:lnTo>
                  <a:pt x="4007363" y="8014726"/>
                </a:lnTo>
                <a:lnTo>
                  <a:pt x="0" y="4007363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>
            <a:lvl1pPr>
              <a:defRPr dirty="0"/>
            </a:lvl1pPr>
          </a:lstStyle>
          <a:p>
            <a:pPr lvl="0"/>
            <a:r>
              <a:rPr lang="en-US" dirty="0"/>
              <a:t>Picture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0855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046D136E-5153-46F4-86D1-796BA00403F4}"/>
              </a:ext>
            </a:extLst>
          </p:cNvPr>
          <p:cNvSpPr>
            <a:spLocks noGrp="1"/>
          </p:cNvSpPr>
          <p:nvPr>
            <p:ph type="pic" sz="half" idx="18"/>
          </p:nvPr>
        </p:nvSpPr>
        <p:spPr>
          <a:xfrm>
            <a:off x="1972171" y="-2183"/>
            <a:ext cx="8247658" cy="2431654"/>
          </a:xfrm>
          <a:custGeom>
            <a:avLst/>
            <a:gdLst>
              <a:gd name="connsiteX0" fmla="*/ 0 w 16495316"/>
              <a:gd name="connsiteY0" fmla="*/ 0 h 4863307"/>
              <a:gd name="connsiteX1" fmla="*/ 6769189 w 16495316"/>
              <a:gd name="connsiteY1" fmla="*/ 0 h 4863307"/>
              <a:gd name="connsiteX2" fmla="*/ 9726127 w 16495316"/>
              <a:gd name="connsiteY2" fmla="*/ 0 h 4863307"/>
              <a:gd name="connsiteX3" fmla="*/ 16495316 w 16495316"/>
              <a:gd name="connsiteY3" fmla="*/ 0 h 4863307"/>
              <a:gd name="connsiteX4" fmla="*/ 11632252 w 16495316"/>
              <a:gd name="connsiteY4" fmla="*/ 4863307 h 4863307"/>
              <a:gd name="connsiteX5" fmla="*/ 8247658 w 16495316"/>
              <a:gd name="connsiteY5" fmla="*/ 1478806 h 4863307"/>
              <a:gd name="connsiteX6" fmla="*/ 4863064 w 16495316"/>
              <a:gd name="connsiteY6" fmla="*/ 4863307 h 486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95316" h="4863307">
                <a:moveTo>
                  <a:pt x="0" y="0"/>
                </a:moveTo>
                <a:lnTo>
                  <a:pt x="6769189" y="0"/>
                </a:lnTo>
                <a:lnTo>
                  <a:pt x="9726127" y="0"/>
                </a:lnTo>
                <a:lnTo>
                  <a:pt x="16495316" y="0"/>
                </a:lnTo>
                <a:lnTo>
                  <a:pt x="11632252" y="4863307"/>
                </a:lnTo>
                <a:lnTo>
                  <a:pt x="8247658" y="1478806"/>
                </a:lnTo>
                <a:lnTo>
                  <a:pt x="4863064" y="4863307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4" name="Picture Placeholder 18">
            <a:extLst>
              <a:ext uri="{FF2B5EF4-FFF2-40B4-BE49-F238E27FC236}">
                <a16:creationId xmlns:a16="http://schemas.microsoft.com/office/drawing/2014/main" id="{F4994F6E-663E-4C50-9168-2C9E2DDA2D7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66845" y="1169919"/>
            <a:ext cx="3091326" cy="3088203"/>
          </a:xfrm>
          <a:custGeom>
            <a:avLst/>
            <a:gdLst>
              <a:gd name="connsiteX0" fmla="*/ 3038774 w 6095109"/>
              <a:gd name="connsiteY0" fmla="*/ 0 h 6088951"/>
              <a:gd name="connsiteX1" fmla="*/ 3061580 w 6095109"/>
              <a:gd name="connsiteY1" fmla="*/ 0 h 6088951"/>
              <a:gd name="connsiteX2" fmla="*/ 6095109 w 6095109"/>
              <a:gd name="connsiteY2" fmla="*/ 3033529 h 6088951"/>
              <a:gd name="connsiteX3" fmla="*/ 6095109 w 6095109"/>
              <a:gd name="connsiteY3" fmla="*/ 3044019 h 6088951"/>
              <a:gd name="connsiteX4" fmla="*/ 3050177 w 6095109"/>
              <a:gd name="connsiteY4" fmla="*/ 6088951 h 6088951"/>
              <a:gd name="connsiteX5" fmla="*/ 0 w 6095109"/>
              <a:gd name="connsiteY5" fmla="*/ 3038774 h 608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5109" h="6088951">
                <a:moveTo>
                  <a:pt x="3038774" y="0"/>
                </a:moveTo>
                <a:lnTo>
                  <a:pt x="3061580" y="0"/>
                </a:lnTo>
                <a:lnTo>
                  <a:pt x="6095109" y="3033529"/>
                </a:lnTo>
                <a:lnTo>
                  <a:pt x="6095109" y="3044019"/>
                </a:lnTo>
                <a:lnTo>
                  <a:pt x="3050177" y="6088951"/>
                </a:lnTo>
                <a:lnTo>
                  <a:pt x="0" y="3038774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5" name="Picture Placeholder 19">
            <a:extLst>
              <a:ext uri="{FF2B5EF4-FFF2-40B4-BE49-F238E27FC236}">
                <a16:creationId xmlns:a16="http://schemas.microsoft.com/office/drawing/2014/main" id="{F69B099F-3F7F-488F-8517-CEC0A1BE76E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50337" y="1172721"/>
            <a:ext cx="3091326" cy="3088203"/>
          </a:xfrm>
          <a:custGeom>
            <a:avLst/>
            <a:gdLst>
              <a:gd name="connsiteX0" fmla="*/ 3038774 w 6095109"/>
              <a:gd name="connsiteY0" fmla="*/ 0 h 6088951"/>
              <a:gd name="connsiteX1" fmla="*/ 3061580 w 6095109"/>
              <a:gd name="connsiteY1" fmla="*/ 0 h 6088951"/>
              <a:gd name="connsiteX2" fmla="*/ 6095109 w 6095109"/>
              <a:gd name="connsiteY2" fmla="*/ 3033529 h 6088951"/>
              <a:gd name="connsiteX3" fmla="*/ 6095109 w 6095109"/>
              <a:gd name="connsiteY3" fmla="*/ 3044019 h 6088951"/>
              <a:gd name="connsiteX4" fmla="*/ 3050177 w 6095109"/>
              <a:gd name="connsiteY4" fmla="*/ 6088951 h 6088951"/>
              <a:gd name="connsiteX5" fmla="*/ 0 w 6095109"/>
              <a:gd name="connsiteY5" fmla="*/ 3038774 h 608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5109" h="6088951">
                <a:moveTo>
                  <a:pt x="3038774" y="0"/>
                </a:moveTo>
                <a:lnTo>
                  <a:pt x="3061580" y="0"/>
                </a:lnTo>
                <a:lnTo>
                  <a:pt x="6095109" y="3033529"/>
                </a:lnTo>
                <a:lnTo>
                  <a:pt x="6095109" y="3044019"/>
                </a:lnTo>
                <a:lnTo>
                  <a:pt x="3050177" y="6088951"/>
                </a:lnTo>
                <a:lnTo>
                  <a:pt x="0" y="3038774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E00D77DB-CA73-4F70-AE01-E20D1EB720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33928" y="1176667"/>
            <a:ext cx="3091326" cy="3088203"/>
          </a:xfrm>
          <a:custGeom>
            <a:avLst/>
            <a:gdLst>
              <a:gd name="connsiteX0" fmla="*/ 3038774 w 6095109"/>
              <a:gd name="connsiteY0" fmla="*/ 0 h 6088951"/>
              <a:gd name="connsiteX1" fmla="*/ 3061580 w 6095109"/>
              <a:gd name="connsiteY1" fmla="*/ 0 h 6088951"/>
              <a:gd name="connsiteX2" fmla="*/ 6095109 w 6095109"/>
              <a:gd name="connsiteY2" fmla="*/ 3033529 h 6088951"/>
              <a:gd name="connsiteX3" fmla="*/ 6095109 w 6095109"/>
              <a:gd name="connsiteY3" fmla="*/ 3044019 h 6088951"/>
              <a:gd name="connsiteX4" fmla="*/ 3050177 w 6095109"/>
              <a:gd name="connsiteY4" fmla="*/ 6088951 h 6088951"/>
              <a:gd name="connsiteX5" fmla="*/ 0 w 6095109"/>
              <a:gd name="connsiteY5" fmla="*/ 3038774 h 608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5109" h="6088951">
                <a:moveTo>
                  <a:pt x="3038774" y="0"/>
                </a:moveTo>
                <a:lnTo>
                  <a:pt x="3061580" y="0"/>
                </a:lnTo>
                <a:lnTo>
                  <a:pt x="6095109" y="3033529"/>
                </a:lnTo>
                <a:lnTo>
                  <a:pt x="6095109" y="3044019"/>
                </a:lnTo>
                <a:lnTo>
                  <a:pt x="3050177" y="6088951"/>
                </a:lnTo>
                <a:lnTo>
                  <a:pt x="0" y="3038774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7" name="Picture Placeholder 21">
            <a:extLst>
              <a:ext uri="{FF2B5EF4-FFF2-40B4-BE49-F238E27FC236}">
                <a16:creationId xmlns:a16="http://schemas.microsoft.com/office/drawing/2014/main" id="{7643AA4D-1D95-416A-B337-FB871ABD298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41327" y="2896212"/>
            <a:ext cx="3091326" cy="3088203"/>
          </a:xfrm>
          <a:custGeom>
            <a:avLst/>
            <a:gdLst>
              <a:gd name="connsiteX0" fmla="*/ 3038774 w 6095109"/>
              <a:gd name="connsiteY0" fmla="*/ 0 h 6088951"/>
              <a:gd name="connsiteX1" fmla="*/ 3061580 w 6095109"/>
              <a:gd name="connsiteY1" fmla="*/ 0 h 6088951"/>
              <a:gd name="connsiteX2" fmla="*/ 6095109 w 6095109"/>
              <a:gd name="connsiteY2" fmla="*/ 3033529 h 6088951"/>
              <a:gd name="connsiteX3" fmla="*/ 6095109 w 6095109"/>
              <a:gd name="connsiteY3" fmla="*/ 3044019 h 6088951"/>
              <a:gd name="connsiteX4" fmla="*/ 3050177 w 6095109"/>
              <a:gd name="connsiteY4" fmla="*/ 6088951 h 6088951"/>
              <a:gd name="connsiteX5" fmla="*/ 0 w 6095109"/>
              <a:gd name="connsiteY5" fmla="*/ 3038774 h 608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5109" h="6088951">
                <a:moveTo>
                  <a:pt x="3038774" y="0"/>
                </a:moveTo>
                <a:lnTo>
                  <a:pt x="3061580" y="0"/>
                </a:lnTo>
                <a:lnTo>
                  <a:pt x="6095109" y="3033529"/>
                </a:lnTo>
                <a:lnTo>
                  <a:pt x="6095109" y="3044019"/>
                </a:lnTo>
                <a:lnTo>
                  <a:pt x="3050177" y="6088951"/>
                </a:lnTo>
                <a:lnTo>
                  <a:pt x="0" y="3038774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8" name="Picture Placeholder 22">
            <a:extLst>
              <a:ext uri="{FF2B5EF4-FFF2-40B4-BE49-F238E27FC236}">
                <a16:creationId xmlns:a16="http://schemas.microsoft.com/office/drawing/2014/main" id="{4007D48C-B5D1-49E5-9FC9-5D654725DB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29114" y="2900054"/>
            <a:ext cx="3091326" cy="3088203"/>
          </a:xfrm>
          <a:custGeom>
            <a:avLst/>
            <a:gdLst>
              <a:gd name="connsiteX0" fmla="*/ 3038774 w 6095109"/>
              <a:gd name="connsiteY0" fmla="*/ 0 h 6088951"/>
              <a:gd name="connsiteX1" fmla="*/ 3061580 w 6095109"/>
              <a:gd name="connsiteY1" fmla="*/ 0 h 6088951"/>
              <a:gd name="connsiteX2" fmla="*/ 6095109 w 6095109"/>
              <a:gd name="connsiteY2" fmla="*/ 3033529 h 6088951"/>
              <a:gd name="connsiteX3" fmla="*/ 6095109 w 6095109"/>
              <a:gd name="connsiteY3" fmla="*/ 3044019 h 6088951"/>
              <a:gd name="connsiteX4" fmla="*/ 3050177 w 6095109"/>
              <a:gd name="connsiteY4" fmla="*/ 6088951 h 6088951"/>
              <a:gd name="connsiteX5" fmla="*/ 0 w 6095109"/>
              <a:gd name="connsiteY5" fmla="*/ 3038774 h 608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5109" h="6088951">
                <a:moveTo>
                  <a:pt x="3038774" y="0"/>
                </a:moveTo>
                <a:lnTo>
                  <a:pt x="3061580" y="0"/>
                </a:lnTo>
                <a:lnTo>
                  <a:pt x="6095109" y="3033529"/>
                </a:lnTo>
                <a:lnTo>
                  <a:pt x="6095109" y="3044019"/>
                </a:lnTo>
                <a:lnTo>
                  <a:pt x="3050177" y="6088951"/>
                </a:lnTo>
                <a:lnTo>
                  <a:pt x="0" y="3038774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93505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FFA377A5-CD8A-47C2-A031-F1D6E87D3F1B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0" y="-4366"/>
            <a:ext cx="12192000" cy="3178176"/>
          </a:xfrm>
          <a:custGeom>
            <a:avLst/>
            <a:gdLst>
              <a:gd name="connsiteX0" fmla="*/ 0 w 24384000"/>
              <a:gd name="connsiteY0" fmla="*/ 0 h 6356351"/>
              <a:gd name="connsiteX1" fmla="*/ 24384000 w 24384000"/>
              <a:gd name="connsiteY1" fmla="*/ 0 h 6356351"/>
              <a:gd name="connsiteX2" fmla="*/ 24384000 w 24384000"/>
              <a:gd name="connsiteY2" fmla="*/ 3257924 h 6356351"/>
              <a:gd name="connsiteX3" fmla="*/ 12192000 w 24384000"/>
              <a:gd name="connsiteY3" fmla="*/ 6356351 h 6356351"/>
              <a:gd name="connsiteX4" fmla="*/ 0 w 24384000"/>
              <a:gd name="connsiteY4" fmla="*/ 3244976 h 635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0" h="6356351">
                <a:moveTo>
                  <a:pt x="0" y="0"/>
                </a:moveTo>
                <a:lnTo>
                  <a:pt x="24384000" y="0"/>
                </a:lnTo>
                <a:lnTo>
                  <a:pt x="24384000" y="3257924"/>
                </a:lnTo>
                <a:lnTo>
                  <a:pt x="12192000" y="6356351"/>
                </a:lnTo>
                <a:lnTo>
                  <a:pt x="0" y="3244976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805851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E9C621B-BCEB-4DAE-992F-1EB1EA03EB6B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2503686"/>
            <a:ext cx="12192000" cy="4359474"/>
          </a:xfrm>
          <a:custGeom>
            <a:avLst/>
            <a:gdLst>
              <a:gd name="connsiteX0" fmla="*/ 24384000 w 24384000"/>
              <a:gd name="connsiteY0" fmla="*/ 0 h 8718948"/>
              <a:gd name="connsiteX1" fmla="*/ 24384000 w 24384000"/>
              <a:gd name="connsiteY1" fmla="*/ 8718948 h 8718948"/>
              <a:gd name="connsiteX2" fmla="*/ 0 w 24384000"/>
              <a:gd name="connsiteY2" fmla="*/ 8718948 h 8718948"/>
              <a:gd name="connsiteX3" fmla="*/ 0 w 24384000"/>
              <a:gd name="connsiteY3" fmla="*/ 12917 h 8718948"/>
              <a:gd name="connsiteX4" fmla="*/ 12192000 w 24384000"/>
              <a:gd name="connsiteY4" fmla="*/ 5283441 h 871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0" h="8718948">
                <a:moveTo>
                  <a:pt x="24384000" y="0"/>
                </a:moveTo>
                <a:lnTo>
                  <a:pt x="24384000" y="8718948"/>
                </a:lnTo>
                <a:lnTo>
                  <a:pt x="0" y="8718948"/>
                </a:lnTo>
                <a:lnTo>
                  <a:pt x="0" y="12917"/>
                </a:lnTo>
                <a:lnTo>
                  <a:pt x="12192000" y="5283441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142776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438819C4-7AFE-4525-B7BE-2DE8B84D22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281" y="0"/>
            <a:ext cx="8277225" cy="4138613"/>
          </a:xfrm>
          <a:custGeom>
            <a:avLst/>
            <a:gdLst>
              <a:gd name="connsiteX0" fmla="*/ 0 w 12904628"/>
              <a:gd name="connsiteY0" fmla="*/ 0 h 6452314"/>
              <a:gd name="connsiteX1" fmla="*/ 12904628 w 12904628"/>
              <a:gd name="connsiteY1" fmla="*/ 0 h 6452314"/>
              <a:gd name="connsiteX2" fmla="*/ 6452314 w 12904628"/>
              <a:gd name="connsiteY2" fmla="*/ 6452314 h 645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04628" h="6452314">
                <a:moveTo>
                  <a:pt x="0" y="0"/>
                </a:moveTo>
                <a:lnTo>
                  <a:pt x="12904628" y="0"/>
                </a:lnTo>
                <a:lnTo>
                  <a:pt x="6452314" y="6452314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4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F3AC47C3-58A3-4956-B6AE-BD1133475F4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046163" y="-10518"/>
            <a:ext cx="10099676" cy="5049838"/>
          </a:xfrm>
          <a:custGeom>
            <a:avLst/>
            <a:gdLst>
              <a:gd name="connsiteX0" fmla="*/ 0 w 20199351"/>
              <a:gd name="connsiteY0" fmla="*/ 0 h 10099676"/>
              <a:gd name="connsiteX1" fmla="*/ 5231258 w 20199351"/>
              <a:gd name="connsiteY1" fmla="*/ 0 h 10099676"/>
              <a:gd name="connsiteX2" fmla="*/ 10099675 w 20199351"/>
              <a:gd name="connsiteY2" fmla="*/ 4868886 h 10099676"/>
              <a:gd name="connsiteX3" fmla="*/ 14968091 w 20199351"/>
              <a:gd name="connsiteY3" fmla="*/ 0 h 10099676"/>
              <a:gd name="connsiteX4" fmla="*/ 20199351 w 20199351"/>
              <a:gd name="connsiteY4" fmla="*/ 0 h 10099676"/>
              <a:gd name="connsiteX5" fmla="*/ 10099675 w 20199351"/>
              <a:gd name="connsiteY5" fmla="*/ 10099676 h 1009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9351" h="10099676">
                <a:moveTo>
                  <a:pt x="0" y="0"/>
                </a:moveTo>
                <a:lnTo>
                  <a:pt x="5231258" y="0"/>
                </a:lnTo>
                <a:lnTo>
                  <a:pt x="10099675" y="4868886"/>
                </a:lnTo>
                <a:lnTo>
                  <a:pt x="14968091" y="0"/>
                </a:lnTo>
                <a:lnTo>
                  <a:pt x="20199351" y="0"/>
                </a:lnTo>
                <a:lnTo>
                  <a:pt x="10099675" y="10099676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44401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C5397D3-7273-471B-A184-4691D1244F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30704" y="0"/>
            <a:ext cx="1587690" cy="337377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D9D7D4C1-F7C5-491F-895B-788783202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54871" y="1327885"/>
            <a:ext cx="3637129" cy="2045885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DE4EFAEA-84FA-4517-A930-1DDD8C8603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0704" y="3484230"/>
            <a:ext cx="5361296" cy="337377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38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5B4A1C00-C3BD-4DEE-92CC-1D00BD37275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216150" y="902179"/>
            <a:ext cx="7759738" cy="4412632"/>
          </a:xfrm>
          <a:custGeom>
            <a:avLst/>
            <a:gdLst>
              <a:gd name="connsiteX0" fmla="*/ 0 w 15519476"/>
              <a:gd name="connsiteY0" fmla="*/ 0 h 8825263"/>
              <a:gd name="connsiteX1" fmla="*/ 4522868 w 15519476"/>
              <a:gd name="connsiteY1" fmla="*/ 0 h 8825263"/>
              <a:gd name="connsiteX2" fmla="*/ 7759700 w 15519476"/>
              <a:gd name="connsiteY2" fmla="*/ 5294759 h 8825263"/>
              <a:gd name="connsiteX3" fmla="*/ 10995814 w 15519476"/>
              <a:gd name="connsiteY3" fmla="*/ 0 h 8825263"/>
              <a:gd name="connsiteX4" fmla="*/ 15519476 w 15519476"/>
              <a:gd name="connsiteY4" fmla="*/ 0 h 8825263"/>
              <a:gd name="connsiteX5" fmla="*/ 10125005 w 15519476"/>
              <a:gd name="connsiteY5" fmla="*/ 8825263 h 8825263"/>
              <a:gd name="connsiteX6" fmla="*/ 5394396 w 15519476"/>
              <a:gd name="connsiteY6" fmla="*/ 8825263 h 8825263"/>
              <a:gd name="connsiteX7" fmla="*/ 0 w 15519476"/>
              <a:gd name="connsiteY7" fmla="*/ 124 h 882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19476" h="8825263">
                <a:moveTo>
                  <a:pt x="0" y="0"/>
                </a:moveTo>
                <a:lnTo>
                  <a:pt x="4522868" y="0"/>
                </a:lnTo>
                <a:lnTo>
                  <a:pt x="7759700" y="5294759"/>
                </a:lnTo>
                <a:lnTo>
                  <a:pt x="10995814" y="0"/>
                </a:lnTo>
                <a:lnTo>
                  <a:pt x="15519476" y="0"/>
                </a:lnTo>
                <a:lnTo>
                  <a:pt x="10125005" y="8825263"/>
                </a:lnTo>
                <a:lnTo>
                  <a:pt x="5394396" y="8825263"/>
                </a:lnTo>
                <a:lnTo>
                  <a:pt x="0" y="124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dirty="0"/>
            </a:lvl1pPr>
          </a:lstStyle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3825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F203643A-3BC1-4084-98A3-4F17D080643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58447" y="663305"/>
            <a:ext cx="6865361" cy="5957526"/>
          </a:xfrm>
          <a:custGeom>
            <a:avLst/>
            <a:gdLst>
              <a:gd name="connsiteX0" fmla="*/ 2467050 w 13730722"/>
              <a:gd name="connsiteY0" fmla="*/ 4600492 h 11915052"/>
              <a:gd name="connsiteX1" fmla="*/ 2467050 w 13730722"/>
              <a:gd name="connsiteY1" fmla="*/ 8514830 h 11915052"/>
              <a:gd name="connsiteX2" fmla="*/ 5867956 w 13730722"/>
              <a:gd name="connsiteY2" fmla="*/ 10478618 h 11915052"/>
              <a:gd name="connsiteX3" fmla="*/ 3400233 w 13730722"/>
              <a:gd name="connsiteY3" fmla="*/ 11915052 h 11915052"/>
              <a:gd name="connsiteX4" fmla="*/ 0 w 13730722"/>
              <a:gd name="connsiteY4" fmla="*/ 9951836 h 11915052"/>
              <a:gd name="connsiteX5" fmla="*/ 0 w 13730722"/>
              <a:gd name="connsiteY5" fmla="*/ 6024769 h 11915052"/>
              <a:gd name="connsiteX6" fmla="*/ 5087972 w 13730722"/>
              <a:gd name="connsiteY6" fmla="*/ 3066972 h 11915052"/>
              <a:gd name="connsiteX7" fmla="*/ 5087972 w 13730722"/>
              <a:gd name="connsiteY7" fmla="*/ 6981310 h 11915052"/>
              <a:gd name="connsiteX8" fmla="*/ 8488878 w 13730722"/>
              <a:gd name="connsiteY8" fmla="*/ 8945098 h 11915052"/>
              <a:gd name="connsiteX9" fmla="*/ 6021156 w 13730722"/>
              <a:gd name="connsiteY9" fmla="*/ 10381532 h 11915052"/>
              <a:gd name="connsiteX10" fmla="*/ 2620886 w 13730722"/>
              <a:gd name="connsiteY10" fmla="*/ 8418295 h 11915052"/>
              <a:gd name="connsiteX11" fmla="*/ 2620886 w 13730722"/>
              <a:gd name="connsiteY11" fmla="*/ 4491270 h 11915052"/>
              <a:gd name="connsiteX12" fmla="*/ 7708894 w 13730722"/>
              <a:gd name="connsiteY12" fmla="*/ 1533452 h 11915052"/>
              <a:gd name="connsiteX13" fmla="*/ 7708894 w 13730722"/>
              <a:gd name="connsiteY13" fmla="*/ 5447789 h 11915052"/>
              <a:gd name="connsiteX14" fmla="*/ 11109800 w 13730722"/>
              <a:gd name="connsiteY14" fmla="*/ 7411578 h 11915052"/>
              <a:gd name="connsiteX15" fmla="*/ 8642077 w 13730722"/>
              <a:gd name="connsiteY15" fmla="*/ 8848012 h 11915052"/>
              <a:gd name="connsiteX16" fmla="*/ 5241808 w 13730722"/>
              <a:gd name="connsiteY16" fmla="*/ 6884775 h 11915052"/>
              <a:gd name="connsiteX17" fmla="*/ 5241808 w 13730722"/>
              <a:gd name="connsiteY17" fmla="*/ 2957750 h 11915052"/>
              <a:gd name="connsiteX18" fmla="*/ 10329696 w 13730722"/>
              <a:gd name="connsiteY18" fmla="*/ 0 h 11915052"/>
              <a:gd name="connsiteX19" fmla="*/ 10329816 w 13730722"/>
              <a:gd name="connsiteY19" fmla="*/ 0 h 11915052"/>
              <a:gd name="connsiteX20" fmla="*/ 10329816 w 13730722"/>
              <a:gd name="connsiteY20" fmla="*/ 3914269 h 11915052"/>
              <a:gd name="connsiteX21" fmla="*/ 13730722 w 13730722"/>
              <a:gd name="connsiteY21" fmla="*/ 5878058 h 11915052"/>
              <a:gd name="connsiteX22" fmla="*/ 11262999 w 13730722"/>
              <a:gd name="connsiteY22" fmla="*/ 7315043 h 11915052"/>
              <a:gd name="connsiteX23" fmla="*/ 7862729 w 13730722"/>
              <a:gd name="connsiteY23" fmla="*/ 5351806 h 11915052"/>
              <a:gd name="connsiteX24" fmla="*/ 7862729 w 13730722"/>
              <a:gd name="connsiteY24" fmla="*/ 1424230 h 1191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730722" h="11915052">
                <a:moveTo>
                  <a:pt x="2467050" y="4600492"/>
                </a:moveTo>
                <a:lnTo>
                  <a:pt x="2467050" y="8514830"/>
                </a:lnTo>
                <a:lnTo>
                  <a:pt x="5867956" y="10478618"/>
                </a:lnTo>
                <a:lnTo>
                  <a:pt x="3400233" y="11915052"/>
                </a:lnTo>
                <a:lnTo>
                  <a:pt x="0" y="9951836"/>
                </a:lnTo>
                <a:lnTo>
                  <a:pt x="0" y="6024769"/>
                </a:lnTo>
                <a:close/>
                <a:moveTo>
                  <a:pt x="5087972" y="3066972"/>
                </a:moveTo>
                <a:lnTo>
                  <a:pt x="5087972" y="6981310"/>
                </a:lnTo>
                <a:lnTo>
                  <a:pt x="8488878" y="8945098"/>
                </a:lnTo>
                <a:lnTo>
                  <a:pt x="6021156" y="10381532"/>
                </a:lnTo>
                <a:lnTo>
                  <a:pt x="2620886" y="8418295"/>
                </a:lnTo>
                <a:lnTo>
                  <a:pt x="2620886" y="4491270"/>
                </a:lnTo>
                <a:close/>
                <a:moveTo>
                  <a:pt x="7708894" y="1533452"/>
                </a:moveTo>
                <a:lnTo>
                  <a:pt x="7708894" y="5447789"/>
                </a:lnTo>
                <a:lnTo>
                  <a:pt x="11109800" y="7411578"/>
                </a:lnTo>
                <a:lnTo>
                  <a:pt x="8642077" y="8848012"/>
                </a:lnTo>
                <a:lnTo>
                  <a:pt x="5241808" y="6884775"/>
                </a:lnTo>
                <a:lnTo>
                  <a:pt x="5241808" y="2957750"/>
                </a:lnTo>
                <a:close/>
                <a:moveTo>
                  <a:pt x="10329696" y="0"/>
                </a:moveTo>
                <a:lnTo>
                  <a:pt x="10329816" y="0"/>
                </a:lnTo>
                <a:lnTo>
                  <a:pt x="10329816" y="3914269"/>
                </a:lnTo>
                <a:lnTo>
                  <a:pt x="13730722" y="5878058"/>
                </a:lnTo>
                <a:lnTo>
                  <a:pt x="11262999" y="7315043"/>
                </a:lnTo>
                <a:lnTo>
                  <a:pt x="7862729" y="5351806"/>
                </a:lnTo>
                <a:lnTo>
                  <a:pt x="7862729" y="1424230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159671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CCE3D4E-287E-43E0-BF94-2647C6F94F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65388"/>
            <a:ext cx="6692612" cy="6692612"/>
          </a:xfrm>
          <a:custGeom>
            <a:avLst/>
            <a:gdLst>
              <a:gd name="connsiteX0" fmla="*/ 0 w 10934700"/>
              <a:gd name="connsiteY0" fmla="*/ 0 h 10934700"/>
              <a:gd name="connsiteX1" fmla="*/ 10934700 w 10934700"/>
              <a:gd name="connsiteY1" fmla="*/ 10934700 h 10934700"/>
              <a:gd name="connsiteX2" fmla="*/ 0 w 10934700"/>
              <a:gd name="connsiteY2" fmla="*/ 10934700 h 1093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34700" h="10934700">
                <a:moveTo>
                  <a:pt x="0" y="0"/>
                </a:moveTo>
                <a:lnTo>
                  <a:pt x="10934700" y="10934700"/>
                </a:lnTo>
                <a:lnTo>
                  <a:pt x="0" y="10934700"/>
                </a:lnTo>
                <a:close/>
              </a:path>
            </a:pathLst>
          </a:custGeom>
          <a:pattFill prst="pct5">
            <a:fgClr>
              <a:schemeClr val="accent1">
                <a:lumMod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13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0772D3E-3792-4C9F-A668-26DE915FAB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83985" y="923"/>
            <a:ext cx="4007891" cy="3455079"/>
          </a:xfrm>
          <a:custGeom>
            <a:avLst/>
            <a:gdLst>
              <a:gd name="connsiteX0" fmla="*/ 0 w 7266613"/>
              <a:gd name="connsiteY0" fmla="*/ 0 h 6264322"/>
              <a:gd name="connsiteX1" fmla="*/ 7266613 w 7266613"/>
              <a:gd name="connsiteY1" fmla="*/ 0 h 6264322"/>
              <a:gd name="connsiteX2" fmla="*/ 3633306 w 7266613"/>
              <a:gd name="connsiteY2" fmla="*/ 6264322 h 626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6613" h="6264322">
                <a:moveTo>
                  <a:pt x="0" y="0"/>
                </a:moveTo>
                <a:lnTo>
                  <a:pt x="7266613" y="0"/>
                </a:lnTo>
                <a:lnTo>
                  <a:pt x="3633306" y="6264322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DDF713BE-D6D4-4D94-9EA1-91AF8B4A8D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414" y="2135265"/>
            <a:ext cx="5706641" cy="4722736"/>
          </a:xfrm>
          <a:custGeom>
            <a:avLst/>
            <a:gdLst>
              <a:gd name="connsiteX0" fmla="*/ 3899648 w 7799295"/>
              <a:gd name="connsiteY0" fmla="*/ 0 h 6454587"/>
              <a:gd name="connsiteX1" fmla="*/ 7799295 w 7799295"/>
              <a:gd name="connsiteY1" fmla="*/ 6454587 h 6454587"/>
              <a:gd name="connsiteX2" fmla="*/ 0 w 7799295"/>
              <a:gd name="connsiteY2" fmla="*/ 6454587 h 645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99295" h="6454587">
                <a:moveTo>
                  <a:pt x="3899648" y="0"/>
                </a:moveTo>
                <a:lnTo>
                  <a:pt x="7799295" y="6454587"/>
                </a:lnTo>
                <a:lnTo>
                  <a:pt x="0" y="6454587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11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>
            <a:extLst>
              <a:ext uri="{FF2B5EF4-FFF2-40B4-BE49-F238E27FC236}">
                <a16:creationId xmlns:a16="http://schemas.microsoft.com/office/drawing/2014/main" id="{FB607FBF-14D6-4A3F-A7B7-6E4891F49EBA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5865300" y="979339"/>
            <a:ext cx="5235046" cy="5235046"/>
          </a:xfrm>
          <a:custGeom>
            <a:avLst/>
            <a:gdLst>
              <a:gd name="connsiteX0" fmla="*/ 0 w 10470091"/>
              <a:gd name="connsiteY0" fmla="*/ 0 h 10470092"/>
              <a:gd name="connsiteX1" fmla="*/ 10470091 w 10470091"/>
              <a:gd name="connsiteY1" fmla="*/ 0 h 10470092"/>
              <a:gd name="connsiteX2" fmla="*/ 10470091 w 10470091"/>
              <a:gd name="connsiteY2" fmla="*/ 10470092 h 10470092"/>
              <a:gd name="connsiteX3" fmla="*/ 0 w 10470091"/>
              <a:gd name="connsiteY3" fmla="*/ 1 h 1047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0091" h="10470092">
                <a:moveTo>
                  <a:pt x="0" y="0"/>
                </a:moveTo>
                <a:lnTo>
                  <a:pt x="10470091" y="0"/>
                </a:lnTo>
                <a:lnTo>
                  <a:pt x="10470091" y="10470092"/>
                </a:lnTo>
                <a:lnTo>
                  <a:pt x="0" y="1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28E0236F-5277-4409-B04B-864E825C1C83}"/>
              </a:ext>
            </a:extLst>
          </p:cNvPr>
          <p:cNvSpPr>
            <a:spLocks noGrp="1"/>
          </p:cNvSpPr>
          <p:nvPr>
            <p:ph type="pic" sz="half" idx="14"/>
          </p:nvPr>
        </p:nvSpPr>
        <p:spPr>
          <a:xfrm>
            <a:off x="1138767" y="1361355"/>
            <a:ext cx="4305599" cy="4305600"/>
          </a:xfrm>
          <a:custGeom>
            <a:avLst/>
            <a:gdLst>
              <a:gd name="connsiteX0" fmla="*/ 0 w 8611198"/>
              <a:gd name="connsiteY0" fmla="*/ 0 h 8611199"/>
              <a:gd name="connsiteX1" fmla="*/ 8611198 w 8611198"/>
              <a:gd name="connsiteY1" fmla="*/ 8611198 h 8611199"/>
              <a:gd name="connsiteX2" fmla="*/ 8611198 w 8611198"/>
              <a:gd name="connsiteY2" fmla="*/ 8611199 h 8611199"/>
              <a:gd name="connsiteX3" fmla="*/ 0 w 8611198"/>
              <a:gd name="connsiteY3" fmla="*/ 8611199 h 861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11198" h="8611199">
                <a:moveTo>
                  <a:pt x="0" y="0"/>
                </a:moveTo>
                <a:lnTo>
                  <a:pt x="8611198" y="8611198"/>
                </a:lnTo>
                <a:lnTo>
                  <a:pt x="8611198" y="8611199"/>
                </a:lnTo>
                <a:lnTo>
                  <a:pt x="0" y="8611199"/>
                </a:lnTo>
                <a:close/>
              </a:path>
            </a:pathLst>
          </a:cu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4961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058E98C-5C6F-486C-B203-E8A29C758E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4636401"/>
            <a:ext cx="5978236" cy="2200421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9176F36-CCD5-483B-A081-BF6ADE9793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2321862"/>
            <a:ext cx="5978236" cy="2200421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BA55290-58D2-427A-9451-89D0DB1558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7323"/>
            <a:ext cx="5978236" cy="2200421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8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01.png">
            <a:extLst>
              <a:ext uri="{FF2B5EF4-FFF2-40B4-BE49-F238E27FC236}">
                <a16:creationId xmlns:a16="http://schemas.microsoft.com/office/drawing/2014/main" id="{675793C3-FB3D-4496-9AC8-0402D662AD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4567" y="576362"/>
            <a:ext cx="2069605" cy="3381177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4" name="06.png">
            <a:extLst>
              <a:ext uri="{FF2B5EF4-FFF2-40B4-BE49-F238E27FC236}">
                <a16:creationId xmlns:a16="http://schemas.microsoft.com/office/drawing/2014/main" id="{EE2553A7-D390-4B08-B8BF-DD0D43FC67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27867" y="2739595"/>
            <a:ext cx="2069605" cy="338117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5" name="01.png">
            <a:extLst>
              <a:ext uri="{FF2B5EF4-FFF2-40B4-BE49-F238E27FC236}">
                <a16:creationId xmlns:a16="http://schemas.microsoft.com/office/drawing/2014/main" id="{49F99EF5-F8A9-4FA2-B827-C543196763D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30300" y="1245228"/>
            <a:ext cx="2069605" cy="338117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83055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A51AF4-83E7-45A4-8556-3AF1E025C1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6903" y="771525"/>
            <a:ext cx="2632712" cy="2571750"/>
          </a:xfrm>
          <a:prstGeom prst="rect">
            <a:avLst/>
          </a:prstGeom>
          <a:pattFill prst="pct5">
            <a:fgClr>
              <a:schemeClr val="accent1">
                <a:lumMod val="2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B4B4BBF-CD14-48B1-B137-19D48B0CDE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6903" y="3514725"/>
            <a:ext cx="2632712" cy="2571750"/>
          </a:xfrm>
          <a:prstGeom prst="rect">
            <a:avLst/>
          </a:prstGeom>
          <a:pattFill prst="pct5">
            <a:fgClr>
              <a:schemeClr val="accent1">
                <a:lumMod val="2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BD4A422-013E-4441-9F96-A5D8B94B57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26303" y="771525"/>
            <a:ext cx="2632712" cy="2571750"/>
          </a:xfrm>
          <a:prstGeom prst="rect">
            <a:avLst/>
          </a:prstGeom>
          <a:pattFill prst="pct5">
            <a:fgClr>
              <a:schemeClr val="accent1">
                <a:lumMod val="2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0B293B0E-9D25-482D-8AD1-EEFD80BC7E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26303" y="3514725"/>
            <a:ext cx="2632712" cy="2571750"/>
          </a:xfrm>
          <a:prstGeom prst="rect">
            <a:avLst/>
          </a:prstGeom>
          <a:pattFill prst="pct5">
            <a:fgClr>
              <a:schemeClr val="accent1">
                <a:lumMod val="2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9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05A2C7C-4057-41B6-952A-249758678D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1123" y="828675"/>
            <a:ext cx="3469754" cy="1724025"/>
          </a:xfrm>
          <a:prstGeom prst="rect">
            <a:avLst/>
          </a:prstGeom>
          <a:pattFill prst="pct5">
            <a:fgClr>
              <a:schemeClr val="accent1">
                <a:lumMod val="2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82CA38C-1C5A-4B1D-8383-28CC8362C9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61123" y="4305301"/>
            <a:ext cx="3469754" cy="1724025"/>
          </a:xfrm>
          <a:prstGeom prst="rect">
            <a:avLst/>
          </a:prstGeom>
          <a:pattFill prst="pct5">
            <a:fgClr>
              <a:schemeClr val="accent1">
                <a:lumMod val="2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DDBF8A9-560C-46A8-865F-5836835661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1845" y="2566988"/>
            <a:ext cx="3469754" cy="1724025"/>
          </a:xfrm>
          <a:prstGeom prst="rect">
            <a:avLst/>
          </a:prstGeom>
          <a:pattFill prst="pct5">
            <a:fgClr>
              <a:schemeClr val="accent1">
                <a:lumMod val="2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F7FBC53-A694-4300-8508-DD9001442C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40402" y="2566988"/>
            <a:ext cx="3469754" cy="1724025"/>
          </a:xfrm>
          <a:prstGeom prst="rect">
            <a:avLst/>
          </a:prstGeom>
          <a:pattFill prst="pct5">
            <a:fgClr>
              <a:schemeClr val="accent1">
                <a:lumMod val="2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9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01.png">
            <a:extLst>
              <a:ext uri="{FF2B5EF4-FFF2-40B4-BE49-F238E27FC236}">
                <a16:creationId xmlns:a16="http://schemas.microsoft.com/office/drawing/2014/main" id="{3661D93D-D294-471E-A575-224C3B749E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50231" y="976610"/>
            <a:ext cx="4020808" cy="2411347"/>
          </a:xfrm>
          <a:prstGeom prst="rect">
            <a:avLst/>
          </a:prstGeom>
          <a:pattFill prst="pct5">
            <a:fgClr>
              <a:schemeClr val="accent1">
                <a:lumMod val="2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4" name="01.png">
            <a:extLst>
              <a:ext uri="{FF2B5EF4-FFF2-40B4-BE49-F238E27FC236}">
                <a16:creationId xmlns:a16="http://schemas.microsoft.com/office/drawing/2014/main" id="{4F59490C-FD2A-4C2D-8B2D-713D538F4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66404" y="976610"/>
            <a:ext cx="2540001" cy="2411347"/>
          </a:xfrm>
          <a:prstGeom prst="rect">
            <a:avLst/>
          </a:prstGeom>
          <a:pattFill prst="pct5">
            <a:fgClr>
              <a:schemeClr val="accent1">
                <a:lumMod val="2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5" name="01.png">
            <a:extLst>
              <a:ext uri="{FF2B5EF4-FFF2-40B4-BE49-F238E27FC236}">
                <a16:creationId xmlns:a16="http://schemas.microsoft.com/office/drawing/2014/main" id="{5B5FBF74-3E82-4D5C-8613-4DD1620211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01770" y="976610"/>
            <a:ext cx="2540001" cy="2411347"/>
          </a:xfrm>
          <a:prstGeom prst="rect">
            <a:avLst/>
          </a:prstGeom>
          <a:pattFill prst="pct5">
            <a:fgClr>
              <a:schemeClr val="accent1">
                <a:lumMod val="2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6" name="01.png">
            <a:extLst>
              <a:ext uri="{FF2B5EF4-FFF2-40B4-BE49-F238E27FC236}">
                <a16:creationId xmlns:a16="http://schemas.microsoft.com/office/drawing/2014/main" id="{00447868-C3FF-420A-9FEC-785CC5F87F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50231" y="3470043"/>
            <a:ext cx="2540001" cy="2411347"/>
          </a:xfrm>
          <a:prstGeom prst="rect">
            <a:avLst/>
          </a:prstGeom>
          <a:pattFill prst="pct5">
            <a:fgClr>
              <a:schemeClr val="accent1">
                <a:lumMod val="2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7" name="01.png">
            <a:extLst>
              <a:ext uri="{FF2B5EF4-FFF2-40B4-BE49-F238E27FC236}">
                <a16:creationId xmlns:a16="http://schemas.microsoft.com/office/drawing/2014/main" id="{A5440B45-5D02-4AE0-B4C4-D487089D2D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66860" y="3470044"/>
            <a:ext cx="6674910" cy="2411347"/>
          </a:xfrm>
          <a:prstGeom prst="rect">
            <a:avLst/>
          </a:prstGeom>
          <a:pattFill prst="pct5">
            <a:fgClr>
              <a:schemeClr val="accent1">
                <a:lumMod val="2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71147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mage">
            <a:extLst>
              <a:ext uri="{FF2B5EF4-FFF2-40B4-BE49-F238E27FC236}">
                <a16:creationId xmlns:a16="http://schemas.microsoft.com/office/drawing/2014/main" id="{1511A664-EF5E-40A3-94CC-94324A31F7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9229" y="3649514"/>
            <a:ext cx="1863345" cy="2432952"/>
          </a:xfrm>
          <a:prstGeom prst="rect">
            <a:avLst/>
          </a:prstGeom>
          <a:pattFill prst="pct5">
            <a:fgClr>
              <a:schemeClr val="accent1">
                <a:lumMod val="2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4" name="Image">
            <a:extLst>
              <a:ext uri="{FF2B5EF4-FFF2-40B4-BE49-F238E27FC236}">
                <a16:creationId xmlns:a16="http://schemas.microsoft.com/office/drawing/2014/main" id="{48C7344B-34BE-485B-9ACD-95D1FFE29C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4589" y="773956"/>
            <a:ext cx="5435071" cy="2731415"/>
          </a:xfrm>
          <a:prstGeom prst="rect">
            <a:avLst/>
          </a:prstGeom>
          <a:pattFill prst="pct5">
            <a:fgClr>
              <a:schemeClr val="accent1">
                <a:lumMod val="2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5" name="Image">
            <a:extLst>
              <a:ext uri="{FF2B5EF4-FFF2-40B4-BE49-F238E27FC236}">
                <a16:creationId xmlns:a16="http://schemas.microsoft.com/office/drawing/2014/main" id="{3885FAE6-CE72-4BA2-80BD-F4C7B9E336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4180" y="775720"/>
            <a:ext cx="2445361" cy="3488012"/>
          </a:xfrm>
          <a:prstGeom prst="rect">
            <a:avLst/>
          </a:prstGeom>
          <a:pattFill prst="pct5">
            <a:fgClr>
              <a:schemeClr val="accent1">
                <a:lumMod val="2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6" name="Image">
            <a:extLst>
              <a:ext uri="{FF2B5EF4-FFF2-40B4-BE49-F238E27FC236}">
                <a16:creationId xmlns:a16="http://schemas.microsoft.com/office/drawing/2014/main" id="{8BE1FB81-8F04-436E-8B50-27ACB582C3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15597" y="3645743"/>
            <a:ext cx="3403914" cy="2437913"/>
          </a:xfrm>
          <a:prstGeom prst="rect">
            <a:avLst/>
          </a:prstGeom>
          <a:pattFill prst="pct5">
            <a:fgClr>
              <a:schemeClr val="accent1">
                <a:lumMod val="2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7" name="Image">
            <a:extLst>
              <a:ext uri="{FF2B5EF4-FFF2-40B4-BE49-F238E27FC236}">
                <a16:creationId xmlns:a16="http://schemas.microsoft.com/office/drawing/2014/main" id="{70A3AE07-D6F5-4406-BA96-B5867E64039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226" y="2818770"/>
            <a:ext cx="2491135" cy="1443936"/>
          </a:xfrm>
          <a:prstGeom prst="rect">
            <a:avLst/>
          </a:prstGeom>
          <a:pattFill prst="pct5">
            <a:fgClr>
              <a:schemeClr val="accent1">
                <a:lumMod val="2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8" name="Image">
            <a:extLst>
              <a:ext uri="{FF2B5EF4-FFF2-40B4-BE49-F238E27FC236}">
                <a16:creationId xmlns:a16="http://schemas.microsoft.com/office/drawing/2014/main" id="{76030888-FAB2-4C1C-951F-AF141AEE30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16226" y="776514"/>
            <a:ext cx="2487893" cy="1911185"/>
          </a:xfrm>
          <a:prstGeom prst="rect">
            <a:avLst/>
          </a:prstGeom>
          <a:pattFill prst="pct5">
            <a:fgClr>
              <a:schemeClr val="accent1">
                <a:lumMod val="2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9" name="Image">
            <a:extLst>
              <a:ext uri="{FF2B5EF4-FFF2-40B4-BE49-F238E27FC236}">
                <a16:creationId xmlns:a16="http://schemas.microsoft.com/office/drawing/2014/main" id="{CB95223E-2E2F-4766-802F-348745AE5BE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44179" y="4396333"/>
            <a:ext cx="5056865" cy="1687811"/>
          </a:xfrm>
          <a:prstGeom prst="rect">
            <a:avLst/>
          </a:prstGeom>
          <a:pattFill prst="pct5">
            <a:fgClr>
              <a:schemeClr val="accent1">
                <a:lumMod val="2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08158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01.png">
            <a:extLst>
              <a:ext uri="{FF2B5EF4-FFF2-40B4-BE49-F238E27FC236}">
                <a16:creationId xmlns:a16="http://schemas.microsoft.com/office/drawing/2014/main" id="{4AE1BA87-986A-4BA8-B808-C36F2B89BA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42681" y="-3192"/>
            <a:ext cx="2510582" cy="4240148"/>
          </a:xfrm>
          <a:prstGeom prst="rect">
            <a:avLst/>
          </a:prstGeom>
          <a:pattFill prst="pct5">
            <a:fgClr>
              <a:schemeClr val="accent1">
                <a:lumMod val="2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4" name="01.png">
            <a:extLst>
              <a:ext uri="{FF2B5EF4-FFF2-40B4-BE49-F238E27FC236}">
                <a16:creationId xmlns:a16="http://schemas.microsoft.com/office/drawing/2014/main" id="{5E0E490A-ED0E-4AA7-9081-EF9A1BF9B1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2681" y="4309814"/>
            <a:ext cx="2510582" cy="2547575"/>
          </a:xfrm>
          <a:prstGeom prst="rect">
            <a:avLst/>
          </a:prstGeom>
          <a:pattFill prst="pct5">
            <a:fgClr>
              <a:schemeClr val="accent1">
                <a:lumMod val="2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5" name="01.png">
            <a:extLst>
              <a:ext uri="{FF2B5EF4-FFF2-40B4-BE49-F238E27FC236}">
                <a16:creationId xmlns:a16="http://schemas.microsoft.com/office/drawing/2014/main" id="{97BC2174-C704-4FE9-9DBF-22D68BA9468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98092" y="-3953"/>
            <a:ext cx="1668605" cy="2734900"/>
          </a:xfrm>
          <a:prstGeom prst="rect">
            <a:avLst/>
          </a:prstGeom>
          <a:pattFill prst="pct5">
            <a:fgClr>
              <a:schemeClr val="accent1">
                <a:lumMod val="2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6" name="01.png">
            <a:extLst>
              <a:ext uri="{FF2B5EF4-FFF2-40B4-BE49-F238E27FC236}">
                <a16:creationId xmlns:a16="http://schemas.microsoft.com/office/drawing/2014/main" id="{2FCC75D4-B103-49F4-BE7E-71555DDDCEC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8092" y="2819681"/>
            <a:ext cx="1668605" cy="4035757"/>
          </a:xfrm>
          <a:prstGeom prst="rect">
            <a:avLst/>
          </a:prstGeom>
          <a:pattFill prst="pct5">
            <a:fgClr>
              <a:schemeClr val="accent1">
                <a:lumMod val="2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7" name="01.png">
            <a:extLst>
              <a:ext uri="{FF2B5EF4-FFF2-40B4-BE49-F238E27FC236}">
                <a16:creationId xmlns:a16="http://schemas.microsoft.com/office/drawing/2014/main" id="{E9F18545-879A-4352-87A8-53D330B6FB29}"/>
              </a:ext>
            </a:extLst>
          </p:cNvPr>
          <p:cNvSpPr>
            <a:spLocks noGrp="1"/>
          </p:cNvSpPr>
          <p:nvPr>
            <p:ph type="pic" sz="half" idx="17"/>
          </p:nvPr>
        </p:nvSpPr>
        <p:spPr>
          <a:xfrm>
            <a:off x="0" y="-1836"/>
            <a:ext cx="4022107" cy="5187488"/>
          </a:xfrm>
          <a:prstGeom prst="rect">
            <a:avLst/>
          </a:prstGeom>
          <a:pattFill prst="pct5">
            <a:fgClr>
              <a:schemeClr val="accent1">
                <a:lumMod val="2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  <p:sp>
        <p:nvSpPr>
          <p:cNvPr id="8" name="01.png">
            <a:extLst>
              <a:ext uri="{FF2B5EF4-FFF2-40B4-BE49-F238E27FC236}">
                <a16:creationId xmlns:a16="http://schemas.microsoft.com/office/drawing/2014/main" id="{8E2A8AA8-1E67-4F83-98C5-5FEBEF730CA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5257188"/>
            <a:ext cx="4022107" cy="1600631"/>
          </a:xfrm>
          <a:prstGeom prst="rect">
            <a:avLst/>
          </a:prstGeom>
          <a:pattFill prst="pct5">
            <a:fgClr>
              <a:schemeClr val="accent1">
                <a:lumMod val="2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38843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6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  <p:sldLayoutId id="2147483939" r:id="rId18"/>
    <p:sldLayoutId id="2147483940" r:id="rId19"/>
    <p:sldLayoutId id="2147483941" r:id="rId20"/>
    <p:sldLayoutId id="2147483942" r:id="rId21"/>
    <p:sldLayoutId id="2147483943" r:id="rId22"/>
    <p:sldLayoutId id="2147483944" r:id="rId23"/>
    <p:sldLayoutId id="2147483945" r:id="rId2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g"/><Relationship Id="rId5" Type="http://schemas.openxmlformats.org/officeDocument/2006/relationships/image" Target="../media/image14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jpg"/><Relationship Id="rId5" Type="http://schemas.openxmlformats.org/officeDocument/2006/relationships/image" Target="../media/image5.jp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1.jpg"/><Relationship Id="rId7" Type="http://schemas.openxmlformats.org/officeDocument/2006/relationships/image" Target="../media/image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g"/><Relationship Id="rId5" Type="http://schemas.openxmlformats.org/officeDocument/2006/relationships/image" Target="../media/image22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E996FF2-36BD-4E49-A7BC-C0497FB8A97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1" b="7841"/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B61481-59B4-47E0-9781-1DC258B394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NATURE">
            <a:extLst>
              <a:ext uri="{FF2B5EF4-FFF2-40B4-BE49-F238E27FC236}">
                <a16:creationId xmlns:a16="http://schemas.microsoft.com/office/drawing/2014/main" id="{2EA5749B-7FBC-4A93-9002-A9401FF03E07}"/>
              </a:ext>
            </a:extLst>
          </p:cNvPr>
          <p:cNvSpPr txBox="1"/>
          <p:nvPr/>
        </p:nvSpPr>
        <p:spPr>
          <a:xfrm>
            <a:off x="1743141" y="2517914"/>
            <a:ext cx="8705717" cy="1313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0000" b="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ctr"/>
            <a:r>
              <a:rPr lang="en-US" sz="6600" b="1" spc="700">
                <a:solidFill>
                  <a:srgbClr val="002060"/>
                </a:solidFill>
                <a:latin typeface="+mn-lt"/>
              </a:rPr>
              <a:t>DISTANCE WORKING</a:t>
            </a:r>
            <a:endParaRPr lang="en-US" sz="6600" b="1" spc="700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US" sz="1600" b="1" spc="700" dirty="0">
                <a:solidFill>
                  <a:srgbClr val="002060"/>
                </a:solidFill>
                <a:latin typeface="+mn-lt"/>
              </a:rPr>
              <a:t>WORKING FROM HOME </a:t>
            </a:r>
          </a:p>
        </p:txBody>
      </p:sp>
    </p:spTree>
    <p:extLst>
      <p:ext uri="{BB962C8B-B14F-4D97-AF65-F5344CB8AC3E}">
        <p14:creationId xmlns:p14="http://schemas.microsoft.com/office/powerpoint/2010/main" val="234009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7059889-1421-4E95-A0BB-62F5E8C16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" r="5593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71DF64E-58A7-4464-ADC7-1618B57E07A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" r="5668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BF223C8-6BEB-422A-8D82-FC08E1BE2F72}"/>
              </a:ext>
            </a:extLst>
          </p:cNvPr>
          <p:cNvSpPr/>
          <p:nvPr/>
        </p:nvSpPr>
        <p:spPr>
          <a:xfrm>
            <a:off x="1167432" y="1026296"/>
            <a:ext cx="3065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/>
              <a:t>LOREM </a:t>
            </a:r>
          </a:p>
          <a:p>
            <a:r>
              <a:rPr lang="en-US" sz="4500" b="1" dirty="0"/>
              <a:t>IPSUM </a:t>
            </a:r>
          </a:p>
          <a:p>
            <a:r>
              <a:rPr lang="en-US" sz="4500" b="1" dirty="0"/>
              <a:t>DOLOR </a:t>
            </a:r>
          </a:p>
          <a:p>
            <a:r>
              <a:rPr lang="en-US" sz="4500" b="1" dirty="0"/>
              <a:t>SITAMETUS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8E6837-FBA0-455F-A35B-9F7846049D6E}"/>
              </a:ext>
            </a:extLst>
          </p:cNvPr>
          <p:cNvSpPr/>
          <p:nvPr/>
        </p:nvSpPr>
        <p:spPr>
          <a:xfrm>
            <a:off x="1167433" y="3842452"/>
            <a:ext cx="16514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0E5CCF-185E-4ECD-8810-78C61BFAF3EE}"/>
              </a:ext>
            </a:extLst>
          </p:cNvPr>
          <p:cNvSpPr/>
          <p:nvPr/>
        </p:nvSpPr>
        <p:spPr>
          <a:xfrm>
            <a:off x="1167433" y="4571555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01039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FA1C886-0A1F-4B58-BF99-CC3C404A94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" r="2351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8FCA4B8-ABD4-47B7-856D-D8B774627CA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r="2334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E224048-DE6E-4C36-811F-F08581D4B0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8" b="22028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EF93061-4C05-46DB-9D00-D2866AA18256}"/>
              </a:ext>
            </a:extLst>
          </p:cNvPr>
          <p:cNvSpPr/>
          <p:nvPr/>
        </p:nvSpPr>
        <p:spPr>
          <a:xfrm>
            <a:off x="7545731" y="1392057"/>
            <a:ext cx="3065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/>
              <a:t>LOREM </a:t>
            </a:r>
          </a:p>
          <a:p>
            <a:r>
              <a:rPr lang="en-US" sz="4500" b="1" dirty="0"/>
              <a:t>IPSUM </a:t>
            </a:r>
          </a:p>
          <a:p>
            <a:r>
              <a:rPr lang="en-US" sz="4500" b="1" dirty="0"/>
              <a:t>DOLOR </a:t>
            </a:r>
          </a:p>
          <a:p>
            <a:r>
              <a:rPr lang="en-US" sz="4500" b="1" dirty="0"/>
              <a:t>SITAMETUS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6C0A10-FA0C-41EB-A3F7-894D45C8DD7F}"/>
              </a:ext>
            </a:extLst>
          </p:cNvPr>
          <p:cNvSpPr/>
          <p:nvPr/>
        </p:nvSpPr>
        <p:spPr>
          <a:xfrm>
            <a:off x="7545732" y="4208213"/>
            <a:ext cx="16514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6F0851-B315-4E7A-B8DF-8777BF335293}"/>
              </a:ext>
            </a:extLst>
          </p:cNvPr>
          <p:cNvSpPr/>
          <p:nvPr/>
        </p:nvSpPr>
        <p:spPr>
          <a:xfrm>
            <a:off x="7545732" y="4937316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50775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035BCA6-BFCD-4AE0-879A-DEC63A291D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8" b="18938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FF9FDE2-F647-4A23-B81A-4D02EA3E17D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1" b="18951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71F37EF-A63A-4BBE-B0DC-6D6606FD2E4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8" b="18938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858EAC86-89F0-497C-8E37-12CAF8C1B04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95" b="36195"/>
          <a:stretch>
            <a:fillRect/>
          </a:stretch>
        </p:blipFill>
        <p:spPr/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65F7B57-F632-4547-B955-F7CE56DEF773}"/>
              </a:ext>
            </a:extLst>
          </p:cNvPr>
          <p:cNvSpPr/>
          <p:nvPr/>
        </p:nvSpPr>
        <p:spPr>
          <a:xfrm>
            <a:off x="3908474" y="1317180"/>
            <a:ext cx="8398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/>
              <a:t>LOREM IPSUM DOLOR SITAMETUS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6484D3-A467-46B6-8ECD-06DD28A52474}"/>
              </a:ext>
            </a:extLst>
          </p:cNvPr>
          <p:cNvSpPr/>
          <p:nvPr/>
        </p:nvSpPr>
        <p:spPr>
          <a:xfrm>
            <a:off x="7063720" y="4627826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DCEB60-4C09-4C40-9770-FF2BE73C8ECB}"/>
              </a:ext>
            </a:extLst>
          </p:cNvPr>
          <p:cNvSpPr/>
          <p:nvPr/>
        </p:nvSpPr>
        <p:spPr>
          <a:xfrm>
            <a:off x="1352237" y="4627826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61291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ECB6681-2AB7-4E0A-9D65-35A8A1EC40A0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4" b="29694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8D5FE7BD-ED14-47AF-84EC-9B6EA93CC78F}"/>
              </a:ext>
            </a:extLst>
          </p:cNvPr>
          <p:cNvPicPr>
            <a:picLocks noGrp="1" noChangeAspect="1"/>
          </p:cNvPicPr>
          <p:nvPr>
            <p:ph type="pic" sz="half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4" b="28514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AB09BDC-2A1B-4449-8A36-B39B2D9C7F8A}"/>
              </a:ext>
            </a:extLst>
          </p:cNvPr>
          <p:cNvPicPr>
            <a:picLocks noGrp="1" noChangeAspect="1"/>
          </p:cNvPicPr>
          <p:nvPr>
            <p:ph type="pic" sz="half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6" b="26346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906EE449-D10A-4785-BD8E-FCF7D4A3120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3" b="11923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7275B81-79A9-4683-9138-98C66439C2E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77" b="33077"/>
          <a:stretch>
            <a:fillRect/>
          </a:stretch>
        </p:blipFill>
        <p:spPr/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E0847CB-A599-458E-B8D7-45363F90E30F}"/>
              </a:ext>
            </a:extLst>
          </p:cNvPr>
          <p:cNvSpPr/>
          <p:nvPr/>
        </p:nvSpPr>
        <p:spPr>
          <a:xfrm>
            <a:off x="7175180" y="1188387"/>
            <a:ext cx="3065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/>
              <a:t>LOREM </a:t>
            </a:r>
          </a:p>
          <a:p>
            <a:r>
              <a:rPr lang="en-US" sz="4500" b="1" dirty="0"/>
              <a:t>IPSUM </a:t>
            </a:r>
          </a:p>
          <a:p>
            <a:r>
              <a:rPr lang="en-US" sz="4500" b="1" dirty="0"/>
              <a:t>DOLOR </a:t>
            </a:r>
          </a:p>
          <a:p>
            <a:r>
              <a:rPr lang="en-US" sz="4500" b="1" dirty="0"/>
              <a:t>SITAMETUS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9F675B2-C5D3-43DD-AEAC-88C3A672F2A6}"/>
              </a:ext>
            </a:extLst>
          </p:cNvPr>
          <p:cNvSpPr/>
          <p:nvPr/>
        </p:nvSpPr>
        <p:spPr>
          <a:xfrm>
            <a:off x="7175181" y="4004543"/>
            <a:ext cx="16514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218C91-7A1A-4C4C-A73F-0E0BB8F0AFEE}"/>
              </a:ext>
            </a:extLst>
          </p:cNvPr>
          <p:cNvSpPr/>
          <p:nvPr/>
        </p:nvSpPr>
        <p:spPr>
          <a:xfrm>
            <a:off x="7175181" y="4733646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49486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D86D4B9-A1B0-4BA7-B2AE-9CF128E06DC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3" r="16533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611053D-0471-4C63-AC7B-40BB7DA61302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 r="16687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524EC60-A74D-4E88-B311-E1549705000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7" b="16647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70C38CE-92FB-4E1A-A486-F196AA1276C4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 r="16687"/>
          <a:stretch>
            <a:fillRect/>
          </a:stretch>
        </p:blipFill>
        <p:spPr/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D8225E6-5679-4557-BB7C-8263105B3CD0}"/>
              </a:ext>
            </a:extLst>
          </p:cNvPr>
          <p:cNvSpPr/>
          <p:nvPr/>
        </p:nvSpPr>
        <p:spPr>
          <a:xfrm>
            <a:off x="1510507" y="267434"/>
            <a:ext cx="3065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/>
              <a:t>LOREM </a:t>
            </a:r>
          </a:p>
          <a:p>
            <a:r>
              <a:rPr lang="en-US" sz="4500" b="1" dirty="0"/>
              <a:t>IPSUM </a:t>
            </a:r>
          </a:p>
          <a:p>
            <a:r>
              <a:rPr lang="en-US" sz="4500" b="1" dirty="0"/>
              <a:t>DOLOR </a:t>
            </a:r>
          </a:p>
          <a:p>
            <a:r>
              <a:rPr lang="en-US" sz="4500" b="1" dirty="0"/>
              <a:t>SITAMETUS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8981C2-13F3-4291-9796-0FC451D09BFA}"/>
              </a:ext>
            </a:extLst>
          </p:cNvPr>
          <p:cNvSpPr/>
          <p:nvPr/>
        </p:nvSpPr>
        <p:spPr>
          <a:xfrm>
            <a:off x="1510508" y="3083590"/>
            <a:ext cx="16514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222C8C-4012-4D50-85E5-42C6F0046244}"/>
              </a:ext>
            </a:extLst>
          </p:cNvPr>
          <p:cNvSpPr/>
          <p:nvPr/>
        </p:nvSpPr>
        <p:spPr>
          <a:xfrm>
            <a:off x="6968275" y="4517824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74861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3FA2F22-6A88-4B72-9E6E-ECF8B971007D}"/>
              </a:ext>
            </a:extLst>
          </p:cNvPr>
          <p:cNvSpPr/>
          <p:nvPr/>
        </p:nvSpPr>
        <p:spPr>
          <a:xfrm>
            <a:off x="5106595" y="5785307"/>
            <a:ext cx="22450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latin typeface="+mj-lt"/>
              </a:rPr>
              <a:t>Lorem Ipsum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A2697F-E77E-4D9C-A727-7DC67E4B7F73}"/>
              </a:ext>
            </a:extLst>
          </p:cNvPr>
          <p:cNvSpPr/>
          <p:nvPr/>
        </p:nvSpPr>
        <p:spPr>
          <a:xfrm>
            <a:off x="5448291" y="5585252"/>
            <a:ext cx="15616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EASY AND FULLY EDITABLE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4E69355-F8C7-4F9F-A8E0-9DDDE9D4D40E}"/>
              </a:ext>
            </a:extLst>
          </p:cNvPr>
          <p:cNvPicPr>
            <a:picLocks noGrp="1" noChangeAspect="1"/>
          </p:cNvPicPr>
          <p:nvPr>
            <p:ph type="pic" sz="half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1" b="27901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2189005E-CDD5-462F-819D-11DE76D5ECA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1" b="16701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768BE91-9C52-42F4-8F09-C9B75C0124D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615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692658D-7F2E-412E-B39E-BD17071EB23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BC726797-BEAE-46AB-A08F-23791774C33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4" b="16684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EBB6D3B8-9386-46EE-83FE-DF9082E4852E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1" b="16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2511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026ABB-6413-41E7-91F4-981BAF214A52}"/>
              </a:ext>
            </a:extLst>
          </p:cNvPr>
          <p:cNvSpPr/>
          <p:nvPr/>
        </p:nvSpPr>
        <p:spPr>
          <a:xfrm>
            <a:off x="1213824" y="4935869"/>
            <a:ext cx="4330796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A41793-3F82-42F6-9E29-31E699B2F7A8}"/>
              </a:ext>
            </a:extLst>
          </p:cNvPr>
          <p:cNvSpPr/>
          <p:nvPr/>
        </p:nvSpPr>
        <p:spPr>
          <a:xfrm>
            <a:off x="1213824" y="4367937"/>
            <a:ext cx="328424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700" dirty="0"/>
              <a:t>Lorem ipsum dolor sit amet</a:t>
            </a:r>
            <a:endParaRPr lang="en-US" sz="1700" dirty="0"/>
          </a:p>
        </p:txBody>
      </p:sp>
      <p:cxnSp>
        <p:nvCxnSpPr>
          <p:cNvPr id="13" name="Straight Connector 92">
            <a:extLst>
              <a:ext uri="{FF2B5EF4-FFF2-40B4-BE49-F238E27FC236}">
                <a16:creationId xmlns:a16="http://schemas.microsoft.com/office/drawing/2014/main" id="{300DA52E-1A16-4D5A-B0CC-114504264BFD}"/>
              </a:ext>
            </a:extLst>
          </p:cNvPr>
          <p:cNvCxnSpPr>
            <a:cxnSpLocks/>
          </p:cNvCxnSpPr>
          <p:nvPr/>
        </p:nvCxnSpPr>
        <p:spPr>
          <a:xfrm flipH="1">
            <a:off x="1242249" y="4823460"/>
            <a:ext cx="3255817" cy="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prstDash val="dash"/>
            <a:headEnd type="none" w="lg" len="lg"/>
            <a:tailEnd type="non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F845ECA-9E79-4235-9873-AE3286066988}"/>
              </a:ext>
            </a:extLst>
          </p:cNvPr>
          <p:cNvSpPr/>
          <p:nvPr/>
        </p:nvSpPr>
        <p:spPr>
          <a:xfrm>
            <a:off x="6720696" y="4935869"/>
            <a:ext cx="4330796" cy="86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2F793C-177E-4A5B-AC43-22B74209D52E}"/>
              </a:ext>
            </a:extLst>
          </p:cNvPr>
          <p:cNvSpPr/>
          <p:nvPr/>
        </p:nvSpPr>
        <p:spPr>
          <a:xfrm>
            <a:off x="6720695" y="4367937"/>
            <a:ext cx="309855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700" dirty="0"/>
              <a:t>Lorem ipsum dolor sit amet</a:t>
            </a:r>
            <a:endParaRPr lang="en-US" sz="1700" dirty="0"/>
          </a:p>
        </p:txBody>
      </p:sp>
      <p:cxnSp>
        <p:nvCxnSpPr>
          <p:cNvPr id="16" name="Straight Connector 92">
            <a:extLst>
              <a:ext uri="{FF2B5EF4-FFF2-40B4-BE49-F238E27FC236}">
                <a16:creationId xmlns:a16="http://schemas.microsoft.com/office/drawing/2014/main" id="{03248564-E553-4A26-B43C-1F99219617BA}"/>
              </a:ext>
            </a:extLst>
          </p:cNvPr>
          <p:cNvCxnSpPr>
            <a:cxnSpLocks/>
          </p:cNvCxnSpPr>
          <p:nvPr/>
        </p:nvCxnSpPr>
        <p:spPr>
          <a:xfrm flipH="1">
            <a:off x="6749120" y="4823460"/>
            <a:ext cx="3255817" cy="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prstDash val="dash"/>
            <a:headEnd type="none" w="lg" len="lg"/>
            <a:tailEnd type="non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Square">
            <a:extLst>
              <a:ext uri="{FF2B5EF4-FFF2-40B4-BE49-F238E27FC236}">
                <a16:creationId xmlns:a16="http://schemas.microsoft.com/office/drawing/2014/main" id="{FF92DBD8-3AB2-429F-8F7D-8ABA50480423}"/>
              </a:ext>
            </a:extLst>
          </p:cNvPr>
          <p:cNvSpPr/>
          <p:nvPr/>
        </p:nvSpPr>
        <p:spPr>
          <a:xfrm>
            <a:off x="1242249" y="3775691"/>
            <a:ext cx="444501" cy="4445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8" name="Square">
            <a:extLst>
              <a:ext uri="{FF2B5EF4-FFF2-40B4-BE49-F238E27FC236}">
                <a16:creationId xmlns:a16="http://schemas.microsoft.com/office/drawing/2014/main" id="{A945D9DE-8724-4347-B3DA-9BCA01F7F82F}"/>
              </a:ext>
            </a:extLst>
          </p:cNvPr>
          <p:cNvSpPr/>
          <p:nvPr/>
        </p:nvSpPr>
        <p:spPr>
          <a:xfrm>
            <a:off x="6776416" y="3775691"/>
            <a:ext cx="444501" cy="444500"/>
          </a:xfrm>
          <a:prstGeom prst="rect">
            <a:avLst/>
          </a:prstGeom>
          <a:solidFill>
            <a:schemeClr val="accent2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9" name="Cloud">
            <a:extLst>
              <a:ext uri="{FF2B5EF4-FFF2-40B4-BE49-F238E27FC236}">
                <a16:creationId xmlns:a16="http://schemas.microsoft.com/office/drawing/2014/main" id="{F084B704-8D90-49D0-BF9C-F2CF0DC1972F}"/>
              </a:ext>
            </a:extLst>
          </p:cNvPr>
          <p:cNvSpPr/>
          <p:nvPr/>
        </p:nvSpPr>
        <p:spPr>
          <a:xfrm>
            <a:off x="1339744" y="3922756"/>
            <a:ext cx="249510" cy="150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80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0" name="Compass Rose">
            <a:extLst>
              <a:ext uri="{FF2B5EF4-FFF2-40B4-BE49-F238E27FC236}">
                <a16:creationId xmlns:a16="http://schemas.microsoft.com/office/drawing/2014/main" id="{DAA64C38-7B24-4346-8BD2-695EE10232AF}"/>
              </a:ext>
            </a:extLst>
          </p:cNvPr>
          <p:cNvSpPr/>
          <p:nvPr/>
        </p:nvSpPr>
        <p:spPr>
          <a:xfrm>
            <a:off x="6858968" y="3858241"/>
            <a:ext cx="279398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48" extrusionOk="0">
                <a:moveTo>
                  <a:pt x="10800" y="0"/>
                </a:moveTo>
                <a:cubicBezTo>
                  <a:pt x="10772" y="0"/>
                  <a:pt x="10743" y="52"/>
                  <a:pt x="10721" y="155"/>
                </a:cubicBezTo>
                <a:lnTo>
                  <a:pt x="10375" y="1796"/>
                </a:lnTo>
                <a:cubicBezTo>
                  <a:pt x="5746" y="1987"/>
                  <a:pt x="2007" y="5696"/>
                  <a:pt x="1760" y="10321"/>
                </a:cubicBezTo>
                <a:lnTo>
                  <a:pt x="154" y="10646"/>
                </a:lnTo>
                <a:cubicBezTo>
                  <a:pt x="-52" y="10688"/>
                  <a:pt x="-52" y="10758"/>
                  <a:pt x="154" y="10801"/>
                </a:cubicBezTo>
                <a:lnTo>
                  <a:pt x="1754" y="11141"/>
                </a:lnTo>
                <a:cubicBezTo>
                  <a:pt x="1924" y="15816"/>
                  <a:pt x="5656" y="19594"/>
                  <a:pt x="10305" y="19821"/>
                </a:cubicBezTo>
                <a:lnTo>
                  <a:pt x="10620" y="21394"/>
                </a:lnTo>
                <a:cubicBezTo>
                  <a:pt x="10662" y="21600"/>
                  <a:pt x="10731" y="21600"/>
                  <a:pt x="10775" y="21394"/>
                </a:cubicBezTo>
                <a:lnTo>
                  <a:pt x="11106" y="19825"/>
                </a:lnTo>
                <a:cubicBezTo>
                  <a:pt x="15766" y="19641"/>
                  <a:pt x="19527" y="15891"/>
                  <a:pt x="19740" y="11227"/>
                </a:cubicBezTo>
                <a:lnTo>
                  <a:pt x="21342" y="10902"/>
                </a:lnTo>
                <a:cubicBezTo>
                  <a:pt x="21548" y="10861"/>
                  <a:pt x="21548" y="10791"/>
                  <a:pt x="21342" y="10747"/>
                </a:cubicBezTo>
                <a:lnTo>
                  <a:pt x="19740" y="10407"/>
                </a:lnTo>
                <a:cubicBezTo>
                  <a:pt x="19536" y="5770"/>
                  <a:pt x="15825" y="2031"/>
                  <a:pt x="11207" y="1798"/>
                </a:cubicBezTo>
                <a:lnTo>
                  <a:pt x="10876" y="155"/>
                </a:lnTo>
                <a:cubicBezTo>
                  <a:pt x="10855" y="52"/>
                  <a:pt x="10828" y="0"/>
                  <a:pt x="10800" y="0"/>
                </a:cubicBezTo>
                <a:close/>
                <a:moveTo>
                  <a:pt x="10128" y="2961"/>
                </a:moveTo>
                <a:lnTo>
                  <a:pt x="9084" y="7911"/>
                </a:lnTo>
                <a:lnTo>
                  <a:pt x="5355" y="5093"/>
                </a:lnTo>
                <a:cubicBezTo>
                  <a:pt x="6623" y="3891"/>
                  <a:pt x="8286" y="3106"/>
                  <a:pt x="10128" y="2961"/>
                </a:cubicBezTo>
                <a:close/>
                <a:moveTo>
                  <a:pt x="11442" y="2968"/>
                </a:moveTo>
                <a:cubicBezTo>
                  <a:pt x="13320" y="3134"/>
                  <a:pt x="15011" y="3963"/>
                  <a:pt x="16277" y="5222"/>
                </a:cubicBezTo>
                <a:lnTo>
                  <a:pt x="12463" y="8045"/>
                </a:lnTo>
                <a:lnTo>
                  <a:pt x="11442" y="2968"/>
                </a:lnTo>
                <a:close/>
                <a:moveTo>
                  <a:pt x="5095" y="5348"/>
                </a:moveTo>
                <a:lnTo>
                  <a:pt x="7854" y="9089"/>
                </a:lnTo>
                <a:lnTo>
                  <a:pt x="2927" y="10086"/>
                </a:lnTo>
                <a:cubicBezTo>
                  <a:pt x="3094" y="8254"/>
                  <a:pt x="3889" y="6602"/>
                  <a:pt x="5095" y="5348"/>
                </a:cubicBezTo>
                <a:close/>
                <a:moveTo>
                  <a:pt x="16510" y="5465"/>
                </a:moveTo>
                <a:cubicBezTo>
                  <a:pt x="17671" y="6721"/>
                  <a:pt x="18428" y="8354"/>
                  <a:pt x="18576" y="10160"/>
                </a:cubicBezTo>
                <a:lnTo>
                  <a:pt x="13748" y="9136"/>
                </a:lnTo>
                <a:lnTo>
                  <a:pt x="16510" y="5465"/>
                </a:lnTo>
                <a:close/>
                <a:moveTo>
                  <a:pt x="10684" y="9451"/>
                </a:moveTo>
                <a:cubicBezTo>
                  <a:pt x="11108" y="9431"/>
                  <a:pt x="11535" y="9615"/>
                  <a:pt x="11808" y="9981"/>
                </a:cubicBezTo>
                <a:cubicBezTo>
                  <a:pt x="12244" y="10568"/>
                  <a:pt x="12124" y="11399"/>
                  <a:pt x="11539" y="11837"/>
                </a:cubicBezTo>
                <a:cubicBezTo>
                  <a:pt x="10954" y="12274"/>
                  <a:pt x="10125" y="12154"/>
                  <a:pt x="9688" y="11567"/>
                </a:cubicBezTo>
                <a:cubicBezTo>
                  <a:pt x="9252" y="10980"/>
                  <a:pt x="9372" y="10150"/>
                  <a:pt x="9957" y="9712"/>
                </a:cubicBezTo>
                <a:cubicBezTo>
                  <a:pt x="10177" y="9548"/>
                  <a:pt x="10430" y="9463"/>
                  <a:pt x="10684" y="9451"/>
                </a:cubicBezTo>
                <a:close/>
                <a:moveTo>
                  <a:pt x="2915" y="11387"/>
                </a:moveTo>
                <a:lnTo>
                  <a:pt x="7972" y="12459"/>
                </a:lnTo>
                <a:lnTo>
                  <a:pt x="5102" y="16278"/>
                </a:lnTo>
                <a:cubicBezTo>
                  <a:pt x="3860" y="14990"/>
                  <a:pt x="3053" y="13280"/>
                  <a:pt x="2915" y="11387"/>
                </a:cubicBezTo>
                <a:close/>
                <a:moveTo>
                  <a:pt x="18574" y="11461"/>
                </a:moveTo>
                <a:cubicBezTo>
                  <a:pt x="18421" y="13322"/>
                  <a:pt x="17623" y="15001"/>
                  <a:pt x="16401" y="16271"/>
                </a:cubicBezTo>
                <a:lnTo>
                  <a:pt x="13596" y="12468"/>
                </a:lnTo>
                <a:lnTo>
                  <a:pt x="18574" y="11461"/>
                </a:lnTo>
                <a:close/>
                <a:moveTo>
                  <a:pt x="12399" y="13700"/>
                </a:moveTo>
                <a:lnTo>
                  <a:pt x="16141" y="16527"/>
                </a:lnTo>
                <a:cubicBezTo>
                  <a:pt x="14870" y="17732"/>
                  <a:pt x="13201" y="18518"/>
                  <a:pt x="11353" y="18660"/>
                </a:cubicBezTo>
                <a:lnTo>
                  <a:pt x="12399" y="13700"/>
                </a:lnTo>
                <a:close/>
                <a:moveTo>
                  <a:pt x="9094" y="13803"/>
                </a:moveTo>
                <a:lnTo>
                  <a:pt x="10070" y="18653"/>
                </a:lnTo>
                <a:cubicBezTo>
                  <a:pt x="8264" y="18497"/>
                  <a:pt x="6631" y="17728"/>
                  <a:pt x="5380" y="16554"/>
                </a:cubicBezTo>
                <a:lnTo>
                  <a:pt x="9094" y="13803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EA16B78-096B-4A41-A791-8B36401C184C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9" b="304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5698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B56AD62-C15F-4BE1-8135-D41B3FE07923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1" b="26151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0F9DF64-CCD4-4106-9608-37265850A6CF}"/>
              </a:ext>
            </a:extLst>
          </p:cNvPr>
          <p:cNvSpPr/>
          <p:nvPr/>
        </p:nvSpPr>
        <p:spPr>
          <a:xfrm>
            <a:off x="1883858" y="294777"/>
            <a:ext cx="3065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/>
              <a:t>LOREM </a:t>
            </a:r>
          </a:p>
          <a:p>
            <a:r>
              <a:rPr lang="en-US" sz="4500" b="1" dirty="0"/>
              <a:t>IPSUM </a:t>
            </a:r>
          </a:p>
          <a:p>
            <a:r>
              <a:rPr lang="en-US" sz="4500" b="1" dirty="0"/>
              <a:t>DOLOR </a:t>
            </a:r>
          </a:p>
          <a:p>
            <a:r>
              <a:rPr lang="en-US" sz="4500" b="1" dirty="0"/>
              <a:t>SITAMETUS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5C7271-FEF8-4A77-8574-5959866CD24A}"/>
              </a:ext>
            </a:extLst>
          </p:cNvPr>
          <p:cNvSpPr/>
          <p:nvPr/>
        </p:nvSpPr>
        <p:spPr>
          <a:xfrm>
            <a:off x="1883859" y="3110933"/>
            <a:ext cx="16514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0CFA48-380F-4E44-8A8C-4A0B57DFC171}"/>
              </a:ext>
            </a:extLst>
          </p:cNvPr>
          <p:cNvSpPr/>
          <p:nvPr/>
        </p:nvSpPr>
        <p:spPr>
          <a:xfrm>
            <a:off x="6258911" y="288981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A80AD8-BD80-491E-B5FC-B37F182F1097}"/>
              </a:ext>
            </a:extLst>
          </p:cNvPr>
          <p:cNvSpPr/>
          <p:nvPr/>
        </p:nvSpPr>
        <p:spPr>
          <a:xfrm>
            <a:off x="6258911" y="1725938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8757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E61CE2-7187-4AA1-84F7-48413B4DF9E4}"/>
              </a:ext>
            </a:extLst>
          </p:cNvPr>
          <p:cNvSpPr/>
          <p:nvPr/>
        </p:nvSpPr>
        <p:spPr>
          <a:xfrm>
            <a:off x="1092677" y="3986555"/>
            <a:ext cx="224503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+mj-lt"/>
              </a:rPr>
              <a:t>Lorem Ipsum </a:t>
            </a:r>
          </a:p>
          <a:p>
            <a:r>
              <a:rPr lang="en-US" sz="3000" b="1" dirty="0">
                <a:latin typeface="+mj-lt"/>
              </a:rPr>
              <a:t>Dolor </a:t>
            </a:r>
          </a:p>
          <a:p>
            <a:r>
              <a:rPr lang="en-US" sz="3000" b="1" dirty="0">
                <a:latin typeface="+mj-lt"/>
              </a:rPr>
              <a:t>Sit </a:t>
            </a:r>
            <a:r>
              <a:rPr lang="en-US" sz="3000" b="1" dirty="0" err="1">
                <a:latin typeface="+mj-lt"/>
              </a:rPr>
              <a:t>Amet</a:t>
            </a:r>
            <a:endParaRPr lang="en-US" sz="3000" b="1" dirty="0"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D2F91C-A9AC-4721-AF66-4159453ECFF6}"/>
              </a:ext>
            </a:extLst>
          </p:cNvPr>
          <p:cNvSpPr/>
          <p:nvPr/>
        </p:nvSpPr>
        <p:spPr>
          <a:xfrm>
            <a:off x="1092677" y="3786500"/>
            <a:ext cx="15616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+mj-lt"/>
              </a:rPr>
              <a:t>EASY AND FULLY EDITABLE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D00B6B-A3CA-4A22-8D77-7FD472B45BBB}"/>
              </a:ext>
            </a:extLst>
          </p:cNvPr>
          <p:cNvSpPr/>
          <p:nvPr/>
        </p:nvSpPr>
        <p:spPr>
          <a:xfrm>
            <a:off x="7605933" y="3638653"/>
            <a:ext cx="3493390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latin typeface="+mj-lt"/>
              </a:rPr>
              <a:t>Lorem ipsum dolor sit </a:t>
            </a:r>
            <a:r>
              <a:rPr lang="en-US" sz="1000" dirty="0" err="1">
                <a:latin typeface="+mj-lt"/>
              </a:rPr>
              <a:t>amet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consectetur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adipiscing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elit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Etiam</a:t>
            </a:r>
            <a:r>
              <a:rPr lang="en-US" sz="1000" dirty="0">
                <a:latin typeface="+mj-lt"/>
              </a:rPr>
              <a:t> et convallis </a:t>
            </a:r>
            <a:r>
              <a:rPr lang="en-US" sz="1000" dirty="0" err="1">
                <a:latin typeface="+mj-lt"/>
              </a:rPr>
              <a:t>orci</a:t>
            </a:r>
            <a:r>
              <a:rPr lang="en-US" sz="1000" dirty="0">
                <a:latin typeface="+mj-lt"/>
              </a:rPr>
              <a:t>. Sed </a:t>
            </a:r>
            <a:r>
              <a:rPr lang="en-US" sz="1000" dirty="0" err="1">
                <a:latin typeface="+mj-lt"/>
              </a:rPr>
              <a:t>sed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velit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nec</a:t>
            </a:r>
            <a:r>
              <a:rPr lang="en-US" sz="1000" dirty="0">
                <a:latin typeface="+mj-lt"/>
              </a:rPr>
              <a:t> mi </a:t>
            </a:r>
            <a:r>
              <a:rPr lang="en-US" sz="1000" dirty="0" err="1">
                <a:latin typeface="+mj-lt"/>
              </a:rPr>
              <a:t>pellentesqueposuere</a:t>
            </a:r>
            <a:r>
              <a:rPr lang="en-US" sz="1000" dirty="0">
                <a:latin typeface="+mj-lt"/>
              </a:rPr>
              <a:t>. </a:t>
            </a:r>
            <a:r>
              <a:rPr lang="en-US" sz="1000" dirty="0" err="1">
                <a:latin typeface="+mj-lt"/>
              </a:rPr>
              <a:t>Donec</a:t>
            </a:r>
            <a:r>
              <a:rPr lang="en-US" sz="1000" dirty="0">
                <a:latin typeface="+mj-lt"/>
              </a:rPr>
              <a:t> id fermentum </a:t>
            </a:r>
            <a:r>
              <a:rPr lang="en-US" sz="1000" dirty="0" err="1">
                <a:latin typeface="+mj-lt"/>
              </a:rPr>
              <a:t>nisl</a:t>
            </a:r>
            <a:r>
              <a:rPr lang="en-US" sz="1000" dirty="0">
                <a:latin typeface="+mj-lt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A53379-78BA-4698-ABC6-25220C4B24EA}"/>
              </a:ext>
            </a:extLst>
          </p:cNvPr>
          <p:cNvSpPr/>
          <p:nvPr/>
        </p:nvSpPr>
        <p:spPr>
          <a:xfrm>
            <a:off x="7605933" y="3275112"/>
            <a:ext cx="265314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700" dirty="0">
                <a:latin typeface="+mj-lt"/>
              </a:rPr>
              <a:t>Lorem ipsum dolor sit amet</a:t>
            </a:r>
            <a:endParaRPr lang="en-US" sz="1700" dirty="0">
              <a:latin typeface="+mj-lt"/>
            </a:endParaRPr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D17F9E64-E45B-48AF-9BB1-9676BCD68FBE}"/>
              </a:ext>
            </a:extLst>
          </p:cNvPr>
          <p:cNvSpPr/>
          <p:nvPr/>
        </p:nvSpPr>
        <p:spPr>
          <a:xfrm>
            <a:off x="6317675" y="3262401"/>
            <a:ext cx="1035613" cy="1035613"/>
          </a:xfrm>
          <a:prstGeom prst="ellips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  <a:headEnd type="oval" w="lg" len="lg"/>
            <a:tailEnd type="oval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latin typeface="+mj-lt"/>
            </a:endParaRPr>
          </a:p>
        </p:txBody>
      </p:sp>
      <p:sp>
        <p:nvSpPr>
          <p:cNvPr id="17" name="Oval 8">
            <a:extLst>
              <a:ext uri="{FF2B5EF4-FFF2-40B4-BE49-F238E27FC236}">
                <a16:creationId xmlns:a16="http://schemas.microsoft.com/office/drawing/2014/main" id="{9DBE78F9-21E9-48EF-BAF6-6B888057ADBB}"/>
              </a:ext>
            </a:extLst>
          </p:cNvPr>
          <p:cNvSpPr/>
          <p:nvPr/>
        </p:nvSpPr>
        <p:spPr>
          <a:xfrm>
            <a:off x="6464070" y="3408798"/>
            <a:ext cx="742822" cy="74282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Oval 12">
            <a:extLst>
              <a:ext uri="{FF2B5EF4-FFF2-40B4-BE49-F238E27FC236}">
                <a16:creationId xmlns:a16="http://schemas.microsoft.com/office/drawing/2014/main" id="{79A2432F-853A-4C0B-A903-0B99017EE193}"/>
              </a:ext>
            </a:extLst>
          </p:cNvPr>
          <p:cNvSpPr/>
          <p:nvPr/>
        </p:nvSpPr>
        <p:spPr>
          <a:xfrm>
            <a:off x="6317675" y="4709554"/>
            <a:ext cx="1035613" cy="1035613"/>
          </a:xfrm>
          <a:prstGeom prst="ellips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  <a:prstDash val="dash"/>
            <a:headEnd type="oval" w="lg" len="lg"/>
            <a:tailEnd type="oval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latin typeface="+mj-lt"/>
            </a:endParaRP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0DA6E792-5EC5-413B-98C0-647B519B1A0E}"/>
              </a:ext>
            </a:extLst>
          </p:cNvPr>
          <p:cNvSpPr/>
          <p:nvPr/>
        </p:nvSpPr>
        <p:spPr>
          <a:xfrm>
            <a:off x="6464070" y="4855951"/>
            <a:ext cx="742822" cy="74282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Shape 393">
            <a:extLst>
              <a:ext uri="{FF2B5EF4-FFF2-40B4-BE49-F238E27FC236}">
                <a16:creationId xmlns:a16="http://schemas.microsoft.com/office/drawing/2014/main" id="{55D7CDAA-2EAC-4075-84E2-FF2223948414}"/>
              </a:ext>
            </a:extLst>
          </p:cNvPr>
          <p:cNvSpPr/>
          <p:nvPr/>
        </p:nvSpPr>
        <p:spPr>
          <a:xfrm>
            <a:off x="6720496" y="5109313"/>
            <a:ext cx="219555" cy="291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4" h="21524" extrusionOk="0">
                <a:moveTo>
                  <a:pt x="6130" y="0"/>
                </a:moveTo>
                <a:cubicBezTo>
                  <a:pt x="17514" y="0"/>
                  <a:pt x="17514" y="0"/>
                  <a:pt x="17514" y="0"/>
                </a:cubicBezTo>
                <a:cubicBezTo>
                  <a:pt x="18681" y="0"/>
                  <a:pt x="19265" y="223"/>
                  <a:pt x="19849" y="668"/>
                </a:cubicBezTo>
                <a:cubicBezTo>
                  <a:pt x="20432" y="1113"/>
                  <a:pt x="21016" y="1781"/>
                  <a:pt x="21016" y="2449"/>
                </a:cubicBezTo>
                <a:cubicBezTo>
                  <a:pt x="21016" y="12470"/>
                  <a:pt x="21016" y="12470"/>
                  <a:pt x="21016" y="12470"/>
                </a:cubicBezTo>
                <a:cubicBezTo>
                  <a:pt x="20724" y="12247"/>
                  <a:pt x="20432" y="11802"/>
                  <a:pt x="20432" y="11579"/>
                </a:cubicBezTo>
                <a:cubicBezTo>
                  <a:pt x="19849" y="11134"/>
                  <a:pt x="19265" y="10689"/>
                  <a:pt x="18389" y="10466"/>
                </a:cubicBezTo>
                <a:cubicBezTo>
                  <a:pt x="18389" y="2449"/>
                  <a:pt x="18389" y="2449"/>
                  <a:pt x="18389" y="2449"/>
                </a:cubicBezTo>
                <a:cubicBezTo>
                  <a:pt x="18389" y="2227"/>
                  <a:pt x="18389" y="2004"/>
                  <a:pt x="18097" y="2004"/>
                </a:cubicBezTo>
                <a:cubicBezTo>
                  <a:pt x="18097" y="1781"/>
                  <a:pt x="17805" y="1781"/>
                  <a:pt x="17514" y="1781"/>
                </a:cubicBezTo>
                <a:cubicBezTo>
                  <a:pt x="7297" y="1781"/>
                  <a:pt x="7297" y="1781"/>
                  <a:pt x="7297" y="1781"/>
                </a:cubicBezTo>
                <a:cubicBezTo>
                  <a:pt x="7589" y="2449"/>
                  <a:pt x="7589" y="2449"/>
                  <a:pt x="7589" y="2449"/>
                </a:cubicBezTo>
                <a:cubicBezTo>
                  <a:pt x="7589" y="3118"/>
                  <a:pt x="7589" y="3118"/>
                  <a:pt x="7589" y="3118"/>
                </a:cubicBezTo>
                <a:cubicBezTo>
                  <a:pt x="7589" y="3563"/>
                  <a:pt x="7589" y="3786"/>
                  <a:pt x="7589" y="4008"/>
                </a:cubicBezTo>
                <a:cubicBezTo>
                  <a:pt x="7589" y="4231"/>
                  <a:pt x="7297" y="4676"/>
                  <a:pt x="6714" y="4899"/>
                </a:cubicBezTo>
                <a:cubicBezTo>
                  <a:pt x="6422" y="5122"/>
                  <a:pt x="6130" y="5344"/>
                  <a:pt x="5546" y="5344"/>
                </a:cubicBezTo>
                <a:cubicBezTo>
                  <a:pt x="5254" y="5344"/>
                  <a:pt x="4962" y="5344"/>
                  <a:pt x="4670" y="5344"/>
                </a:cubicBezTo>
                <a:cubicBezTo>
                  <a:pt x="3503" y="5344"/>
                  <a:pt x="3503" y="5344"/>
                  <a:pt x="3503" y="5344"/>
                </a:cubicBezTo>
                <a:cubicBezTo>
                  <a:pt x="2335" y="5122"/>
                  <a:pt x="2335" y="5122"/>
                  <a:pt x="2335" y="5122"/>
                </a:cubicBezTo>
                <a:cubicBezTo>
                  <a:pt x="2335" y="17592"/>
                  <a:pt x="2335" y="17592"/>
                  <a:pt x="2335" y="17592"/>
                </a:cubicBezTo>
                <a:cubicBezTo>
                  <a:pt x="2335" y="17814"/>
                  <a:pt x="2627" y="17814"/>
                  <a:pt x="2627" y="18037"/>
                </a:cubicBezTo>
                <a:cubicBezTo>
                  <a:pt x="2627" y="18037"/>
                  <a:pt x="2627" y="18037"/>
                  <a:pt x="2627" y="18037"/>
                </a:cubicBezTo>
                <a:cubicBezTo>
                  <a:pt x="2919" y="18037"/>
                  <a:pt x="2919" y="18260"/>
                  <a:pt x="3211" y="18260"/>
                </a:cubicBezTo>
                <a:cubicBezTo>
                  <a:pt x="8173" y="18260"/>
                  <a:pt x="8173" y="18260"/>
                  <a:pt x="8173" y="18260"/>
                </a:cubicBezTo>
                <a:cubicBezTo>
                  <a:pt x="8173" y="18260"/>
                  <a:pt x="8465" y="18482"/>
                  <a:pt x="8465" y="18705"/>
                </a:cubicBezTo>
                <a:cubicBezTo>
                  <a:pt x="9049" y="19151"/>
                  <a:pt x="9924" y="19596"/>
                  <a:pt x="10800" y="20041"/>
                </a:cubicBezTo>
                <a:cubicBezTo>
                  <a:pt x="3211" y="20041"/>
                  <a:pt x="3211" y="20041"/>
                  <a:pt x="3211" y="20041"/>
                </a:cubicBezTo>
                <a:cubicBezTo>
                  <a:pt x="2335" y="20041"/>
                  <a:pt x="1459" y="19819"/>
                  <a:pt x="876" y="19373"/>
                </a:cubicBezTo>
                <a:cubicBezTo>
                  <a:pt x="876" y="19373"/>
                  <a:pt x="876" y="19373"/>
                  <a:pt x="876" y="19373"/>
                </a:cubicBezTo>
                <a:cubicBezTo>
                  <a:pt x="876" y="19373"/>
                  <a:pt x="876" y="19373"/>
                  <a:pt x="876" y="19373"/>
                </a:cubicBezTo>
                <a:cubicBezTo>
                  <a:pt x="292" y="18928"/>
                  <a:pt x="0" y="18260"/>
                  <a:pt x="0" y="17592"/>
                </a:cubicBezTo>
                <a:cubicBezTo>
                  <a:pt x="0" y="4454"/>
                  <a:pt x="0" y="4454"/>
                  <a:pt x="0" y="4454"/>
                </a:cubicBezTo>
                <a:cubicBezTo>
                  <a:pt x="0" y="4008"/>
                  <a:pt x="0" y="4008"/>
                  <a:pt x="0" y="4008"/>
                </a:cubicBezTo>
                <a:cubicBezTo>
                  <a:pt x="292" y="3786"/>
                  <a:pt x="292" y="3786"/>
                  <a:pt x="292" y="3786"/>
                </a:cubicBezTo>
                <a:cubicBezTo>
                  <a:pt x="5254" y="223"/>
                  <a:pt x="5254" y="223"/>
                  <a:pt x="5254" y="223"/>
                </a:cubicBezTo>
                <a:cubicBezTo>
                  <a:pt x="5546" y="0"/>
                  <a:pt x="5546" y="0"/>
                  <a:pt x="5546" y="0"/>
                </a:cubicBezTo>
                <a:cubicBezTo>
                  <a:pt x="6130" y="0"/>
                  <a:pt x="6130" y="0"/>
                  <a:pt x="6130" y="0"/>
                </a:cubicBezTo>
                <a:close/>
                <a:moveTo>
                  <a:pt x="4962" y="11579"/>
                </a:moveTo>
                <a:cubicBezTo>
                  <a:pt x="4962" y="12470"/>
                  <a:pt x="4962" y="12470"/>
                  <a:pt x="4962" y="12470"/>
                </a:cubicBezTo>
                <a:cubicBezTo>
                  <a:pt x="7881" y="12470"/>
                  <a:pt x="7881" y="12470"/>
                  <a:pt x="7881" y="12470"/>
                </a:cubicBezTo>
                <a:cubicBezTo>
                  <a:pt x="7881" y="11579"/>
                  <a:pt x="7881" y="11579"/>
                  <a:pt x="7881" y="11579"/>
                </a:cubicBezTo>
                <a:cubicBezTo>
                  <a:pt x="4962" y="11579"/>
                  <a:pt x="4962" y="11579"/>
                  <a:pt x="4962" y="11579"/>
                </a:cubicBezTo>
                <a:close/>
                <a:moveTo>
                  <a:pt x="4962" y="8907"/>
                </a:moveTo>
                <a:cubicBezTo>
                  <a:pt x="4962" y="9798"/>
                  <a:pt x="4962" y="9798"/>
                  <a:pt x="4962" y="9798"/>
                </a:cubicBezTo>
                <a:cubicBezTo>
                  <a:pt x="16346" y="9798"/>
                  <a:pt x="16346" y="9798"/>
                  <a:pt x="16346" y="9798"/>
                </a:cubicBezTo>
                <a:cubicBezTo>
                  <a:pt x="16346" y="8907"/>
                  <a:pt x="16346" y="8907"/>
                  <a:pt x="16346" y="8907"/>
                </a:cubicBezTo>
                <a:cubicBezTo>
                  <a:pt x="4962" y="8907"/>
                  <a:pt x="4962" y="8907"/>
                  <a:pt x="4962" y="8907"/>
                </a:cubicBezTo>
                <a:close/>
                <a:moveTo>
                  <a:pt x="4962" y="6235"/>
                </a:moveTo>
                <a:cubicBezTo>
                  <a:pt x="4962" y="7348"/>
                  <a:pt x="4962" y="7348"/>
                  <a:pt x="4962" y="7348"/>
                </a:cubicBezTo>
                <a:cubicBezTo>
                  <a:pt x="16346" y="7348"/>
                  <a:pt x="16346" y="7348"/>
                  <a:pt x="16346" y="7348"/>
                </a:cubicBezTo>
                <a:cubicBezTo>
                  <a:pt x="16346" y="6235"/>
                  <a:pt x="16346" y="6235"/>
                  <a:pt x="16346" y="6235"/>
                </a:cubicBezTo>
                <a:cubicBezTo>
                  <a:pt x="4962" y="6235"/>
                  <a:pt x="4962" y="6235"/>
                  <a:pt x="4962" y="6235"/>
                </a:cubicBezTo>
                <a:close/>
                <a:moveTo>
                  <a:pt x="9924" y="3786"/>
                </a:moveTo>
                <a:cubicBezTo>
                  <a:pt x="9924" y="4899"/>
                  <a:pt x="9924" y="4899"/>
                  <a:pt x="9924" y="4899"/>
                </a:cubicBezTo>
                <a:cubicBezTo>
                  <a:pt x="16346" y="4899"/>
                  <a:pt x="16346" y="4899"/>
                  <a:pt x="16346" y="4899"/>
                </a:cubicBezTo>
                <a:cubicBezTo>
                  <a:pt x="16346" y="3786"/>
                  <a:pt x="16346" y="3786"/>
                  <a:pt x="16346" y="3786"/>
                </a:cubicBezTo>
                <a:cubicBezTo>
                  <a:pt x="9924" y="3786"/>
                  <a:pt x="9924" y="3786"/>
                  <a:pt x="9924" y="3786"/>
                </a:cubicBezTo>
                <a:close/>
                <a:moveTo>
                  <a:pt x="11968" y="15365"/>
                </a:moveTo>
                <a:cubicBezTo>
                  <a:pt x="12551" y="14252"/>
                  <a:pt x="14011" y="13584"/>
                  <a:pt x="16054" y="13361"/>
                </a:cubicBezTo>
                <a:cubicBezTo>
                  <a:pt x="14011" y="12470"/>
                  <a:pt x="11384" y="13806"/>
                  <a:pt x="11968" y="15365"/>
                </a:cubicBezTo>
                <a:close/>
                <a:moveTo>
                  <a:pt x="11092" y="12025"/>
                </a:moveTo>
                <a:cubicBezTo>
                  <a:pt x="9924" y="12693"/>
                  <a:pt x="9341" y="13584"/>
                  <a:pt x="9049" y="14697"/>
                </a:cubicBezTo>
                <a:cubicBezTo>
                  <a:pt x="9049" y="15588"/>
                  <a:pt x="9341" y="16701"/>
                  <a:pt x="10216" y="17592"/>
                </a:cubicBezTo>
                <a:cubicBezTo>
                  <a:pt x="11092" y="18482"/>
                  <a:pt x="12551" y="19151"/>
                  <a:pt x="13719" y="19151"/>
                </a:cubicBezTo>
                <a:cubicBezTo>
                  <a:pt x="14886" y="19373"/>
                  <a:pt x="16054" y="19151"/>
                  <a:pt x="16930" y="18705"/>
                </a:cubicBezTo>
                <a:cubicBezTo>
                  <a:pt x="16930" y="18928"/>
                  <a:pt x="16930" y="19151"/>
                  <a:pt x="17222" y="19373"/>
                </a:cubicBezTo>
                <a:cubicBezTo>
                  <a:pt x="18973" y="21155"/>
                  <a:pt x="18973" y="21155"/>
                  <a:pt x="18973" y="21155"/>
                </a:cubicBezTo>
                <a:cubicBezTo>
                  <a:pt x="19557" y="21600"/>
                  <a:pt x="20141" y="21600"/>
                  <a:pt x="20724" y="21377"/>
                </a:cubicBezTo>
                <a:cubicBezTo>
                  <a:pt x="20724" y="21377"/>
                  <a:pt x="20724" y="21377"/>
                  <a:pt x="20724" y="21377"/>
                </a:cubicBezTo>
                <a:cubicBezTo>
                  <a:pt x="21308" y="20932"/>
                  <a:pt x="21600" y="20264"/>
                  <a:pt x="21016" y="20041"/>
                </a:cubicBezTo>
                <a:cubicBezTo>
                  <a:pt x="19265" y="18260"/>
                  <a:pt x="19265" y="18260"/>
                  <a:pt x="19265" y="18260"/>
                </a:cubicBezTo>
                <a:cubicBezTo>
                  <a:pt x="18973" y="18037"/>
                  <a:pt x="18681" y="17814"/>
                  <a:pt x="18389" y="17814"/>
                </a:cubicBezTo>
                <a:cubicBezTo>
                  <a:pt x="19265" y="17146"/>
                  <a:pt x="19557" y="16478"/>
                  <a:pt x="19849" y="15588"/>
                </a:cubicBezTo>
                <a:cubicBezTo>
                  <a:pt x="19849" y="14697"/>
                  <a:pt x="19557" y="13584"/>
                  <a:pt x="18681" y="12693"/>
                </a:cubicBezTo>
                <a:cubicBezTo>
                  <a:pt x="17805" y="11802"/>
                  <a:pt x="16346" y="11134"/>
                  <a:pt x="15178" y="11134"/>
                </a:cubicBezTo>
                <a:cubicBezTo>
                  <a:pt x="13719" y="10911"/>
                  <a:pt x="12259" y="11134"/>
                  <a:pt x="11092" y="12025"/>
                </a:cubicBezTo>
                <a:close/>
                <a:moveTo>
                  <a:pt x="14886" y="12470"/>
                </a:moveTo>
                <a:cubicBezTo>
                  <a:pt x="14011" y="12470"/>
                  <a:pt x="13135" y="12470"/>
                  <a:pt x="12259" y="12915"/>
                </a:cubicBezTo>
                <a:cubicBezTo>
                  <a:pt x="11384" y="13584"/>
                  <a:pt x="11092" y="14029"/>
                  <a:pt x="10800" y="14920"/>
                </a:cubicBezTo>
                <a:cubicBezTo>
                  <a:pt x="10800" y="15588"/>
                  <a:pt x="11092" y="16256"/>
                  <a:pt x="11676" y="16924"/>
                </a:cubicBezTo>
                <a:cubicBezTo>
                  <a:pt x="12259" y="17369"/>
                  <a:pt x="13135" y="17814"/>
                  <a:pt x="14011" y="17814"/>
                </a:cubicBezTo>
                <a:cubicBezTo>
                  <a:pt x="14886" y="17814"/>
                  <a:pt x="15762" y="17814"/>
                  <a:pt x="16638" y="17369"/>
                </a:cubicBezTo>
                <a:cubicBezTo>
                  <a:pt x="17514" y="16924"/>
                  <a:pt x="17805" y="16256"/>
                  <a:pt x="17805" y="15365"/>
                </a:cubicBezTo>
                <a:cubicBezTo>
                  <a:pt x="18097" y="14697"/>
                  <a:pt x="17805" y="14029"/>
                  <a:pt x="17222" y="13584"/>
                </a:cubicBezTo>
                <a:cubicBezTo>
                  <a:pt x="16638" y="12915"/>
                  <a:pt x="15762" y="12470"/>
                  <a:pt x="14886" y="12470"/>
                </a:cubicBezTo>
                <a:close/>
                <a:moveTo>
                  <a:pt x="6130" y="2004"/>
                </a:moveTo>
                <a:cubicBezTo>
                  <a:pt x="3211" y="4231"/>
                  <a:pt x="3211" y="4231"/>
                  <a:pt x="3211" y="4231"/>
                </a:cubicBezTo>
                <a:cubicBezTo>
                  <a:pt x="3795" y="4231"/>
                  <a:pt x="3795" y="4231"/>
                  <a:pt x="3795" y="4231"/>
                </a:cubicBezTo>
                <a:cubicBezTo>
                  <a:pt x="4962" y="4454"/>
                  <a:pt x="4962" y="4454"/>
                  <a:pt x="4962" y="4454"/>
                </a:cubicBezTo>
                <a:cubicBezTo>
                  <a:pt x="4962" y="4454"/>
                  <a:pt x="4962" y="4454"/>
                  <a:pt x="4962" y="4454"/>
                </a:cubicBezTo>
                <a:cubicBezTo>
                  <a:pt x="4962" y="4454"/>
                  <a:pt x="4962" y="4454"/>
                  <a:pt x="4962" y="4454"/>
                </a:cubicBezTo>
                <a:cubicBezTo>
                  <a:pt x="4962" y="4454"/>
                  <a:pt x="5254" y="4454"/>
                  <a:pt x="5254" y="4454"/>
                </a:cubicBezTo>
                <a:cubicBezTo>
                  <a:pt x="5546" y="4454"/>
                  <a:pt x="5838" y="4231"/>
                  <a:pt x="6130" y="4231"/>
                </a:cubicBezTo>
                <a:cubicBezTo>
                  <a:pt x="6130" y="4008"/>
                  <a:pt x="6422" y="3786"/>
                  <a:pt x="6422" y="3786"/>
                </a:cubicBezTo>
                <a:cubicBezTo>
                  <a:pt x="6422" y="3563"/>
                  <a:pt x="6422" y="3563"/>
                  <a:pt x="6422" y="3340"/>
                </a:cubicBezTo>
                <a:cubicBezTo>
                  <a:pt x="6422" y="3340"/>
                  <a:pt x="6422" y="3340"/>
                  <a:pt x="6422" y="3340"/>
                </a:cubicBezTo>
                <a:cubicBezTo>
                  <a:pt x="6422" y="3340"/>
                  <a:pt x="6422" y="3340"/>
                  <a:pt x="6422" y="3340"/>
                </a:cubicBezTo>
                <a:cubicBezTo>
                  <a:pt x="6130" y="2449"/>
                  <a:pt x="6130" y="2449"/>
                  <a:pt x="6130" y="2449"/>
                </a:cubicBezTo>
                <a:lnTo>
                  <a:pt x="6130" y="2004"/>
                </a:lnTo>
                <a:close/>
              </a:path>
            </a:pathLst>
          </a:custGeom>
          <a:solidFill>
            <a:schemeClr val="bg1"/>
          </a:solidFill>
          <a:ln w="3175">
            <a:noFill/>
            <a:miter/>
          </a:ln>
        </p:spPr>
        <p:txBody>
          <a:bodyPr tIns="22860" bIns="22860"/>
          <a:lstStyle/>
          <a:p>
            <a:pPr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endParaRPr sz="1800">
              <a:latin typeface="+mj-lt"/>
            </a:endParaRPr>
          </a:p>
        </p:txBody>
      </p:sp>
      <p:sp>
        <p:nvSpPr>
          <p:cNvPr id="21" name="Shape 429">
            <a:extLst>
              <a:ext uri="{FF2B5EF4-FFF2-40B4-BE49-F238E27FC236}">
                <a16:creationId xmlns:a16="http://schemas.microsoft.com/office/drawing/2014/main" id="{649B5401-D68E-45AC-9EA0-6C9E3E516523}"/>
              </a:ext>
            </a:extLst>
          </p:cNvPr>
          <p:cNvSpPr/>
          <p:nvPr/>
        </p:nvSpPr>
        <p:spPr>
          <a:xfrm>
            <a:off x="6716714" y="3663095"/>
            <a:ext cx="237531" cy="276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409"/>
                </a:moveTo>
                <a:cubicBezTo>
                  <a:pt x="2734" y="1409"/>
                  <a:pt x="2734" y="1409"/>
                  <a:pt x="2734" y="1409"/>
                </a:cubicBezTo>
                <a:cubicBezTo>
                  <a:pt x="2461" y="1643"/>
                  <a:pt x="2187" y="1878"/>
                  <a:pt x="2187" y="2113"/>
                </a:cubicBezTo>
                <a:cubicBezTo>
                  <a:pt x="1914" y="2348"/>
                  <a:pt x="1914" y="2583"/>
                  <a:pt x="1914" y="2817"/>
                </a:cubicBezTo>
                <a:cubicBezTo>
                  <a:pt x="1914" y="3052"/>
                  <a:pt x="1914" y="3287"/>
                  <a:pt x="2187" y="3522"/>
                </a:cubicBezTo>
                <a:cubicBezTo>
                  <a:pt x="2187" y="3757"/>
                  <a:pt x="2461" y="4226"/>
                  <a:pt x="2734" y="4226"/>
                </a:cubicBezTo>
                <a:cubicBezTo>
                  <a:pt x="3828" y="4226"/>
                  <a:pt x="3828" y="4226"/>
                  <a:pt x="3828" y="4226"/>
                </a:cubicBezTo>
                <a:cubicBezTo>
                  <a:pt x="3554" y="4696"/>
                  <a:pt x="3008" y="5165"/>
                  <a:pt x="3008" y="5165"/>
                </a:cubicBezTo>
                <a:cubicBezTo>
                  <a:pt x="3008" y="12913"/>
                  <a:pt x="3008" y="12913"/>
                  <a:pt x="3008" y="12913"/>
                </a:cubicBezTo>
                <a:cubicBezTo>
                  <a:pt x="5742" y="11035"/>
                  <a:pt x="5742" y="11035"/>
                  <a:pt x="5742" y="11035"/>
                </a:cubicBezTo>
                <a:cubicBezTo>
                  <a:pt x="9023" y="12678"/>
                  <a:pt x="9023" y="12678"/>
                  <a:pt x="9023" y="12678"/>
                </a:cubicBezTo>
                <a:cubicBezTo>
                  <a:pt x="9023" y="5165"/>
                  <a:pt x="9023" y="5165"/>
                  <a:pt x="9023" y="5165"/>
                </a:cubicBezTo>
                <a:cubicBezTo>
                  <a:pt x="9843" y="4226"/>
                  <a:pt x="9843" y="4226"/>
                  <a:pt x="9843" y="4226"/>
                </a:cubicBezTo>
                <a:cubicBezTo>
                  <a:pt x="21600" y="4226"/>
                  <a:pt x="21600" y="4226"/>
                  <a:pt x="21600" y="4226"/>
                </a:cubicBezTo>
                <a:cubicBezTo>
                  <a:pt x="21600" y="5165"/>
                  <a:pt x="21600" y="5165"/>
                  <a:pt x="21600" y="5165"/>
                </a:cubicBezTo>
                <a:cubicBezTo>
                  <a:pt x="21600" y="5870"/>
                  <a:pt x="21600" y="5870"/>
                  <a:pt x="21600" y="587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3554" y="21600"/>
                  <a:pt x="3554" y="21600"/>
                  <a:pt x="3554" y="21600"/>
                </a:cubicBezTo>
                <a:cubicBezTo>
                  <a:pt x="1914" y="21365"/>
                  <a:pt x="547" y="21130"/>
                  <a:pt x="273" y="19957"/>
                </a:cubicBezTo>
                <a:cubicBezTo>
                  <a:pt x="273" y="3052"/>
                  <a:pt x="273" y="3052"/>
                  <a:pt x="273" y="3052"/>
                </a:cubicBezTo>
                <a:cubicBezTo>
                  <a:pt x="0" y="3052"/>
                  <a:pt x="0" y="2817"/>
                  <a:pt x="0" y="2817"/>
                </a:cubicBezTo>
                <a:cubicBezTo>
                  <a:pt x="273" y="2348"/>
                  <a:pt x="273" y="1878"/>
                  <a:pt x="547" y="1409"/>
                </a:cubicBezTo>
                <a:cubicBezTo>
                  <a:pt x="820" y="704"/>
                  <a:pt x="1367" y="235"/>
                  <a:pt x="2187" y="0"/>
                </a:cubicBezTo>
                <a:cubicBezTo>
                  <a:pt x="2461" y="0"/>
                  <a:pt x="2461" y="0"/>
                  <a:pt x="2461" y="0"/>
                </a:cubicBezTo>
                <a:cubicBezTo>
                  <a:pt x="2734" y="0"/>
                  <a:pt x="2734" y="0"/>
                  <a:pt x="2734" y="0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21600" y="1409"/>
                  <a:pt x="21600" y="1409"/>
                  <a:pt x="21600" y="1409"/>
                </a:cubicBezTo>
                <a:close/>
                <a:moveTo>
                  <a:pt x="3281" y="3757"/>
                </a:moveTo>
                <a:cubicBezTo>
                  <a:pt x="20233" y="3757"/>
                  <a:pt x="20233" y="3757"/>
                  <a:pt x="20233" y="3757"/>
                </a:cubicBezTo>
                <a:cubicBezTo>
                  <a:pt x="20233" y="3287"/>
                  <a:pt x="20233" y="3287"/>
                  <a:pt x="20233" y="3287"/>
                </a:cubicBezTo>
                <a:cubicBezTo>
                  <a:pt x="3008" y="3287"/>
                  <a:pt x="3008" y="3287"/>
                  <a:pt x="3008" y="3287"/>
                </a:cubicBezTo>
                <a:cubicBezTo>
                  <a:pt x="3281" y="3757"/>
                  <a:pt x="3281" y="3757"/>
                  <a:pt x="3281" y="3757"/>
                </a:cubicBezTo>
                <a:close/>
                <a:moveTo>
                  <a:pt x="3008" y="2817"/>
                </a:moveTo>
                <a:cubicBezTo>
                  <a:pt x="3008" y="3052"/>
                  <a:pt x="3008" y="3052"/>
                  <a:pt x="3008" y="3052"/>
                </a:cubicBezTo>
                <a:cubicBezTo>
                  <a:pt x="20233" y="3052"/>
                  <a:pt x="20233" y="3052"/>
                  <a:pt x="20233" y="3052"/>
                </a:cubicBezTo>
                <a:cubicBezTo>
                  <a:pt x="20233" y="2817"/>
                  <a:pt x="20233" y="2817"/>
                  <a:pt x="20233" y="2817"/>
                </a:cubicBezTo>
                <a:cubicBezTo>
                  <a:pt x="3008" y="2817"/>
                  <a:pt x="3008" y="2817"/>
                  <a:pt x="3008" y="2817"/>
                </a:cubicBezTo>
                <a:close/>
                <a:moveTo>
                  <a:pt x="3281" y="2113"/>
                </a:moveTo>
                <a:cubicBezTo>
                  <a:pt x="3008" y="2348"/>
                  <a:pt x="3008" y="2348"/>
                  <a:pt x="3008" y="2348"/>
                </a:cubicBezTo>
                <a:cubicBezTo>
                  <a:pt x="20233" y="2348"/>
                  <a:pt x="20233" y="2348"/>
                  <a:pt x="20233" y="2348"/>
                </a:cubicBezTo>
                <a:cubicBezTo>
                  <a:pt x="20233" y="2113"/>
                  <a:pt x="20233" y="2113"/>
                  <a:pt x="20233" y="2113"/>
                </a:cubicBezTo>
                <a:lnTo>
                  <a:pt x="3281" y="2113"/>
                </a:lnTo>
                <a:close/>
              </a:path>
            </a:pathLst>
          </a:custGeom>
          <a:solidFill>
            <a:schemeClr val="bg1"/>
          </a:solidFill>
          <a:ln w="3175">
            <a:noFill/>
            <a:miter/>
          </a:ln>
        </p:spPr>
        <p:txBody>
          <a:bodyPr tIns="22860" bIns="22860"/>
          <a:lstStyle/>
          <a:p>
            <a:pPr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endParaRPr sz="1800"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B481A0-626F-4439-98EE-38CD6CC55B66}"/>
              </a:ext>
            </a:extLst>
          </p:cNvPr>
          <p:cNvSpPr/>
          <p:nvPr/>
        </p:nvSpPr>
        <p:spPr>
          <a:xfrm>
            <a:off x="7605933" y="5065604"/>
            <a:ext cx="3493390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latin typeface="+mj-lt"/>
              </a:rPr>
              <a:t>Lorem ipsum dolor sit </a:t>
            </a:r>
            <a:r>
              <a:rPr lang="en-US" sz="1000" dirty="0" err="1">
                <a:latin typeface="+mj-lt"/>
              </a:rPr>
              <a:t>amet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consectetur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adipiscing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elit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Etiam</a:t>
            </a:r>
            <a:r>
              <a:rPr lang="en-US" sz="1000" dirty="0">
                <a:latin typeface="+mj-lt"/>
              </a:rPr>
              <a:t> et convallis </a:t>
            </a:r>
            <a:r>
              <a:rPr lang="en-US" sz="1000" dirty="0" err="1">
                <a:latin typeface="+mj-lt"/>
              </a:rPr>
              <a:t>orci</a:t>
            </a:r>
            <a:r>
              <a:rPr lang="en-US" sz="1000" dirty="0">
                <a:latin typeface="+mj-lt"/>
              </a:rPr>
              <a:t>. Sed </a:t>
            </a:r>
            <a:r>
              <a:rPr lang="en-US" sz="1000" dirty="0" err="1">
                <a:latin typeface="+mj-lt"/>
              </a:rPr>
              <a:t>sed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velit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nec</a:t>
            </a:r>
            <a:r>
              <a:rPr lang="en-US" sz="1000" dirty="0">
                <a:latin typeface="+mj-lt"/>
              </a:rPr>
              <a:t> mi </a:t>
            </a:r>
            <a:r>
              <a:rPr lang="en-US" sz="1000" dirty="0" err="1">
                <a:latin typeface="+mj-lt"/>
              </a:rPr>
              <a:t>pellentesqueposuere</a:t>
            </a:r>
            <a:r>
              <a:rPr lang="en-US" sz="1000" dirty="0">
                <a:latin typeface="+mj-lt"/>
              </a:rPr>
              <a:t>. </a:t>
            </a:r>
            <a:r>
              <a:rPr lang="en-US" sz="1000" dirty="0" err="1">
                <a:latin typeface="+mj-lt"/>
              </a:rPr>
              <a:t>Donec</a:t>
            </a:r>
            <a:r>
              <a:rPr lang="en-US" sz="1000" dirty="0">
                <a:latin typeface="+mj-lt"/>
              </a:rPr>
              <a:t> id fermentum </a:t>
            </a:r>
            <a:r>
              <a:rPr lang="en-US" sz="1000" dirty="0" err="1">
                <a:latin typeface="+mj-lt"/>
              </a:rPr>
              <a:t>nisl</a:t>
            </a:r>
            <a:r>
              <a:rPr lang="en-US" sz="1000" dirty="0">
                <a:latin typeface="+mj-lt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1E556A-C798-44CA-975A-B5D5B43D660C}"/>
              </a:ext>
            </a:extLst>
          </p:cNvPr>
          <p:cNvSpPr/>
          <p:nvPr/>
        </p:nvSpPr>
        <p:spPr>
          <a:xfrm>
            <a:off x="7605933" y="4702063"/>
            <a:ext cx="265314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700" dirty="0">
                <a:latin typeface="+mj-lt"/>
              </a:rPr>
              <a:t>Lorem ipsum dolor sit amet</a:t>
            </a:r>
            <a:endParaRPr lang="en-US" sz="1700" dirty="0">
              <a:latin typeface="+mj-lt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E64A8CF-C0D0-44D2-AA8C-A0E608BEBE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333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1067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760EA6E-EF13-4147-890F-B4B2FCAC481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24839B7-2A02-40C7-BC92-CC41B9DF84D3}"/>
              </a:ext>
            </a:extLst>
          </p:cNvPr>
          <p:cNvSpPr/>
          <p:nvPr/>
        </p:nvSpPr>
        <p:spPr>
          <a:xfrm>
            <a:off x="1535117" y="2916139"/>
            <a:ext cx="3065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/>
              <a:t>LOREM </a:t>
            </a:r>
          </a:p>
          <a:p>
            <a:r>
              <a:rPr lang="en-US" sz="4500" b="1" dirty="0"/>
              <a:t>IPSUM </a:t>
            </a:r>
          </a:p>
          <a:p>
            <a:r>
              <a:rPr lang="en-US" sz="4500" b="1" dirty="0"/>
              <a:t>DOLOR </a:t>
            </a:r>
          </a:p>
          <a:p>
            <a:r>
              <a:rPr lang="en-US" sz="4500" b="1" dirty="0"/>
              <a:t>SITAMETUS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34C87-1D11-410A-8285-A4811E40AC19}"/>
              </a:ext>
            </a:extLst>
          </p:cNvPr>
          <p:cNvSpPr/>
          <p:nvPr/>
        </p:nvSpPr>
        <p:spPr>
          <a:xfrm>
            <a:off x="1535118" y="5732295"/>
            <a:ext cx="16514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6DD08E-F39B-409A-80BB-A9D58FB2FE1A}"/>
              </a:ext>
            </a:extLst>
          </p:cNvPr>
          <p:cNvSpPr/>
          <p:nvPr/>
        </p:nvSpPr>
        <p:spPr>
          <a:xfrm>
            <a:off x="7063721" y="4698165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57184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4183912-0CD9-4D8F-BF54-7F6758A27FA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r="14706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E3617A3-2C38-4D1A-9E6E-477D79C7D6F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1CA9CE4-8618-48EB-BE41-85FC3DBE55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" b="2806"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A4487C7-7AE0-4AE5-A302-030376201112}"/>
              </a:ext>
            </a:extLst>
          </p:cNvPr>
          <p:cNvSpPr/>
          <p:nvPr/>
        </p:nvSpPr>
        <p:spPr>
          <a:xfrm>
            <a:off x="786121" y="3997261"/>
            <a:ext cx="5309879" cy="722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, sed diam </a:t>
            </a:r>
            <a:r>
              <a:rPr lang="en-US" sz="1100" dirty="0" err="1"/>
              <a:t>nonummy</a:t>
            </a:r>
            <a:r>
              <a:rPr lang="en-US" sz="1100" dirty="0"/>
              <a:t> </a:t>
            </a:r>
            <a:r>
              <a:rPr lang="en-US" sz="1100" dirty="0" err="1"/>
              <a:t>nibh</a:t>
            </a:r>
            <a:r>
              <a:rPr lang="en-US" sz="1100" dirty="0"/>
              <a:t> </a:t>
            </a:r>
            <a:r>
              <a:rPr lang="en-US" sz="1100" dirty="0" err="1"/>
              <a:t>euismod</a:t>
            </a:r>
            <a:r>
              <a:rPr lang="en-US" sz="1100" dirty="0"/>
              <a:t> </a:t>
            </a:r>
            <a:r>
              <a:rPr lang="en-US" sz="1100" dirty="0" err="1"/>
              <a:t>tincidunt</a:t>
            </a:r>
            <a:r>
              <a:rPr lang="en-US" sz="1100" dirty="0"/>
              <a:t> </a:t>
            </a:r>
            <a:r>
              <a:rPr lang="en-US" sz="1100" dirty="0" err="1"/>
              <a:t>ut</a:t>
            </a:r>
            <a:r>
              <a:rPr lang="en-US" sz="1100" dirty="0"/>
              <a:t> </a:t>
            </a:r>
            <a:r>
              <a:rPr lang="en-US" sz="1100" dirty="0" err="1"/>
              <a:t>laoreet</a:t>
            </a:r>
            <a:r>
              <a:rPr lang="en-US" sz="1100" dirty="0"/>
              <a:t> dolore magna </a:t>
            </a:r>
            <a:r>
              <a:rPr lang="en-US" sz="1100" dirty="0" err="1"/>
              <a:t>aliquam</a:t>
            </a:r>
            <a:r>
              <a:rPr lang="en-US" sz="1100" dirty="0"/>
              <a:t> </a:t>
            </a:r>
            <a:r>
              <a:rPr lang="en-US" sz="1100" dirty="0" err="1"/>
              <a:t>erat</a:t>
            </a:r>
            <a:r>
              <a:rPr lang="en-US" sz="1100" dirty="0"/>
              <a:t> </a:t>
            </a:r>
            <a:r>
              <a:rPr lang="en-US" sz="1100" dirty="0" err="1"/>
              <a:t>volutpat</a:t>
            </a:r>
            <a:r>
              <a:rPr lang="en-US" sz="1100" dirty="0"/>
              <a:t>. Ut </a:t>
            </a:r>
            <a:r>
              <a:rPr lang="en-US" sz="1100" dirty="0" err="1"/>
              <a:t>wisi</a:t>
            </a:r>
            <a:r>
              <a:rPr lang="en-US" sz="1100" dirty="0"/>
              <a:t> </a:t>
            </a:r>
            <a:r>
              <a:rPr lang="en-US" sz="1100" dirty="0" err="1"/>
              <a:t>enim</a:t>
            </a:r>
            <a:r>
              <a:rPr lang="en-US" sz="1100" dirty="0"/>
              <a:t> ad minim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39FBF1D-FA8D-49B0-94B9-F45A10D55D45}"/>
              </a:ext>
            </a:extLst>
          </p:cNvPr>
          <p:cNvSpPr/>
          <p:nvPr/>
        </p:nvSpPr>
        <p:spPr>
          <a:xfrm>
            <a:off x="786121" y="3166729"/>
            <a:ext cx="5309879" cy="722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, sed diam </a:t>
            </a:r>
            <a:r>
              <a:rPr lang="en-US" sz="1100" dirty="0" err="1"/>
              <a:t>nonummy</a:t>
            </a:r>
            <a:r>
              <a:rPr lang="en-US" sz="1100" dirty="0"/>
              <a:t> </a:t>
            </a:r>
            <a:r>
              <a:rPr lang="en-US" sz="1100" dirty="0" err="1"/>
              <a:t>nibh</a:t>
            </a:r>
            <a:r>
              <a:rPr lang="en-US" sz="1100" dirty="0"/>
              <a:t> </a:t>
            </a:r>
            <a:r>
              <a:rPr lang="en-US" sz="1100" dirty="0" err="1"/>
              <a:t>euismod</a:t>
            </a:r>
            <a:r>
              <a:rPr lang="en-US" sz="1100" dirty="0"/>
              <a:t> </a:t>
            </a:r>
            <a:r>
              <a:rPr lang="en-US" sz="1100" dirty="0" err="1"/>
              <a:t>tincidunt</a:t>
            </a:r>
            <a:r>
              <a:rPr lang="en-US" sz="1100" dirty="0"/>
              <a:t> </a:t>
            </a:r>
            <a:r>
              <a:rPr lang="en-US" sz="1100" dirty="0" err="1"/>
              <a:t>ut</a:t>
            </a:r>
            <a:r>
              <a:rPr lang="en-US" sz="1100" dirty="0"/>
              <a:t> </a:t>
            </a:r>
            <a:r>
              <a:rPr lang="en-US" sz="1100" dirty="0" err="1"/>
              <a:t>laoreet</a:t>
            </a:r>
            <a:r>
              <a:rPr lang="en-US" sz="1100" dirty="0"/>
              <a:t> dolore magna </a:t>
            </a:r>
            <a:r>
              <a:rPr lang="en-US" sz="1100" dirty="0" err="1"/>
              <a:t>aliquam</a:t>
            </a:r>
            <a:r>
              <a:rPr lang="en-US" sz="1100" dirty="0"/>
              <a:t> </a:t>
            </a:r>
            <a:r>
              <a:rPr lang="en-US" sz="1100" dirty="0" err="1"/>
              <a:t>erat</a:t>
            </a:r>
            <a:r>
              <a:rPr lang="en-US" sz="1100" dirty="0"/>
              <a:t> </a:t>
            </a:r>
            <a:r>
              <a:rPr lang="en-US" sz="1100" dirty="0" err="1"/>
              <a:t>volutpat</a:t>
            </a:r>
            <a:r>
              <a:rPr lang="en-US" sz="1100" dirty="0"/>
              <a:t>. Ut </a:t>
            </a:r>
            <a:r>
              <a:rPr lang="en-US" sz="1100" dirty="0" err="1"/>
              <a:t>wisi</a:t>
            </a:r>
            <a:r>
              <a:rPr lang="en-US" sz="1100" dirty="0"/>
              <a:t> </a:t>
            </a:r>
            <a:r>
              <a:rPr lang="en-US" sz="1100" dirty="0" err="1"/>
              <a:t>enim</a:t>
            </a:r>
            <a:r>
              <a:rPr lang="en-US" sz="1100" dirty="0"/>
              <a:t> ad minim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552AB77-5474-4C83-9501-9292D477F125}"/>
              </a:ext>
            </a:extLst>
          </p:cNvPr>
          <p:cNvSpPr/>
          <p:nvPr/>
        </p:nvSpPr>
        <p:spPr>
          <a:xfrm>
            <a:off x="786121" y="2581200"/>
            <a:ext cx="396536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/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531378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5AA12E2-C578-4E48-9192-D483A9B1ECD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2" b="31042"/>
          <a:stretch>
            <a:fillRect/>
          </a:stretch>
        </p:blipFill>
        <p:spPr/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7F9FA4-1D66-4A4D-BCDB-D8641808CC25}"/>
              </a:ext>
            </a:extLst>
          </p:cNvPr>
          <p:cNvSpPr/>
          <p:nvPr/>
        </p:nvSpPr>
        <p:spPr>
          <a:xfrm>
            <a:off x="566734" y="3240919"/>
            <a:ext cx="3065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/>
              <a:t>LOREM </a:t>
            </a:r>
          </a:p>
          <a:p>
            <a:r>
              <a:rPr lang="en-US" sz="4500" b="1" dirty="0"/>
              <a:t>IPSUM </a:t>
            </a:r>
          </a:p>
          <a:p>
            <a:r>
              <a:rPr lang="en-US" sz="4500" b="1" dirty="0"/>
              <a:t>DOLOR </a:t>
            </a:r>
          </a:p>
          <a:p>
            <a:r>
              <a:rPr lang="en-US" sz="4500" b="1" dirty="0"/>
              <a:t>SITAMETUS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3C40C4-520B-44B3-8E22-A89B736822CF}"/>
              </a:ext>
            </a:extLst>
          </p:cNvPr>
          <p:cNvSpPr/>
          <p:nvPr/>
        </p:nvSpPr>
        <p:spPr>
          <a:xfrm>
            <a:off x="566735" y="6057075"/>
            <a:ext cx="16514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12BB8-953F-44A9-A20B-7FA8AAAFA165}"/>
              </a:ext>
            </a:extLst>
          </p:cNvPr>
          <p:cNvSpPr/>
          <p:nvPr/>
        </p:nvSpPr>
        <p:spPr>
          <a:xfrm>
            <a:off x="8112369" y="4715169"/>
            <a:ext cx="3543319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7168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3C4806E-EFA3-4939-822B-38494823420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5" r="11595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48CEB2-EF12-48F0-BC5E-00C4E899F08F}"/>
              </a:ext>
            </a:extLst>
          </p:cNvPr>
          <p:cNvSpPr/>
          <p:nvPr/>
        </p:nvSpPr>
        <p:spPr>
          <a:xfrm>
            <a:off x="7623808" y="1188387"/>
            <a:ext cx="3065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/>
              <a:t>LOREM </a:t>
            </a:r>
          </a:p>
          <a:p>
            <a:r>
              <a:rPr lang="en-US" sz="4500" b="1" dirty="0"/>
              <a:t>IPSUM </a:t>
            </a:r>
          </a:p>
          <a:p>
            <a:r>
              <a:rPr lang="en-US" sz="4500" b="1" dirty="0"/>
              <a:t>DOLOR </a:t>
            </a:r>
          </a:p>
          <a:p>
            <a:r>
              <a:rPr lang="en-US" sz="4500" b="1" dirty="0"/>
              <a:t>SITAMETUS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495CC-F927-4610-87FA-36E7C413A089}"/>
              </a:ext>
            </a:extLst>
          </p:cNvPr>
          <p:cNvSpPr/>
          <p:nvPr/>
        </p:nvSpPr>
        <p:spPr>
          <a:xfrm>
            <a:off x="7623809" y="4004543"/>
            <a:ext cx="16514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FC0BB1-E7CB-462F-8DD5-7F9207433EDF}"/>
              </a:ext>
            </a:extLst>
          </p:cNvPr>
          <p:cNvSpPr/>
          <p:nvPr/>
        </p:nvSpPr>
        <p:spPr>
          <a:xfrm>
            <a:off x="7623809" y="4733646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1080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CB03C95-C129-4D6A-BB1C-3280A1A84C6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9" name="Arrow: Pentagon 8">
            <a:extLst>
              <a:ext uri="{FF2B5EF4-FFF2-40B4-BE49-F238E27FC236}">
                <a16:creationId xmlns:a16="http://schemas.microsoft.com/office/drawing/2014/main" id="{70D8CF8C-52C6-4D45-B2BC-4A1BE05681DD}"/>
              </a:ext>
            </a:extLst>
          </p:cNvPr>
          <p:cNvSpPr/>
          <p:nvPr/>
        </p:nvSpPr>
        <p:spPr>
          <a:xfrm>
            <a:off x="1160979" y="1438275"/>
            <a:ext cx="1657350" cy="557784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83870AAA-31AB-435D-8618-BF422039C9E5}"/>
              </a:ext>
            </a:extLst>
          </p:cNvPr>
          <p:cNvSpPr/>
          <p:nvPr/>
        </p:nvSpPr>
        <p:spPr>
          <a:xfrm>
            <a:off x="2187865" y="2509861"/>
            <a:ext cx="1657350" cy="55778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A294B5D2-6AA8-4AD3-88E5-35370A393EA2}"/>
              </a:ext>
            </a:extLst>
          </p:cNvPr>
          <p:cNvSpPr/>
          <p:nvPr/>
        </p:nvSpPr>
        <p:spPr>
          <a:xfrm>
            <a:off x="3168940" y="3738119"/>
            <a:ext cx="1657350" cy="557784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E98CFB61-A9E0-45B1-A983-76D8C260547E}"/>
              </a:ext>
            </a:extLst>
          </p:cNvPr>
          <p:cNvSpPr/>
          <p:nvPr/>
        </p:nvSpPr>
        <p:spPr>
          <a:xfrm>
            <a:off x="4302415" y="4918925"/>
            <a:ext cx="1657350" cy="557784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11EBB8-DBBC-4BFE-8948-3F230FA3BA86}"/>
              </a:ext>
            </a:extLst>
          </p:cNvPr>
          <p:cNvSpPr/>
          <p:nvPr/>
        </p:nvSpPr>
        <p:spPr>
          <a:xfrm>
            <a:off x="3084732" y="1647928"/>
            <a:ext cx="6386051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latin typeface="+mj-lt"/>
              </a:rPr>
              <a:t>Lorem ipsum dolor sit </a:t>
            </a:r>
            <a:r>
              <a:rPr lang="en-US" sz="1100" dirty="0" err="1">
                <a:latin typeface="+mj-lt"/>
              </a:rPr>
              <a:t>amet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consectetur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adipiscing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elit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Etiam</a:t>
            </a:r>
            <a:r>
              <a:rPr lang="en-US" sz="1100" dirty="0">
                <a:latin typeface="+mj-lt"/>
              </a:rPr>
              <a:t> et convallis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. Sed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velit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mi </a:t>
            </a:r>
            <a:r>
              <a:rPr lang="en-US" sz="1100" dirty="0" err="1">
                <a:latin typeface="+mj-lt"/>
              </a:rPr>
              <a:t>pellentesqueposuere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Donec</a:t>
            </a:r>
            <a:r>
              <a:rPr lang="en-US" sz="1100" dirty="0">
                <a:latin typeface="+mj-lt"/>
              </a:rPr>
              <a:t> id fermentum </a:t>
            </a:r>
            <a:r>
              <a:rPr lang="en-US" sz="1100" dirty="0" err="1">
                <a:latin typeface="+mj-lt"/>
              </a:rPr>
              <a:t>nisl</a:t>
            </a:r>
            <a:r>
              <a:rPr lang="en-US" sz="1100" dirty="0">
                <a:latin typeface="+mj-lt"/>
              </a:rPr>
              <a:t>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98A112E-B124-4031-A4C7-3B00741C5C43}"/>
              </a:ext>
            </a:extLst>
          </p:cNvPr>
          <p:cNvSpPr/>
          <p:nvPr/>
        </p:nvSpPr>
        <p:spPr>
          <a:xfrm>
            <a:off x="3084733" y="1284387"/>
            <a:ext cx="265314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700" dirty="0">
                <a:latin typeface="+mj-lt"/>
              </a:rPr>
              <a:t>Lorem ipsum dolor sit amet</a:t>
            </a:r>
            <a:endParaRPr lang="en-US" sz="1700" dirty="0"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6346FD-961D-4B33-AFE3-74F62192FD46}"/>
              </a:ext>
            </a:extLst>
          </p:cNvPr>
          <p:cNvSpPr/>
          <p:nvPr/>
        </p:nvSpPr>
        <p:spPr>
          <a:xfrm>
            <a:off x="4108446" y="2746519"/>
            <a:ext cx="6386051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latin typeface="+mj-lt"/>
              </a:rPr>
              <a:t>Lorem ipsum dolor sit </a:t>
            </a:r>
            <a:r>
              <a:rPr lang="en-US" sz="1100" dirty="0" err="1">
                <a:latin typeface="+mj-lt"/>
              </a:rPr>
              <a:t>amet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consectetur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adipiscing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elit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Etiam</a:t>
            </a:r>
            <a:r>
              <a:rPr lang="en-US" sz="1100" dirty="0">
                <a:latin typeface="+mj-lt"/>
              </a:rPr>
              <a:t> et convallis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. Sed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velit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mi </a:t>
            </a:r>
            <a:r>
              <a:rPr lang="en-US" sz="1100" dirty="0" err="1">
                <a:latin typeface="+mj-lt"/>
              </a:rPr>
              <a:t>pellentesqueposuere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Donec</a:t>
            </a:r>
            <a:r>
              <a:rPr lang="en-US" sz="1100" dirty="0">
                <a:latin typeface="+mj-lt"/>
              </a:rPr>
              <a:t> id fermentum </a:t>
            </a:r>
            <a:r>
              <a:rPr lang="en-US" sz="1100" dirty="0" err="1">
                <a:latin typeface="+mj-lt"/>
              </a:rPr>
              <a:t>nisl</a:t>
            </a:r>
            <a:r>
              <a:rPr lang="en-US" sz="1100" dirty="0">
                <a:latin typeface="+mj-lt"/>
              </a:rPr>
              <a:t>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0BB752-309B-4233-9AEE-B4B5A8C8DDF7}"/>
              </a:ext>
            </a:extLst>
          </p:cNvPr>
          <p:cNvSpPr/>
          <p:nvPr/>
        </p:nvSpPr>
        <p:spPr>
          <a:xfrm>
            <a:off x="4108447" y="2382978"/>
            <a:ext cx="265314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700" dirty="0">
                <a:latin typeface="+mj-lt"/>
              </a:rPr>
              <a:t>Lorem ipsum dolor sit amet</a:t>
            </a:r>
            <a:endParaRPr lang="en-US" sz="1700" dirty="0"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484A97-3CB6-4736-8262-4A94E86F3F63}"/>
              </a:ext>
            </a:extLst>
          </p:cNvPr>
          <p:cNvSpPr/>
          <p:nvPr/>
        </p:nvSpPr>
        <p:spPr>
          <a:xfrm>
            <a:off x="5224150" y="3949248"/>
            <a:ext cx="6386051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latin typeface="+mj-lt"/>
              </a:rPr>
              <a:t>Lorem ipsum dolor sit </a:t>
            </a:r>
            <a:r>
              <a:rPr lang="en-US" sz="1100" dirty="0" err="1">
                <a:latin typeface="+mj-lt"/>
              </a:rPr>
              <a:t>amet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consectetur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adipiscing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elit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Etiam</a:t>
            </a:r>
            <a:r>
              <a:rPr lang="en-US" sz="1100" dirty="0">
                <a:latin typeface="+mj-lt"/>
              </a:rPr>
              <a:t> et convallis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. Sed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velit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mi </a:t>
            </a:r>
            <a:r>
              <a:rPr lang="en-US" sz="1100" dirty="0" err="1">
                <a:latin typeface="+mj-lt"/>
              </a:rPr>
              <a:t>pellentesqueposuere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Donec</a:t>
            </a:r>
            <a:r>
              <a:rPr lang="en-US" sz="1100" dirty="0">
                <a:latin typeface="+mj-lt"/>
              </a:rPr>
              <a:t> id fermentum </a:t>
            </a:r>
            <a:r>
              <a:rPr lang="en-US" sz="1100" dirty="0" err="1">
                <a:latin typeface="+mj-lt"/>
              </a:rPr>
              <a:t>nisl</a:t>
            </a:r>
            <a:r>
              <a:rPr lang="en-US" sz="1100" dirty="0">
                <a:latin typeface="+mj-lt"/>
              </a:rPr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289F3B0-1FA5-4EF8-B6E0-9BAE1AA2B831}"/>
              </a:ext>
            </a:extLst>
          </p:cNvPr>
          <p:cNvSpPr/>
          <p:nvPr/>
        </p:nvSpPr>
        <p:spPr>
          <a:xfrm>
            <a:off x="5224151" y="3585707"/>
            <a:ext cx="265314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700" dirty="0">
                <a:latin typeface="+mj-lt"/>
              </a:rPr>
              <a:t>Lorem ipsum dolor sit amet</a:t>
            </a:r>
            <a:endParaRPr lang="en-US" sz="1700" dirty="0">
              <a:latin typeface="+mj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490547F-9688-4AC2-8890-1615B4F4172F}"/>
              </a:ext>
            </a:extLst>
          </p:cNvPr>
          <p:cNvSpPr/>
          <p:nvPr/>
        </p:nvSpPr>
        <p:spPr>
          <a:xfrm>
            <a:off x="6095999" y="5128578"/>
            <a:ext cx="6386051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latin typeface="+mj-lt"/>
              </a:rPr>
              <a:t>Lorem ipsum dolor sit </a:t>
            </a:r>
            <a:r>
              <a:rPr lang="en-US" sz="1100" dirty="0" err="1">
                <a:latin typeface="+mj-lt"/>
              </a:rPr>
              <a:t>amet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consectetur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adipiscing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elit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Etiam</a:t>
            </a:r>
            <a:r>
              <a:rPr lang="en-US" sz="1100" dirty="0">
                <a:latin typeface="+mj-lt"/>
              </a:rPr>
              <a:t> et convallis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. Sed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velit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mi </a:t>
            </a:r>
            <a:r>
              <a:rPr lang="en-US" sz="1100" dirty="0" err="1">
                <a:latin typeface="+mj-lt"/>
              </a:rPr>
              <a:t>pellentesqueposuere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Donec</a:t>
            </a:r>
            <a:r>
              <a:rPr lang="en-US" sz="1100" dirty="0">
                <a:latin typeface="+mj-lt"/>
              </a:rPr>
              <a:t> id fermentum </a:t>
            </a:r>
            <a:r>
              <a:rPr lang="en-US" sz="1100" dirty="0" err="1">
                <a:latin typeface="+mj-lt"/>
              </a:rPr>
              <a:t>nisl</a:t>
            </a:r>
            <a:r>
              <a:rPr lang="en-US" sz="1100" dirty="0">
                <a:latin typeface="+mj-lt"/>
              </a:rPr>
              <a:t>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EE6CF9F-58A2-4C28-A921-41B2CBC25F69}"/>
              </a:ext>
            </a:extLst>
          </p:cNvPr>
          <p:cNvSpPr/>
          <p:nvPr/>
        </p:nvSpPr>
        <p:spPr>
          <a:xfrm>
            <a:off x="6096000" y="4765037"/>
            <a:ext cx="265314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700" dirty="0">
                <a:latin typeface="+mj-lt"/>
              </a:rPr>
              <a:t>Lorem ipsum dolor sit amet</a:t>
            </a:r>
            <a:endParaRPr lang="en-US" sz="1700" dirty="0">
              <a:latin typeface="+mj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30679C-7A36-4B74-A251-904CDC5CB929}"/>
              </a:ext>
            </a:extLst>
          </p:cNvPr>
          <p:cNvSpPr/>
          <p:nvPr/>
        </p:nvSpPr>
        <p:spPr>
          <a:xfrm>
            <a:off x="1347732" y="1592163"/>
            <a:ext cx="11046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LOREM LE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DD890E9-A569-4089-A211-2EDD69A174A5}"/>
              </a:ext>
            </a:extLst>
          </p:cNvPr>
          <p:cNvSpPr/>
          <p:nvPr/>
        </p:nvSpPr>
        <p:spPr>
          <a:xfrm>
            <a:off x="2371446" y="2657948"/>
            <a:ext cx="11046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LOREM 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721E7EC-C928-42F8-A216-4F0A77A0FF7E}"/>
              </a:ext>
            </a:extLst>
          </p:cNvPr>
          <p:cNvSpPr/>
          <p:nvPr/>
        </p:nvSpPr>
        <p:spPr>
          <a:xfrm>
            <a:off x="3419411" y="3886206"/>
            <a:ext cx="11046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LOREM LE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EEBE2B-701A-4799-81FC-297681ADA3EB}"/>
              </a:ext>
            </a:extLst>
          </p:cNvPr>
          <p:cNvSpPr/>
          <p:nvPr/>
        </p:nvSpPr>
        <p:spPr>
          <a:xfrm>
            <a:off x="4524042" y="5053396"/>
            <a:ext cx="11046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LOREM LE</a:t>
            </a:r>
          </a:p>
        </p:txBody>
      </p:sp>
    </p:spTree>
    <p:extLst>
      <p:ext uri="{BB962C8B-B14F-4D97-AF65-F5344CB8AC3E}">
        <p14:creationId xmlns:p14="http://schemas.microsoft.com/office/powerpoint/2010/main" val="1843956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BBCA48CA-BB24-4C82-B968-80ADA1CEAAD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5" b="22415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AAD6CB4-60C2-495B-8AD7-3B59017E0C3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6" r="11336"/>
          <a:stretch>
            <a:fillRect/>
          </a:stretch>
        </p:blipFill>
        <p:spPr/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18FA4CA-80B6-44FB-9E7E-7FB7A775BC9D}"/>
              </a:ext>
            </a:extLst>
          </p:cNvPr>
          <p:cNvSpPr/>
          <p:nvPr/>
        </p:nvSpPr>
        <p:spPr>
          <a:xfrm>
            <a:off x="7175180" y="1188387"/>
            <a:ext cx="3065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/>
              <a:t>LOREM </a:t>
            </a:r>
          </a:p>
          <a:p>
            <a:r>
              <a:rPr lang="en-US" sz="4500" b="1" dirty="0"/>
              <a:t>IPSUM </a:t>
            </a:r>
          </a:p>
          <a:p>
            <a:r>
              <a:rPr lang="en-US" sz="4500" b="1" dirty="0"/>
              <a:t>DOLOR </a:t>
            </a:r>
          </a:p>
          <a:p>
            <a:r>
              <a:rPr lang="en-US" sz="4500" b="1" dirty="0"/>
              <a:t>SITAMETUS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8AB-120A-40CF-97C2-DE6881A0E284}"/>
              </a:ext>
            </a:extLst>
          </p:cNvPr>
          <p:cNvSpPr/>
          <p:nvPr/>
        </p:nvSpPr>
        <p:spPr>
          <a:xfrm>
            <a:off x="7175181" y="4004543"/>
            <a:ext cx="16514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DF62A9-30B6-4DE7-9451-6F2B25114ACB}"/>
              </a:ext>
            </a:extLst>
          </p:cNvPr>
          <p:cNvSpPr/>
          <p:nvPr/>
        </p:nvSpPr>
        <p:spPr>
          <a:xfrm>
            <a:off x="7175181" y="4733646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50960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8968337-A178-4192-B358-5ACD523DD521}"/>
              </a:ext>
            </a:extLst>
          </p:cNvPr>
          <p:cNvSpPr/>
          <p:nvPr/>
        </p:nvSpPr>
        <p:spPr>
          <a:xfrm rot="2638621">
            <a:off x="4785445" y="2419590"/>
            <a:ext cx="23885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</a:t>
            </a:r>
          </a:p>
          <a:p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Dolor Sit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347FA1-9366-42AF-B0FC-8263B351932F}"/>
              </a:ext>
            </a:extLst>
          </p:cNvPr>
          <p:cNvSpPr/>
          <p:nvPr/>
        </p:nvSpPr>
        <p:spPr>
          <a:xfrm rot="2638621">
            <a:off x="3699902" y="3793905"/>
            <a:ext cx="4330796" cy="1399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consectetur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Etiam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et convallis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orci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Sed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sed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nec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mi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pellentesqueposuere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Donec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id fermentum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nisl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Nam dictum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fringilla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nunc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eu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porttitor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nisi pharetra id. Duis sed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finibus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augue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Sed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quis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augue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enim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Suspendisse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pretium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fringilla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mi a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fermentu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A1C04F2-D7EE-412E-A015-E9851AFC56CD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7" r="16677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4AABB73-A299-48AD-B56D-37E61AB18A76}"/>
              </a:ext>
            </a:extLst>
          </p:cNvPr>
          <p:cNvPicPr>
            <a:picLocks noGrp="1" noChangeAspect="1"/>
          </p:cNvPicPr>
          <p:nvPr>
            <p:ph type="pic" sz="half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r="166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7786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BC297EE-9D62-4B7C-A088-A178EE38F69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76D5D1-7393-4995-91B0-E56C32139115}"/>
              </a:ext>
            </a:extLst>
          </p:cNvPr>
          <p:cNvCxnSpPr/>
          <p:nvPr/>
        </p:nvCxnSpPr>
        <p:spPr>
          <a:xfrm>
            <a:off x="6096000" y="1035319"/>
            <a:ext cx="0" cy="883226"/>
          </a:xfrm>
          <a:prstGeom prst="line">
            <a:avLst/>
          </a:prstGeom>
          <a:ln>
            <a:solidFill>
              <a:schemeClr val="bg1"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9260B98-90DC-402C-82EC-37754EE39D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5E7B"/>
              </a:solidFill>
            </a:endParaRPr>
          </a:p>
        </p:txBody>
      </p:sp>
      <p:sp>
        <p:nvSpPr>
          <p:cNvPr id="15" name="Shape 27">
            <a:extLst>
              <a:ext uri="{FF2B5EF4-FFF2-40B4-BE49-F238E27FC236}">
                <a16:creationId xmlns:a16="http://schemas.microsoft.com/office/drawing/2014/main" id="{1C6149D7-2A90-417F-ABB5-723AF3AD27E5}"/>
              </a:ext>
            </a:extLst>
          </p:cNvPr>
          <p:cNvSpPr/>
          <p:nvPr/>
        </p:nvSpPr>
        <p:spPr>
          <a:xfrm>
            <a:off x="3200432" y="2470644"/>
            <a:ext cx="5791137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4000" cap="all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ctr"/>
            <a:r>
              <a:rPr lang="en-US" altLang="zh-CN" sz="9000" spc="2500" dirty="0">
                <a:solidFill>
                  <a:srgbClr val="325E7B"/>
                </a:solidFill>
                <a:latin typeface="+mn-lt"/>
              </a:rPr>
              <a:t>thanks</a:t>
            </a:r>
            <a:endParaRPr sz="9000" spc="2500" dirty="0">
              <a:solidFill>
                <a:srgbClr val="325E7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150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4677AFB4-6DEE-4CF6-992C-D2BF41C07E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8" b="22398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AB84C6D-F7EC-42F5-8E1A-AC33FBA8D0B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8" b="22398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BFFEA8F-DCEA-44CF-97D6-0ED80BEF983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8" b="22398"/>
          <a:stretch>
            <a:fillRect/>
          </a:stretch>
        </p:blipFill>
        <p:spPr/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30FBDE1-2E37-41CE-A5DF-1456D54A73DE}"/>
              </a:ext>
            </a:extLst>
          </p:cNvPr>
          <p:cNvSpPr/>
          <p:nvPr/>
        </p:nvSpPr>
        <p:spPr>
          <a:xfrm>
            <a:off x="6410464" y="2026276"/>
            <a:ext cx="5309879" cy="722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, sed diam </a:t>
            </a:r>
            <a:r>
              <a:rPr lang="en-US" sz="1100" dirty="0" err="1"/>
              <a:t>nonummy</a:t>
            </a:r>
            <a:r>
              <a:rPr lang="en-US" sz="1100" dirty="0"/>
              <a:t> </a:t>
            </a:r>
            <a:r>
              <a:rPr lang="en-US" sz="1100" dirty="0" err="1"/>
              <a:t>nibh</a:t>
            </a:r>
            <a:r>
              <a:rPr lang="en-US" sz="1100" dirty="0"/>
              <a:t> </a:t>
            </a:r>
            <a:r>
              <a:rPr lang="en-US" sz="1100" dirty="0" err="1"/>
              <a:t>euismod</a:t>
            </a:r>
            <a:r>
              <a:rPr lang="en-US" sz="1100" dirty="0"/>
              <a:t> </a:t>
            </a:r>
            <a:r>
              <a:rPr lang="en-US" sz="1100" dirty="0" err="1"/>
              <a:t>tincidunt</a:t>
            </a:r>
            <a:r>
              <a:rPr lang="en-US" sz="1100" dirty="0"/>
              <a:t> </a:t>
            </a:r>
            <a:r>
              <a:rPr lang="en-US" sz="1100" dirty="0" err="1"/>
              <a:t>ut</a:t>
            </a:r>
            <a:r>
              <a:rPr lang="en-US" sz="1100" dirty="0"/>
              <a:t> </a:t>
            </a:r>
            <a:r>
              <a:rPr lang="en-US" sz="1100" dirty="0" err="1"/>
              <a:t>laoreet</a:t>
            </a:r>
            <a:r>
              <a:rPr lang="en-US" sz="1100" dirty="0"/>
              <a:t> dolore magna </a:t>
            </a:r>
            <a:r>
              <a:rPr lang="en-US" sz="1100" dirty="0" err="1"/>
              <a:t>aliquam</a:t>
            </a:r>
            <a:r>
              <a:rPr lang="en-US" sz="1100" dirty="0"/>
              <a:t> </a:t>
            </a:r>
            <a:r>
              <a:rPr lang="en-US" sz="1100" dirty="0" err="1"/>
              <a:t>erat</a:t>
            </a:r>
            <a:r>
              <a:rPr lang="en-US" sz="1100" dirty="0"/>
              <a:t> </a:t>
            </a:r>
            <a:r>
              <a:rPr lang="en-US" sz="1100" dirty="0" err="1"/>
              <a:t>volutpat</a:t>
            </a:r>
            <a:r>
              <a:rPr lang="en-US" sz="1100" dirty="0"/>
              <a:t>. Ut </a:t>
            </a:r>
            <a:r>
              <a:rPr lang="en-US" sz="1100" dirty="0" err="1"/>
              <a:t>wisi</a:t>
            </a:r>
            <a:r>
              <a:rPr lang="en-US" sz="1100" dirty="0"/>
              <a:t> </a:t>
            </a:r>
            <a:r>
              <a:rPr lang="en-US" sz="1100" dirty="0" err="1"/>
              <a:t>enim</a:t>
            </a:r>
            <a:r>
              <a:rPr lang="en-US" sz="1100" dirty="0"/>
              <a:t> ad minim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DF5F5B0-75F5-4657-983A-1DE7BDCF5800}"/>
              </a:ext>
            </a:extLst>
          </p:cNvPr>
          <p:cNvSpPr/>
          <p:nvPr/>
        </p:nvSpPr>
        <p:spPr>
          <a:xfrm>
            <a:off x="6410464" y="1195744"/>
            <a:ext cx="5309879" cy="722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, sed diam </a:t>
            </a:r>
            <a:r>
              <a:rPr lang="en-US" sz="1100" dirty="0" err="1"/>
              <a:t>nonummy</a:t>
            </a:r>
            <a:r>
              <a:rPr lang="en-US" sz="1100" dirty="0"/>
              <a:t> </a:t>
            </a:r>
            <a:r>
              <a:rPr lang="en-US" sz="1100" dirty="0" err="1"/>
              <a:t>nibh</a:t>
            </a:r>
            <a:r>
              <a:rPr lang="en-US" sz="1100" dirty="0"/>
              <a:t> </a:t>
            </a:r>
            <a:r>
              <a:rPr lang="en-US" sz="1100" dirty="0" err="1"/>
              <a:t>euismod</a:t>
            </a:r>
            <a:r>
              <a:rPr lang="en-US" sz="1100" dirty="0"/>
              <a:t> </a:t>
            </a:r>
            <a:r>
              <a:rPr lang="en-US" sz="1100" dirty="0" err="1"/>
              <a:t>tincidunt</a:t>
            </a:r>
            <a:r>
              <a:rPr lang="en-US" sz="1100" dirty="0"/>
              <a:t> </a:t>
            </a:r>
            <a:r>
              <a:rPr lang="en-US" sz="1100" dirty="0" err="1"/>
              <a:t>ut</a:t>
            </a:r>
            <a:r>
              <a:rPr lang="en-US" sz="1100" dirty="0"/>
              <a:t> </a:t>
            </a:r>
            <a:r>
              <a:rPr lang="en-US" sz="1100" dirty="0" err="1"/>
              <a:t>laoreet</a:t>
            </a:r>
            <a:r>
              <a:rPr lang="en-US" sz="1100" dirty="0"/>
              <a:t> dolore magna </a:t>
            </a:r>
            <a:r>
              <a:rPr lang="en-US" sz="1100" dirty="0" err="1"/>
              <a:t>aliquam</a:t>
            </a:r>
            <a:r>
              <a:rPr lang="en-US" sz="1100" dirty="0"/>
              <a:t> </a:t>
            </a:r>
            <a:r>
              <a:rPr lang="en-US" sz="1100" dirty="0" err="1"/>
              <a:t>erat</a:t>
            </a:r>
            <a:r>
              <a:rPr lang="en-US" sz="1100" dirty="0"/>
              <a:t> </a:t>
            </a:r>
            <a:r>
              <a:rPr lang="en-US" sz="1100" dirty="0" err="1"/>
              <a:t>volutpat</a:t>
            </a:r>
            <a:r>
              <a:rPr lang="en-US" sz="1100" dirty="0"/>
              <a:t>. Ut </a:t>
            </a:r>
            <a:r>
              <a:rPr lang="en-US" sz="1100" dirty="0" err="1"/>
              <a:t>wisi</a:t>
            </a:r>
            <a:r>
              <a:rPr lang="en-US" sz="1100" dirty="0"/>
              <a:t> </a:t>
            </a:r>
            <a:r>
              <a:rPr lang="en-US" sz="1100" dirty="0" err="1"/>
              <a:t>enim</a:t>
            </a:r>
            <a:r>
              <a:rPr lang="en-US" sz="1100" dirty="0"/>
              <a:t> ad minim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C5F41B-1D0E-46D0-AAB9-1F6533C3E1F8}"/>
              </a:ext>
            </a:extLst>
          </p:cNvPr>
          <p:cNvSpPr/>
          <p:nvPr/>
        </p:nvSpPr>
        <p:spPr>
          <a:xfrm>
            <a:off x="6410464" y="718690"/>
            <a:ext cx="396536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/>
              <a:t>ADD YOUR TITLE HERE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AF6710-6BAA-4FC6-8841-18D475497630}"/>
              </a:ext>
            </a:extLst>
          </p:cNvPr>
          <p:cNvSpPr/>
          <p:nvPr/>
        </p:nvSpPr>
        <p:spPr>
          <a:xfrm>
            <a:off x="6410464" y="5352815"/>
            <a:ext cx="5309879" cy="722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, sed diam </a:t>
            </a:r>
            <a:r>
              <a:rPr lang="en-US" sz="1100" dirty="0" err="1"/>
              <a:t>nonummy</a:t>
            </a:r>
            <a:r>
              <a:rPr lang="en-US" sz="1100" dirty="0"/>
              <a:t> </a:t>
            </a:r>
            <a:r>
              <a:rPr lang="en-US" sz="1100" dirty="0" err="1"/>
              <a:t>nibh</a:t>
            </a:r>
            <a:r>
              <a:rPr lang="en-US" sz="1100" dirty="0"/>
              <a:t> </a:t>
            </a:r>
            <a:r>
              <a:rPr lang="en-US" sz="1100" dirty="0" err="1"/>
              <a:t>euismod</a:t>
            </a:r>
            <a:r>
              <a:rPr lang="en-US" sz="1100" dirty="0"/>
              <a:t> </a:t>
            </a:r>
            <a:r>
              <a:rPr lang="en-US" sz="1100" dirty="0" err="1"/>
              <a:t>tincidunt</a:t>
            </a:r>
            <a:r>
              <a:rPr lang="en-US" sz="1100" dirty="0"/>
              <a:t> </a:t>
            </a:r>
            <a:r>
              <a:rPr lang="en-US" sz="1100" dirty="0" err="1"/>
              <a:t>ut</a:t>
            </a:r>
            <a:r>
              <a:rPr lang="en-US" sz="1100" dirty="0"/>
              <a:t> </a:t>
            </a:r>
            <a:r>
              <a:rPr lang="en-US" sz="1100" dirty="0" err="1"/>
              <a:t>laoreet</a:t>
            </a:r>
            <a:r>
              <a:rPr lang="en-US" sz="1100" dirty="0"/>
              <a:t> dolore magna </a:t>
            </a:r>
            <a:r>
              <a:rPr lang="en-US" sz="1100" dirty="0" err="1"/>
              <a:t>aliquam</a:t>
            </a:r>
            <a:r>
              <a:rPr lang="en-US" sz="1100" dirty="0"/>
              <a:t> </a:t>
            </a:r>
            <a:r>
              <a:rPr lang="en-US" sz="1100" dirty="0" err="1"/>
              <a:t>erat</a:t>
            </a:r>
            <a:r>
              <a:rPr lang="en-US" sz="1100" dirty="0"/>
              <a:t> </a:t>
            </a:r>
            <a:r>
              <a:rPr lang="en-US" sz="1100" dirty="0" err="1"/>
              <a:t>volutpat</a:t>
            </a:r>
            <a:r>
              <a:rPr lang="en-US" sz="1100" dirty="0"/>
              <a:t>. Ut </a:t>
            </a:r>
            <a:r>
              <a:rPr lang="en-US" sz="1100" dirty="0" err="1"/>
              <a:t>wisi</a:t>
            </a:r>
            <a:r>
              <a:rPr lang="en-US" sz="1100" dirty="0"/>
              <a:t> </a:t>
            </a:r>
            <a:r>
              <a:rPr lang="en-US" sz="1100" dirty="0" err="1"/>
              <a:t>enim</a:t>
            </a:r>
            <a:r>
              <a:rPr lang="en-US" sz="1100" dirty="0"/>
              <a:t> ad minim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17FEC8-8BCD-4495-BA7B-D12AE6472D22}"/>
              </a:ext>
            </a:extLst>
          </p:cNvPr>
          <p:cNvSpPr/>
          <p:nvPr/>
        </p:nvSpPr>
        <p:spPr>
          <a:xfrm>
            <a:off x="6410464" y="4522283"/>
            <a:ext cx="5309879" cy="722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, sed diam </a:t>
            </a:r>
            <a:r>
              <a:rPr lang="en-US" sz="1100" dirty="0" err="1"/>
              <a:t>nonummy</a:t>
            </a:r>
            <a:r>
              <a:rPr lang="en-US" sz="1100" dirty="0"/>
              <a:t> </a:t>
            </a:r>
            <a:r>
              <a:rPr lang="en-US" sz="1100" dirty="0" err="1"/>
              <a:t>nibh</a:t>
            </a:r>
            <a:r>
              <a:rPr lang="en-US" sz="1100" dirty="0"/>
              <a:t> </a:t>
            </a:r>
            <a:r>
              <a:rPr lang="en-US" sz="1100" dirty="0" err="1"/>
              <a:t>euismod</a:t>
            </a:r>
            <a:r>
              <a:rPr lang="en-US" sz="1100" dirty="0"/>
              <a:t> </a:t>
            </a:r>
            <a:r>
              <a:rPr lang="en-US" sz="1100" dirty="0" err="1"/>
              <a:t>tincidunt</a:t>
            </a:r>
            <a:r>
              <a:rPr lang="en-US" sz="1100" dirty="0"/>
              <a:t> </a:t>
            </a:r>
            <a:r>
              <a:rPr lang="en-US" sz="1100" dirty="0" err="1"/>
              <a:t>ut</a:t>
            </a:r>
            <a:r>
              <a:rPr lang="en-US" sz="1100" dirty="0"/>
              <a:t> </a:t>
            </a:r>
            <a:r>
              <a:rPr lang="en-US" sz="1100" dirty="0" err="1"/>
              <a:t>laoreet</a:t>
            </a:r>
            <a:r>
              <a:rPr lang="en-US" sz="1100" dirty="0"/>
              <a:t> dolore magna </a:t>
            </a:r>
            <a:r>
              <a:rPr lang="en-US" sz="1100" dirty="0" err="1"/>
              <a:t>aliquam</a:t>
            </a:r>
            <a:r>
              <a:rPr lang="en-US" sz="1100" dirty="0"/>
              <a:t> </a:t>
            </a:r>
            <a:r>
              <a:rPr lang="en-US" sz="1100" dirty="0" err="1"/>
              <a:t>erat</a:t>
            </a:r>
            <a:r>
              <a:rPr lang="en-US" sz="1100" dirty="0"/>
              <a:t> </a:t>
            </a:r>
            <a:r>
              <a:rPr lang="en-US" sz="1100" dirty="0" err="1"/>
              <a:t>volutpat</a:t>
            </a:r>
            <a:r>
              <a:rPr lang="en-US" sz="1100" dirty="0"/>
              <a:t>. Ut </a:t>
            </a:r>
            <a:r>
              <a:rPr lang="en-US" sz="1100" dirty="0" err="1"/>
              <a:t>wisi</a:t>
            </a:r>
            <a:r>
              <a:rPr lang="en-US" sz="1100" dirty="0"/>
              <a:t> </a:t>
            </a:r>
            <a:r>
              <a:rPr lang="en-US" sz="1100" dirty="0" err="1"/>
              <a:t>enim</a:t>
            </a:r>
            <a:r>
              <a:rPr lang="en-US" sz="1100" dirty="0"/>
              <a:t> ad minim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5E9975-EA85-437F-BAF8-BA45716ADDCC}"/>
              </a:ext>
            </a:extLst>
          </p:cNvPr>
          <p:cNvSpPr/>
          <p:nvPr/>
        </p:nvSpPr>
        <p:spPr>
          <a:xfrm>
            <a:off x="6410464" y="4045229"/>
            <a:ext cx="396536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/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143906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912CE26-95A8-4EC6-963C-83872957B5F1}"/>
              </a:ext>
            </a:extLst>
          </p:cNvPr>
          <p:cNvSpPr/>
          <p:nvPr/>
        </p:nvSpPr>
        <p:spPr>
          <a:xfrm>
            <a:off x="7063720" y="1152906"/>
            <a:ext cx="3065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/>
              <a:t>LOREM </a:t>
            </a:r>
          </a:p>
          <a:p>
            <a:r>
              <a:rPr lang="en-US" sz="4500" b="1" dirty="0"/>
              <a:t>IPSUM </a:t>
            </a:r>
          </a:p>
          <a:p>
            <a:r>
              <a:rPr lang="en-US" sz="4500" b="1" dirty="0"/>
              <a:t>DOLOR </a:t>
            </a:r>
          </a:p>
          <a:p>
            <a:r>
              <a:rPr lang="en-US" sz="4500" b="1" dirty="0"/>
              <a:t>SITAMETUS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186915-A81C-4BB0-A47A-94A3F199D6A3}"/>
              </a:ext>
            </a:extLst>
          </p:cNvPr>
          <p:cNvSpPr/>
          <p:nvPr/>
        </p:nvSpPr>
        <p:spPr>
          <a:xfrm>
            <a:off x="7063721" y="3969062"/>
            <a:ext cx="16514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E7EB98-B067-4AA5-B446-0D1EBFDF2FD9}"/>
              </a:ext>
            </a:extLst>
          </p:cNvPr>
          <p:cNvSpPr/>
          <p:nvPr/>
        </p:nvSpPr>
        <p:spPr>
          <a:xfrm>
            <a:off x="7063721" y="4698165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4564731-C84C-4DDE-9CE2-A4F673D153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3" r="29593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C706E32-52E8-4E1B-ADED-3D7FBAD4C3E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r="724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74BD389-1DB4-40E1-839D-8E28658C0D9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3" r="295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6856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543A88F-5F81-4E89-B591-3AF294A5057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0" b="10940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FD7F05D-2C76-4DAE-8C6C-82E5782A870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4" r="15864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27A9139-350F-4F6F-8963-24906A5D7DE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4" r="15864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6753083-7A6D-4B42-A1CA-550F644877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7" r="15727"/>
          <a:stretch>
            <a:fillRect/>
          </a:stretch>
        </p:blipFill>
        <p:spPr/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A9F912-4BAF-4584-80A0-3C976328BC1B}"/>
              </a:ext>
            </a:extLst>
          </p:cNvPr>
          <p:cNvSpPr/>
          <p:nvPr/>
        </p:nvSpPr>
        <p:spPr>
          <a:xfrm>
            <a:off x="7063720" y="1152906"/>
            <a:ext cx="3065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/>
              <a:t>LOREM </a:t>
            </a:r>
          </a:p>
          <a:p>
            <a:r>
              <a:rPr lang="en-US" sz="4500" b="1" dirty="0"/>
              <a:t>IPSUM </a:t>
            </a:r>
          </a:p>
          <a:p>
            <a:r>
              <a:rPr lang="en-US" sz="4500" b="1" dirty="0"/>
              <a:t>DOLOR </a:t>
            </a:r>
          </a:p>
          <a:p>
            <a:r>
              <a:rPr lang="en-US" sz="4500" b="1" dirty="0"/>
              <a:t>SITAMETUS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7CAE3C-C10C-486D-8996-E1EEE60CC27B}"/>
              </a:ext>
            </a:extLst>
          </p:cNvPr>
          <p:cNvSpPr/>
          <p:nvPr/>
        </p:nvSpPr>
        <p:spPr>
          <a:xfrm>
            <a:off x="7063721" y="3969062"/>
            <a:ext cx="16514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EASY AND FULLY EDITABLE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7607B7-299A-43C2-920E-74CEB54DD33F}"/>
              </a:ext>
            </a:extLst>
          </p:cNvPr>
          <p:cNvSpPr/>
          <p:nvPr/>
        </p:nvSpPr>
        <p:spPr>
          <a:xfrm>
            <a:off x="7063721" y="4698165"/>
            <a:ext cx="4212141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770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6">
            <a:extLst>
              <a:ext uri="{FF2B5EF4-FFF2-40B4-BE49-F238E27FC236}">
                <a16:creationId xmlns:a16="http://schemas.microsoft.com/office/drawing/2014/main" id="{815AE94D-FE93-47DF-84FF-4E2E7C12C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45" y="828675"/>
            <a:ext cx="1688307" cy="5423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1700" dirty="0">
                <a:latin typeface="+mn-lt"/>
              </a:rPr>
              <a:t>LOREM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AFD467-A3C3-4BE1-A9A2-3595B258B33F}"/>
              </a:ext>
            </a:extLst>
          </p:cNvPr>
          <p:cNvSpPr/>
          <p:nvPr/>
        </p:nvSpPr>
        <p:spPr>
          <a:xfrm>
            <a:off x="881844" y="1214861"/>
            <a:ext cx="1196161" cy="3570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000" dirty="0"/>
              <a:t>SAMPLE TEXT HERE</a:t>
            </a:r>
          </a:p>
        </p:txBody>
      </p:sp>
      <p:sp>
        <p:nvSpPr>
          <p:cNvPr id="20" name="Rectangle 28">
            <a:extLst>
              <a:ext uri="{FF2B5EF4-FFF2-40B4-BE49-F238E27FC236}">
                <a16:creationId xmlns:a16="http://schemas.microsoft.com/office/drawing/2014/main" id="{BE6E5283-2306-4304-9B5C-26F6E23A2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45" y="1427660"/>
            <a:ext cx="2353469" cy="6933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en-US" sz="1050" dirty="0">
                <a:latin typeface="+mn-lt"/>
              </a:rPr>
              <a:t>Lorem ipsum dolor sit </a:t>
            </a:r>
            <a:r>
              <a:rPr lang="en-US" altLang="en-US" sz="1050" dirty="0" err="1">
                <a:latin typeface="+mn-lt"/>
              </a:rPr>
              <a:t>amet</a:t>
            </a:r>
            <a:r>
              <a:rPr lang="en-US" altLang="en-US" sz="1050" dirty="0">
                <a:latin typeface="+mn-lt"/>
              </a:rPr>
              <a:t> </a:t>
            </a:r>
            <a:r>
              <a:rPr lang="en-US" altLang="en-US" sz="1050" dirty="0" err="1">
                <a:latin typeface="+mn-lt"/>
              </a:rPr>
              <a:t>consectetur</a:t>
            </a:r>
            <a:r>
              <a:rPr lang="en-US" altLang="en-US" sz="1050" dirty="0">
                <a:latin typeface="+mn-lt"/>
              </a:rPr>
              <a:t> </a:t>
            </a:r>
            <a:r>
              <a:rPr lang="en-US" altLang="en-US" sz="1050" dirty="0" err="1">
                <a:latin typeface="+mn-lt"/>
              </a:rPr>
              <a:t>adipiscing</a:t>
            </a:r>
            <a:r>
              <a:rPr lang="en-US" altLang="en-US" sz="1050" dirty="0">
                <a:latin typeface="+mn-lt"/>
              </a:rPr>
              <a:t> </a:t>
            </a:r>
            <a:r>
              <a:rPr lang="en-US" altLang="en-US" sz="1050" dirty="0" err="1">
                <a:latin typeface="+mn-lt"/>
              </a:rPr>
              <a:t>elit</a:t>
            </a:r>
            <a:r>
              <a:rPr lang="en-US" altLang="en-US" sz="1050" dirty="0">
                <a:latin typeface="+mn-lt"/>
              </a:rPr>
              <a:t> </a:t>
            </a:r>
            <a:r>
              <a:rPr lang="en-US" altLang="en-US" sz="1050" dirty="0" err="1">
                <a:latin typeface="+mn-lt"/>
              </a:rPr>
              <a:t>Etiam</a:t>
            </a:r>
            <a:r>
              <a:rPr lang="en-US" altLang="en-US" sz="1050" dirty="0">
                <a:latin typeface="+mn-lt"/>
              </a:rPr>
              <a:t> et convallis </a:t>
            </a:r>
            <a:r>
              <a:rPr lang="en-US" altLang="en-US" sz="1050" dirty="0" err="1">
                <a:latin typeface="+mn-lt"/>
              </a:rPr>
              <a:t>orci</a:t>
            </a:r>
            <a:endParaRPr lang="en-US" altLang="en-US" sz="1050" dirty="0">
              <a:latin typeface="+mn-lt"/>
            </a:endParaRPr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344608FF-470F-41A9-8D51-2D1D2787B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45" y="4952503"/>
            <a:ext cx="1688307" cy="5423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1700" dirty="0">
                <a:latin typeface="+mn-lt"/>
              </a:rPr>
              <a:t>LOREM 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6E6F4B-510F-4731-9B95-CE102CC646DE}"/>
              </a:ext>
            </a:extLst>
          </p:cNvPr>
          <p:cNvSpPr/>
          <p:nvPr/>
        </p:nvSpPr>
        <p:spPr>
          <a:xfrm>
            <a:off x="881844" y="5344649"/>
            <a:ext cx="1196161" cy="3570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000" dirty="0"/>
              <a:t>SAMPLE TEXT HERE</a:t>
            </a:r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7B50EB1A-8414-4C28-AC60-8E4552D64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45" y="5551488"/>
            <a:ext cx="2353469" cy="6933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en-US" sz="1050" dirty="0">
                <a:latin typeface="+mn-lt"/>
              </a:rPr>
              <a:t>Lorem ipsum dolor sit </a:t>
            </a:r>
            <a:r>
              <a:rPr lang="en-US" altLang="en-US" sz="1050" dirty="0" err="1">
                <a:latin typeface="+mn-lt"/>
              </a:rPr>
              <a:t>amet</a:t>
            </a:r>
            <a:r>
              <a:rPr lang="en-US" altLang="en-US" sz="1050" dirty="0">
                <a:latin typeface="+mn-lt"/>
              </a:rPr>
              <a:t> </a:t>
            </a:r>
            <a:r>
              <a:rPr lang="en-US" altLang="en-US" sz="1050" dirty="0" err="1">
                <a:latin typeface="+mn-lt"/>
              </a:rPr>
              <a:t>consectetur</a:t>
            </a:r>
            <a:r>
              <a:rPr lang="en-US" altLang="en-US" sz="1050" dirty="0">
                <a:latin typeface="+mn-lt"/>
              </a:rPr>
              <a:t> </a:t>
            </a:r>
            <a:r>
              <a:rPr lang="en-US" altLang="en-US" sz="1050" dirty="0" err="1">
                <a:latin typeface="+mn-lt"/>
              </a:rPr>
              <a:t>adipiscing</a:t>
            </a:r>
            <a:r>
              <a:rPr lang="en-US" altLang="en-US" sz="1050" dirty="0">
                <a:latin typeface="+mn-lt"/>
              </a:rPr>
              <a:t> </a:t>
            </a:r>
            <a:r>
              <a:rPr lang="en-US" altLang="en-US" sz="1050" dirty="0" err="1">
                <a:latin typeface="+mn-lt"/>
              </a:rPr>
              <a:t>elit</a:t>
            </a:r>
            <a:r>
              <a:rPr lang="en-US" altLang="en-US" sz="1050" dirty="0">
                <a:latin typeface="+mn-lt"/>
              </a:rPr>
              <a:t> </a:t>
            </a:r>
            <a:r>
              <a:rPr lang="en-US" altLang="en-US" sz="1050" dirty="0" err="1">
                <a:latin typeface="+mn-lt"/>
              </a:rPr>
              <a:t>Etiam</a:t>
            </a:r>
            <a:r>
              <a:rPr lang="en-US" altLang="en-US" sz="1050" dirty="0">
                <a:latin typeface="+mn-lt"/>
              </a:rPr>
              <a:t> et convallis </a:t>
            </a:r>
            <a:r>
              <a:rPr lang="en-US" altLang="en-US" sz="1050" dirty="0" err="1">
                <a:latin typeface="+mn-lt"/>
              </a:rPr>
              <a:t>orci</a:t>
            </a:r>
            <a:endParaRPr lang="en-US" altLang="en-US" sz="1050" dirty="0"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198867-E8FA-4F9F-971C-0F7A1A5CD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1849" y="828675"/>
            <a:ext cx="1688307" cy="5423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200000"/>
              </a:lnSpc>
            </a:pPr>
            <a:r>
              <a:rPr lang="en-US" sz="1700" dirty="0">
                <a:latin typeface="+mn-lt"/>
              </a:rPr>
              <a:t>LOREM 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757706D-36DB-4AC6-94D1-4A7BD846A741}"/>
              </a:ext>
            </a:extLst>
          </p:cNvPr>
          <p:cNvSpPr/>
          <p:nvPr/>
        </p:nvSpPr>
        <p:spPr>
          <a:xfrm>
            <a:off x="10113995" y="1214860"/>
            <a:ext cx="1196160" cy="3570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sz="1000" dirty="0"/>
              <a:t>SAMPLE TEXT HERE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EE557ED-FC54-441A-B342-0AF55C55B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6686" y="1427660"/>
            <a:ext cx="2353469" cy="6933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en-US" sz="1050" dirty="0">
                <a:latin typeface="+mn-lt"/>
              </a:rPr>
              <a:t>Lorem ipsum dolor sit </a:t>
            </a:r>
            <a:r>
              <a:rPr lang="en-US" altLang="en-US" sz="1050" dirty="0" err="1">
                <a:latin typeface="+mn-lt"/>
              </a:rPr>
              <a:t>amet</a:t>
            </a:r>
            <a:r>
              <a:rPr lang="en-US" altLang="en-US" sz="1050" dirty="0">
                <a:latin typeface="+mn-lt"/>
              </a:rPr>
              <a:t> </a:t>
            </a:r>
            <a:r>
              <a:rPr lang="en-US" altLang="en-US" sz="1050" dirty="0" err="1">
                <a:latin typeface="+mn-lt"/>
              </a:rPr>
              <a:t>consectetur</a:t>
            </a:r>
            <a:r>
              <a:rPr lang="en-US" altLang="en-US" sz="1050" dirty="0">
                <a:latin typeface="+mn-lt"/>
              </a:rPr>
              <a:t> </a:t>
            </a:r>
            <a:r>
              <a:rPr lang="en-US" altLang="en-US" sz="1050" dirty="0" err="1">
                <a:latin typeface="+mn-lt"/>
              </a:rPr>
              <a:t>adipiscing</a:t>
            </a:r>
            <a:r>
              <a:rPr lang="en-US" altLang="en-US" sz="1050" dirty="0">
                <a:latin typeface="+mn-lt"/>
              </a:rPr>
              <a:t> </a:t>
            </a:r>
            <a:r>
              <a:rPr lang="en-US" altLang="en-US" sz="1050" dirty="0" err="1">
                <a:latin typeface="+mn-lt"/>
              </a:rPr>
              <a:t>elit</a:t>
            </a:r>
            <a:r>
              <a:rPr lang="en-US" altLang="en-US" sz="1050" dirty="0">
                <a:latin typeface="+mn-lt"/>
              </a:rPr>
              <a:t> </a:t>
            </a:r>
            <a:r>
              <a:rPr lang="en-US" altLang="en-US" sz="1050" dirty="0" err="1">
                <a:latin typeface="+mn-lt"/>
              </a:rPr>
              <a:t>Etiam</a:t>
            </a:r>
            <a:r>
              <a:rPr lang="en-US" altLang="en-US" sz="1050" dirty="0">
                <a:latin typeface="+mn-lt"/>
              </a:rPr>
              <a:t> et convallis </a:t>
            </a:r>
            <a:r>
              <a:rPr lang="en-US" altLang="en-US" sz="1050" dirty="0" err="1">
                <a:latin typeface="+mn-lt"/>
              </a:rPr>
              <a:t>orci</a:t>
            </a:r>
            <a:endParaRPr lang="en-US" altLang="en-US" sz="1050" dirty="0">
              <a:latin typeface="+mn-lt"/>
            </a:endParaRPr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EEC280D4-08D9-4557-84E4-F1541EDD5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1849" y="4952503"/>
            <a:ext cx="1688307" cy="5423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200000"/>
              </a:lnSpc>
            </a:pPr>
            <a:r>
              <a:rPr lang="en-US" sz="1700" dirty="0">
                <a:latin typeface="+mn-lt"/>
              </a:rPr>
              <a:t>LOREM 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C41FB8A-9D0F-4F26-A472-42972DC7B75E}"/>
              </a:ext>
            </a:extLst>
          </p:cNvPr>
          <p:cNvSpPr/>
          <p:nvPr/>
        </p:nvSpPr>
        <p:spPr>
          <a:xfrm>
            <a:off x="10113995" y="5316320"/>
            <a:ext cx="1196160" cy="3570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sz="1000" dirty="0"/>
              <a:t>SAMPLE TEXT HERE</a:t>
            </a: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25E9E180-2390-40E5-8A67-4F75361E8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6686" y="5551488"/>
            <a:ext cx="2353469" cy="6933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en-US" sz="1050" dirty="0">
                <a:latin typeface="+mn-lt"/>
              </a:rPr>
              <a:t>Lorem ipsum dolor sit </a:t>
            </a:r>
            <a:r>
              <a:rPr lang="en-US" altLang="en-US" sz="1050" dirty="0" err="1">
                <a:latin typeface="+mn-lt"/>
              </a:rPr>
              <a:t>amet</a:t>
            </a:r>
            <a:r>
              <a:rPr lang="en-US" altLang="en-US" sz="1050" dirty="0">
                <a:latin typeface="+mn-lt"/>
              </a:rPr>
              <a:t> </a:t>
            </a:r>
            <a:r>
              <a:rPr lang="en-US" altLang="en-US" sz="1050" dirty="0" err="1">
                <a:latin typeface="+mn-lt"/>
              </a:rPr>
              <a:t>consectetur</a:t>
            </a:r>
            <a:r>
              <a:rPr lang="en-US" altLang="en-US" sz="1050" dirty="0">
                <a:latin typeface="+mn-lt"/>
              </a:rPr>
              <a:t> </a:t>
            </a:r>
            <a:r>
              <a:rPr lang="en-US" altLang="en-US" sz="1050" dirty="0" err="1">
                <a:latin typeface="+mn-lt"/>
              </a:rPr>
              <a:t>adipiscing</a:t>
            </a:r>
            <a:r>
              <a:rPr lang="en-US" altLang="en-US" sz="1050" dirty="0">
                <a:latin typeface="+mn-lt"/>
              </a:rPr>
              <a:t> </a:t>
            </a:r>
            <a:r>
              <a:rPr lang="en-US" altLang="en-US" sz="1050" dirty="0" err="1">
                <a:latin typeface="+mn-lt"/>
              </a:rPr>
              <a:t>elit</a:t>
            </a:r>
            <a:r>
              <a:rPr lang="en-US" altLang="en-US" sz="1050" dirty="0">
                <a:latin typeface="+mn-lt"/>
              </a:rPr>
              <a:t> </a:t>
            </a:r>
            <a:r>
              <a:rPr lang="en-US" altLang="en-US" sz="1050" dirty="0" err="1">
                <a:latin typeface="+mn-lt"/>
              </a:rPr>
              <a:t>Etiam</a:t>
            </a:r>
            <a:r>
              <a:rPr lang="en-US" altLang="en-US" sz="1050" dirty="0">
                <a:latin typeface="+mn-lt"/>
              </a:rPr>
              <a:t> et convallis </a:t>
            </a:r>
            <a:r>
              <a:rPr lang="en-US" altLang="en-US" sz="1050" dirty="0" err="1">
                <a:latin typeface="+mn-lt"/>
              </a:rPr>
              <a:t>orci</a:t>
            </a:r>
            <a:endParaRPr lang="en-US" altLang="en-US" sz="1050" dirty="0">
              <a:latin typeface="+mn-lt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870F046-D8D4-47D3-AF13-B09BAD471F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0" b="12740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A633785-5E79-4121-933E-4E28C409EBF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0" b="12740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F901DD7-230A-43DF-AE7D-74FFE6076B2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0" b="12740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C0A497E-378F-431A-AB32-B75A68B924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2" b="294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157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51B04E28-3EAB-434F-9284-11AD54E3B8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6" b="5006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25F3F72-CA61-4AA1-83CD-610438A6705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4" b="18354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3321D98-8F6B-4BC9-96D6-97FCF4A25CE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9" r="14889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2D534ECF-8098-4C44-B590-116C0F642D1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9" r="14889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3CF10C6-BBCD-47FA-8495-D247FD72118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1" b="229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322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062DD062-284E-4BFF-AC68-056023648C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6" r="24456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E2DC0A1-D20C-4121-832E-DAEED51E02A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55" b="33255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1E81895-CC53-4DB1-B587-D6E59FCF74A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0" r="26620"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F8D0C2B9-A202-4B76-BA12-4EE705F5B91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r="3442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DCA20BAF-89F8-4429-AAD9-4ECDE8D1908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" b="6723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03C8154B-7724-4070-9FE8-CADB2526F58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r="6617"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ECAC3DB0-4655-465D-944E-33D764229D1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3" b="249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487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872FB329-141A-4E5A-8E9F-6CD50E595C86}"/>
              </a:ext>
            </a:extLst>
          </p:cNvPr>
          <p:cNvSpPr/>
          <p:nvPr/>
        </p:nvSpPr>
        <p:spPr>
          <a:xfrm>
            <a:off x="8886300" y="455647"/>
            <a:ext cx="2227177" cy="374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id fermentum </a:t>
            </a:r>
            <a:r>
              <a:rPr lang="en-US" sz="1000" dirty="0" err="1"/>
              <a:t>nisl</a:t>
            </a:r>
            <a:r>
              <a:rPr lang="en-US" sz="1000" dirty="0"/>
              <a:t>. Nam dictum </a:t>
            </a:r>
            <a:r>
              <a:rPr lang="en-US" sz="1000" dirty="0" err="1"/>
              <a:t>fringilla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 nisi pharetra id. Duis sed </a:t>
            </a:r>
            <a:r>
              <a:rPr lang="en-US" sz="1000" dirty="0" err="1"/>
              <a:t>finibus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. Sed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.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fringilla</a:t>
            </a:r>
            <a:r>
              <a:rPr lang="en-US" sz="1000" dirty="0"/>
              <a:t> mi a </a:t>
            </a:r>
            <a:r>
              <a:rPr lang="en-US" sz="1000" dirty="0" err="1"/>
              <a:t>fermentuLorem</a:t>
            </a:r>
            <a:r>
              <a:rPr lang="en-US" sz="1000" dirty="0"/>
              <a:t> ipsum dolor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 </a:t>
            </a:r>
            <a:r>
              <a:rPr lang="en-US" sz="1000" dirty="0" err="1"/>
              <a:t>Etiam</a:t>
            </a:r>
            <a:r>
              <a:rPr lang="en-US" sz="1000" dirty="0"/>
              <a:t> et convallis </a:t>
            </a:r>
            <a:r>
              <a:rPr lang="en-US" sz="1000" dirty="0" err="1"/>
              <a:t>orci</a:t>
            </a:r>
            <a:r>
              <a:rPr lang="en-US" sz="1000" dirty="0"/>
              <a:t>. Sed </a:t>
            </a:r>
            <a:r>
              <a:rPr lang="en-US" sz="1000" dirty="0" err="1"/>
              <a:t>sed</a:t>
            </a:r>
            <a:r>
              <a:rPr lang="en-US" sz="1000" dirty="0"/>
              <a:t> </a:t>
            </a:r>
            <a:r>
              <a:rPr lang="en-US" sz="1000" dirty="0" err="1"/>
              <a:t>velit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mi </a:t>
            </a:r>
            <a:r>
              <a:rPr lang="en-US" sz="1000" dirty="0" err="1"/>
              <a:t>pellentesqueposuere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endParaRPr lang="en-US" sz="10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8FA0D1F-33DD-499C-A84F-F9F9B0FC1BA3}"/>
              </a:ext>
            </a:extLst>
          </p:cNvPr>
          <p:cNvSpPr/>
          <p:nvPr/>
        </p:nvSpPr>
        <p:spPr>
          <a:xfrm>
            <a:off x="8886300" y="4407099"/>
            <a:ext cx="15744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EASY AND FULLY EDITABLE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25494B8-D601-48CB-BF90-716A614A0651}"/>
              </a:ext>
            </a:extLst>
          </p:cNvPr>
          <p:cNvSpPr/>
          <p:nvPr/>
        </p:nvSpPr>
        <p:spPr>
          <a:xfrm>
            <a:off x="8886300" y="4531071"/>
            <a:ext cx="234577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/>
              <a:t>Lorem Ipsum </a:t>
            </a:r>
          </a:p>
          <a:p>
            <a:r>
              <a:rPr lang="en-US" sz="3000" b="1" dirty="0"/>
              <a:t>Dolor </a:t>
            </a:r>
          </a:p>
          <a:p>
            <a:r>
              <a:rPr lang="en-US" sz="3000" b="1" dirty="0"/>
              <a:t>Sit </a:t>
            </a:r>
            <a:r>
              <a:rPr lang="en-US" sz="3000" b="1" dirty="0" err="1"/>
              <a:t>Amet</a:t>
            </a:r>
            <a:endParaRPr lang="en-US" sz="3000" b="1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523D3B3-8632-4001-A0AE-8C57B2A4D2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7" r="30257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A3DD0C69-48BF-49ED-8A3C-048A9CB3A83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2" b="16182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F8B7AC5-138E-413B-B4CA-41130C95B44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r="4181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ED91229E-BC21-420B-B698-A23F99598D1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8" r="13238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A530774-89F6-483E-A922-7329E0F17CF2}"/>
              </a:ext>
            </a:extLst>
          </p:cNvPr>
          <p:cNvPicPr>
            <a:picLocks noGrp="1" noChangeAspect="1"/>
          </p:cNvPicPr>
          <p:nvPr>
            <p:ph type="pic" sz="half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3" r="24153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0AA163F9-4316-4A16-ADFE-216F4DF8243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5" b="202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1749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dehelper - 138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CC444B"/>
      </a:accent1>
      <a:accent2>
        <a:srgbClr val="DA5552"/>
      </a:accent2>
      <a:accent3>
        <a:srgbClr val="DF7373"/>
      </a:accent3>
      <a:accent4>
        <a:srgbClr val="E39695"/>
      </a:accent4>
      <a:accent5>
        <a:srgbClr val="E4B1AB"/>
      </a:accent5>
      <a:accent6>
        <a:srgbClr val="EFECCA"/>
      </a:accent6>
      <a:hlink>
        <a:srgbClr val="CC444B"/>
      </a:hlink>
      <a:folHlink>
        <a:srgbClr val="DA5552"/>
      </a:folHlink>
    </a:clrScheme>
    <a:fontScheme name="Custom 9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5520</TotalTime>
  <Words>1531</Words>
  <Application>Microsoft Office PowerPoint</Application>
  <PresentationFormat>Widescreen</PresentationFormat>
  <Paragraphs>128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L J</cp:lastModifiedBy>
  <cp:revision>625</cp:revision>
  <dcterms:created xsi:type="dcterms:W3CDTF">2018-05-28T03:04:24Z</dcterms:created>
  <dcterms:modified xsi:type="dcterms:W3CDTF">2021-03-09T07:12:15Z</dcterms:modified>
</cp:coreProperties>
</file>