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8" r:id="rId19"/>
    <p:sldId id="280" r:id="rId20"/>
    <p:sldId id="282" r:id="rId21"/>
    <p:sldId id="283" r:id="rId22"/>
    <p:sldId id="284" r:id="rId23"/>
    <p:sldId id="285" r:id="rId24"/>
    <p:sldId id="286" r:id="rId25"/>
    <p:sldId id="335" r:id="rId2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8" autoAdjust="0"/>
    <p:restoredTop sz="93922" autoAdjust="0"/>
  </p:normalViewPr>
  <p:slideViewPr>
    <p:cSldViewPr snapToGrid="0" showGuides="1">
      <p:cViewPr varScale="1">
        <p:scale>
          <a:sx n="122" d="100"/>
          <a:sy n="122" d="100"/>
        </p:scale>
        <p:origin x="9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5" d="100"/>
          <a:sy n="115" d="100"/>
        </p:scale>
        <p:origin x="478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ABEE0D-231D-4BA3-AD2B-753328CABF5C}" type="datetimeFigureOut">
              <a:rPr lang="en-US" smtClean="0"/>
              <a:t>3/9/2021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3386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381000" y="685800"/>
            <a:ext cx="6096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9">
    <p:spTree>
      <p:nvGrpSpPr>
        <p:cNvPr id="1" name=""/>
        <p:cNvGrpSpPr/>
        <p:nvPr/>
      </p:nvGrpSpPr>
      <p:grpSpPr>
        <a:xfrm>
          <a:off x="0" y="0"/>
          <a:ext cx="0" cy="0"/>
          <a:chOff x="0" y="0"/>
          <a:chExt cx="0" cy="0"/>
        </a:xfrm>
      </p:grpSpPr>
      <p:sp>
        <p:nvSpPr>
          <p:cNvPr id="16" name="自由: 形状 15"/>
          <p:cNvSpPr>
            <a:spLocks noGrp="1"/>
          </p:cNvSpPr>
          <p:nvPr>
            <p:ph type="pic" sz="quarter" idx="12"/>
          </p:nvPr>
        </p:nvSpPr>
        <p:spPr>
          <a:xfrm>
            <a:off x="5307476" y="1503"/>
            <a:ext cx="5005983" cy="4998542"/>
          </a:xfrm>
          <a:custGeom>
            <a:avLst/>
            <a:gdLst>
              <a:gd name="connsiteX0" fmla="*/ 0 w 10011965"/>
              <a:gd name="connsiteY0" fmla="*/ 0 h 9997083"/>
              <a:gd name="connsiteX1" fmla="*/ 10011965 w 10011965"/>
              <a:gd name="connsiteY1" fmla="*/ 0 h 9997083"/>
              <a:gd name="connsiteX2" fmla="*/ 5005983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0" y="0"/>
                </a:moveTo>
                <a:lnTo>
                  <a:pt x="10011965" y="0"/>
                </a:lnTo>
                <a:lnTo>
                  <a:pt x="5005983" y="999708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0" name="自由: 形状 9"/>
          <p:cNvSpPr>
            <a:spLocks noGrp="1"/>
          </p:cNvSpPr>
          <p:nvPr>
            <p:ph type="pic" sz="quarter" idx="10"/>
          </p:nvPr>
        </p:nvSpPr>
        <p:spPr>
          <a:xfrm>
            <a:off x="7199776" y="1859459"/>
            <a:ext cx="5005983" cy="4998542"/>
          </a:xfrm>
          <a:custGeom>
            <a:avLst/>
            <a:gdLst>
              <a:gd name="connsiteX0" fmla="*/ 5005983 w 10011965"/>
              <a:gd name="connsiteY0" fmla="*/ 0 h 9997083"/>
              <a:gd name="connsiteX1" fmla="*/ 10011965 w 10011965"/>
              <a:gd name="connsiteY1" fmla="*/ 9997083 h 9997083"/>
              <a:gd name="connsiteX2" fmla="*/ 0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5005983" y="0"/>
                </a:moveTo>
                <a:lnTo>
                  <a:pt x="10011965" y="9997083"/>
                </a:lnTo>
                <a:lnTo>
                  <a:pt x="0" y="999708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8777282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10">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0" y="1892093"/>
            <a:ext cx="4973300" cy="4965907"/>
          </a:xfrm>
          <a:custGeom>
            <a:avLst/>
            <a:gdLst>
              <a:gd name="connsiteX0" fmla="*/ 5005983 w 10011965"/>
              <a:gd name="connsiteY0" fmla="*/ 0 h 9997083"/>
              <a:gd name="connsiteX1" fmla="*/ 10011965 w 10011965"/>
              <a:gd name="connsiteY1" fmla="*/ 9997083 h 9997083"/>
              <a:gd name="connsiteX2" fmla="*/ 0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5005983" y="0"/>
                </a:moveTo>
                <a:lnTo>
                  <a:pt x="10011965" y="9997083"/>
                </a:lnTo>
                <a:lnTo>
                  <a:pt x="0" y="999708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1" name="自由: 形状 10"/>
          <p:cNvSpPr>
            <a:spLocks noGrp="1"/>
          </p:cNvSpPr>
          <p:nvPr>
            <p:ph type="pic" sz="quarter" idx="11"/>
          </p:nvPr>
        </p:nvSpPr>
        <p:spPr>
          <a:xfrm>
            <a:off x="4973300" y="3666149"/>
            <a:ext cx="3196603" cy="3191851"/>
          </a:xfrm>
          <a:custGeom>
            <a:avLst/>
            <a:gdLst>
              <a:gd name="connsiteX0" fmla="*/ 5005983 w 10011965"/>
              <a:gd name="connsiteY0" fmla="*/ 0 h 9997083"/>
              <a:gd name="connsiteX1" fmla="*/ 10011965 w 10011965"/>
              <a:gd name="connsiteY1" fmla="*/ 9997083 h 9997083"/>
              <a:gd name="connsiteX2" fmla="*/ 0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5005983" y="0"/>
                </a:moveTo>
                <a:lnTo>
                  <a:pt x="10011965" y="9997083"/>
                </a:lnTo>
                <a:lnTo>
                  <a:pt x="0" y="999708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2" name="自由: 形状 11"/>
          <p:cNvSpPr>
            <a:spLocks noGrp="1"/>
          </p:cNvSpPr>
          <p:nvPr>
            <p:ph type="pic" sz="quarter" idx="12"/>
          </p:nvPr>
        </p:nvSpPr>
        <p:spPr>
          <a:xfrm>
            <a:off x="2037476" y="-11982"/>
            <a:ext cx="5829299" cy="5820634"/>
          </a:xfrm>
          <a:custGeom>
            <a:avLst/>
            <a:gdLst>
              <a:gd name="connsiteX0" fmla="*/ 0 w 10011965"/>
              <a:gd name="connsiteY0" fmla="*/ 0 h 9997083"/>
              <a:gd name="connsiteX1" fmla="*/ 10011965 w 10011965"/>
              <a:gd name="connsiteY1" fmla="*/ 0 h 9997083"/>
              <a:gd name="connsiteX2" fmla="*/ 5005983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0" y="0"/>
                </a:moveTo>
                <a:lnTo>
                  <a:pt x="10011965" y="0"/>
                </a:lnTo>
                <a:lnTo>
                  <a:pt x="5005983" y="999708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4131972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11">
    <p:spTree>
      <p:nvGrpSpPr>
        <p:cNvPr id="1" name=""/>
        <p:cNvGrpSpPr/>
        <p:nvPr/>
      </p:nvGrpSpPr>
      <p:grpSpPr>
        <a:xfrm>
          <a:off x="0" y="0"/>
          <a:ext cx="0" cy="0"/>
          <a:chOff x="0" y="0"/>
          <a:chExt cx="0" cy="0"/>
        </a:xfrm>
      </p:grpSpPr>
      <p:sp>
        <p:nvSpPr>
          <p:cNvPr id="15" name="自由: 形状 14"/>
          <p:cNvSpPr>
            <a:spLocks noGrp="1"/>
          </p:cNvSpPr>
          <p:nvPr>
            <p:ph type="pic" sz="quarter" idx="11"/>
          </p:nvPr>
        </p:nvSpPr>
        <p:spPr>
          <a:xfrm>
            <a:off x="0" y="2039574"/>
            <a:ext cx="12192000" cy="4818427"/>
          </a:xfrm>
          <a:custGeom>
            <a:avLst/>
            <a:gdLst>
              <a:gd name="connsiteX0" fmla="*/ 24384000 w 24384000"/>
              <a:gd name="connsiteY0" fmla="*/ 0 h 9636853"/>
              <a:gd name="connsiteX1" fmla="*/ 24384000 w 24384000"/>
              <a:gd name="connsiteY1" fmla="*/ 9636853 h 9636853"/>
              <a:gd name="connsiteX2" fmla="*/ 0 w 24384000"/>
              <a:gd name="connsiteY2" fmla="*/ 9636853 h 9636853"/>
              <a:gd name="connsiteX3" fmla="*/ 0 w 24384000"/>
              <a:gd name="connsiteY3" fmla="*/ 5600700 h 9636853"/>
            </a:gdLst>
            <a:ahLst/>
            <a:cxnLst>
              <a:cxn ang="0">
                <a:pos x="connsiteX0" y="connsiteY0"/>
              </a:cxn>
              <a:cxn ang="0">
                <a:pos x="connsiteX1" y="connsiteY1"/>
              </a:cxn>
              <a:cxn ang="0">
                <a:pos x="connsiteX2" y="connsiteY2"/>
              </a:cxn>
              <a:cxn ang="0">
                <a:pos x="connsiteX3" y="connsiteY3"/>
              </a:cxn>
            </a:cxnLst>
            <a:rect l="l" t="t" r="r" b="b"/>
            <a:pathLst>
              <a:path w="24384000" h="9636853">
                <a:moveTo>
                  <a:pt x="24384000" y="0"/>
                </a:moveTo>
                <a:lnTo>
                  <a:pt x="24384000" y="9636853"/>
                </a:lnTo>
                <a:lnTo>
                  <a:pt x="0" y="9636853"/>
                </a:lnTo>
                <a:lnTo>
                  <a:pt x="0" y="56007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2" name="自由: 形状 11"/>
          <p:cNvSpPr>
            <a:spLocks noGrp="1"/>
          </p:cNvSpPr>
          <p:nvPr>
            <p:ph type="pic" sz="quarter" idx="10"/>
          </p:nvPr>
        </p:nvSpPr>
        <p:spPr>
          <a:xfrm>
            <a:off x="0" y="-1"/>
            <a:ext cx="10629900" cy="2445036"/>
          </a:xfrm>
          <a:custGeom>
            <a:avLst/>
            <a:gdLst>
              <a:gd name="connsiteX0" fmla="*/ 0 w 21259800"/>
              <a:gd name="connsiteY0" fmla="*/ 0 h 4890071"/>
              <a:gd name="connsiteX1" fmla="*/ 21259800 w 21259800"/>
              <a:gd name="connsiteY1" fmla="*/ 0 h 4890071"/>
              <a:gd name="connsiteX2" fmla="*/ 0 w 21259800"/>
              <a:gd name="connsiteY2" fmla="*/ 4890071 h 4890071"/>
            </a:gdLst>
            <a:ahLst/>
            <a:cxnLst>
              <a:cxn ang="0">
                <a:pos x="connsiteX0" y="connsiteY0"/>
              </a:cxn>
              <a:cxn ang="0">
                <a:pos x="connsiteX1" y="connsiteY1"/>
              </a:cxn>
              <a:cxn ang="0">
                <a:pos x="connsiteX2" y="connsiteY2"/>
              </a:cxn>
            </a:cxnLst>
            <a:rect l="l" t="t" r="r" b="b"/>
            <a:pathLst>
              <a:path w="21259800" h="4890071">
                <a:moveTo>
                  <a:pt x="0" y="0"/>
                </a:moveTo>
                <a:lnTo>
                  <a:pt x="21259800" y="0"/>
                </a:lnTo>
                <a:lnTo>
                  <a:pt x="0" y="4890071"/>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1487484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12">
    <p:spTree>
      <p:nvGrpSpPr>
        <p:cNvPr id="1" name=""/>
        <p:cNvGrpSpPr/>
        <p:nvPr/>
      </p:nvGrpSpPr>
      <p:grpSpPr>
        <a:xfrm>
          <a:off x="0" y="0"/>
          <a:ext cx="0" cy="0"/>
          <a:chOff x="0" y="0"/>
          <a:chExt cx="0" cy="0"/>
        </a:xfrm>
      </p:grpSpPr>
      <p:sp>
        <p:nvSpPr>
          <p:cNvPr id="12" name="图片占位符 7"/>
          <p:cNvSpPr>
            <a:spLocks noGrp="1"/>
          </p:cNvSpPr>
          <p:nvPr>
            <p:ph type="pic" sz="quarter" idx="10"/>
          </p:nvPr>
        </p:nvSpPr>
        <p:spPr>
          <a:xfrm>
            <a:off x="2453146" y="1266068"/>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3" name="图片占位符 7"/>
          <p:cNvSpPr>
            <a:spLocks noGrp="1"/>
          </p:cNvSpPr>
          <p:nvPr>
            <p:ph type="pic" sz="quarter" idx="11"/>
          </p:nvPr>
        </p:nvSpPr>
        <p:spPr>
          <a:xfrm>
            <a:off x="4328512" y="1854500"/>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4" name="图片占位符 7"/>
          <p:cNvSpPr>
            <a:spLocks noGrp="1"/>
          </p:cNvSpPr>
          <p:nvPr>
            <p:ph type="pic" sz="quarter" idx="12"/>
          </p:nvPr>
        </p:nvSpPr>
        <p:spPr>
          <a:xfrm>
            <a:off x="6203878" y="1147534"/>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15" name="图片占位符 7"/>
          <p:cNvSpPr>
            <a:spLocks noGrp="1"/>
          </p:cNvSpPr>
          <p:nvPr>
            <p:ph type="pic" sz="quarter" idx="13"/>
          </p:nvPr>
        </p:nvSpPr>
        <p:spPr>
          <a:xfrm>
            <a:off x="8079247" y="1676700"/>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114745925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13">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5132070" y="0"/>
            <a:ext cx="6222458" cy="6858000"/>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Lst>
            <a:ahLst/>
            <a:cxnLst>
              <a:cxn ang="0">
                <a:pos x="connsiteX0" y="connsiteY0"/>
              </a:cxn>
              <a:cxn ang="0">
                <a:pos x="connsiteX1" y="connsiteY1"/>
              </a:cxn>
              <a:cxn ang="0">
                <a:pos x="connsiteX2" y="connsiteY2"/>
              </a:cxn>
              <a:cxn ang="0">
                <a:pos x="connsiteX3" y="connsiteY3"/>
              </a:cxn>
            </a:cxnLst>
            <a:rect l="l" t="t" r="r" b="b"/>
            <a:pathLst>
              <a:path w="12444916" h="13743980">
                <a:moveTo>
                  <a:pt x="3520440" y="0"/>
                </a:moveTo>
                <a:lnTo>
                  <a:pt x="12444916" y="0"/>
                </a:lnTo>
                <a:lnTo>
                  <a:pt x="8878756" y="13743980"/>
                </a:lnTo>
                <a:lnTo>
                  <a:pt x="0" y="1374398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9861565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14">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720438" y="0"/>
            <a:ext cx="6222458" cy="6858000"/>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Lst>
            <a:ahLst/>
            <a:cxnLst>
              <a:cxn ang="0">
                <a:pos x="connsiteX0" y="connsiteY0"/>
              </a:cxn>
              <a:cxn ang="0">
                <a:pos x="connsiteX1" y="connsiteY1"/>
              </a:cxn>
              <a:cxn ang="0">
                <a:pos x="connsiteX2" y="connsiteY2"/>
              </a:cxn>
              <a:cxn ang="0">
                <a:pos x="connsiteX3" y="connsiteY3"/>
              </a:cxn>
            </a:cxnLst>
            <a:rect l="l" t="t" r="r" b="b"/>
            <a:pathLst>
              <a:path w="12444916" h="13743980">
                <a:moveTo>
                  <a:pt x="3520440" y="0"/>
                </a:moveTo>
                <a:lnTo>
                  <a:pt x="12444916" y="0"/>
                </a:lnTo>
                <a:lnTo>
                  <a:pt x="8878756" y="13743980"/>
                </a:lnTo>
                <a:lnTo>
                  <a:pt x="0" y="1374398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7311299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15">
    <p:spTree>
      <p:nvGrpSpPr>
        <p:cNvPr id="1" name=""/>
        <p:cNvGrpSpPr/>
        <p:nvPr/>
      </p:nvGrpSpPr>
      <p:grpSpPr>
        <a:xfrm>
          <a:off x="0" y="0"/>
          <a:ext cx="0" cy="0"/>
          <a:chOff x="0" y="0"/>
          <a:chExt cx="0" cy="0"/>
        </a:xfrm>
      </p:grpSpPr>
      <p:sp>
        <p:nvSpPr>
          <p:cNvPr id="15" name="自由: 形状 14"/>
          <p:cNvSpPr>
            <a:spLocks noGrp="1"/>
          </p:cNvSpPr>
          <p:nvPr>
            <p:ph type="pic" sz="quarter" idx="10"/>
          </p:nvPr>
        </p:nvSpPr>
        <p:spPr>
          <a:xfrm>
            <a:off x="916664"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6" name="自由: 形状 15"/>
          <p:cNvSpPr>
            <a:spLocks noGrp="1"/>
          </p:cNvSpPr>
          <p:nvPr>
            <p:ph type="pic" sz="quarter" idx="11"/>
          </p:nvPr>
        </p:nvSpPr>
        <p:spPr>
          <a:xfrm>
            <a:off x="2820210"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7" name="自由: 形状 16"/>
          <p:cNvSpPr>
            <a:spLocks noGrp="1"/>
          </p:cNvSpPr>
          <p:nvPr>
            <p:ph type="pic" sz="quarter" idx="12"/>
          </p:nvPr>
        </p:nvSpPr>
        <p:spPr>
          <a:xfrm>
            <a:off x="4723757"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8" name="自由: 形状 17"/>
          <p:cNvSpPr>
            <a:spLocks noGrp="1"/>
          </p:cNvSpPr>
          <p:nvPr>
            <p:ph type="pic" sz="quarter" idx="13"/>
          </p:nvPr>
        </p:nvSpPr>
        <p:spPr>
          <a:xfrm>
            <a:off x="6627303"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9" name="自由: 形状 18"/>
          <p:cNvSpPr>
            <a:spLocks noGrp="1"/>
          </p:cNvSpPr>
          <p:nvPr>
            <p:ph type="pic" sz="quarter" idx="14"/>
          </p:nvPr>
        </p:nvSpPr>
        <p:spPr>
          <a:xfrm>
            <a:off x="8538927"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196272039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16">
    <p:spTree>
      <p:nvGrpSpPr>
        <p:cNvPr id="1" name=""/>
        <p:cNvGrpSpPr/>
        <p:nvPr/>
      </p:nvGrpSpPr>
      <p:grpSpPr>
        <a:xfrm>
          <a:off x="0" y="0"/>
          <a:ext cx="0" cy="0"/>
          <a:chOff x="0" y="0"/>
          <a:chExt cx="0" cy="0"/>
        </a:xfrm>
      </p:grpSpPr>
      <p:sp>
        <p:nvSpPr>
          <p:cNvPr id="9" name="自由: 形状 8"/>
          <p:cNvSpPr>
            <a:spLocks noGrp="1"/>
          </p:cNvSpPr>
          <p:nvPr>
            <p:ph type="pic" sz="quarter" idx="10"/>
          </p:nvPr>
        </p:nvSpPr>
        <p:spPr>
          <a:xfrm>
            <a:off x="4565151" y="636128"/>
            <a:ext cx="3061890" cy="3551794"/>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115253909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17">
    <p:spTree>
      <p:nvGrpSpPr>
        <p:cNvPr id="1" name=""/>
        <p:cNvGrpSpPr/>
        <p:nvPr/>
      </p:nvGrpSpPr>
      <p:grpSpPr>
        <a:xfrm>
          <a:off x="0" y="0"/>
          <a:ext cx="0" cy="0"/>
          <a:chOff x="0" y="0"/>
          <a:chExt cx="0" cy="0"/>
        </a:xfrm>
      </p:grpSpPr>
      <p:sp>
        <p:nvSpPr>
          <p:cNvPr id="8" name="自由: 形状 7"/>
          <p:cNvSpPr>
            <a:spLocks noGrp="1"/>
          </p:cNvSpPr>
          <p:nvPr>
            <p:ph type="pic" sz="quarter" idx="10"/>
          </p:nvPr>
        </p:nvSpPr>
        <p:spPr>
          <a:xfrm>
            <a:off x="1387543" y="1219903"/>
            <a:ext cx="2211893" cy="256579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0" name="自由: 形状 9"/>
          <p:cNvSpPr>
            <a:spLocks noGrp="1"/>
          </p:cNvSpPr>
          <p:nvPr>
            <p:ph type="pic" sz="quarter" idx="11"/>
          </p:nvPr>
        </p:nvSpPr>
        <p:spPr>
          <a:xfrm>
            <a:off x="4936599" y="1219903"/>
            <a:ext cx="2211893" cy="256579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1" name="自由: 形状 10"/>
          <p:cNvSpPr>
            <a:spLocks noGrp="1"/>
          </p:cNvSpPr>
          <p:nvPr>
            <p:ph type="pic" sz="quarter" idx="12"/>
          </p:nvPr>
        </p:nvSpPr>
        <p:spPr>
          <a:xfrm>
            <a:off x="8599472" y="1219903"/>
            <a:ext cx="2211893" cy="256579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419416192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18">
    <p:spTree>
      <p:nvGrpSpPr>
        <p:cNvPr id="1" name=""/>
        <p:cNvGrpSpPr/>
        <p:nvPr/>
      </p:nvGrpSpPr>
      <p:grpSpPr>
        <a:xfrm>
          <a:off x="0" y="0"/>
          <a:ext cx="0" cy="0"/>
          <a:chOff x="0" y="0"/>
          <a:chExt cx="0" cy="0"/>
        </a:xfrm>
      </p:grpSpPr>
      <p:sp>
        <p:nvSpPr>
          <p:cNvPr id="27" name="自由: 形状 26"/>
          <p:cNvSpPr>
            <a:spLocks noGrp="1"/>
          </p:cNvSpPr>
          <p:nvPr>
            <p:ph type="pic" sz="quarter" idx="10"/>
          </p:nvPr>
        </p:nvSpPr>
        <p:spPr>
          <a:xfrm>
            <a:off x="953181" y="1193792"/>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28" name="自由: 形状 27"/>
          <p:cNvSpPr>
            <a:spLocks noGrp="1"/>
          </p:cNvSpPr>
          <p:nvPr>
            <p:ph type="pic" sz="quarter" idx="11"/>
          </p:nvPr>
        </p:nvSpPr>
        <p:spPr>
          <a:xfrm>
            <a:off x="3800778" y="1193792"/>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29" name="自由: 形状 28"/>
          <p:cNvSpPr>
            <a:spLocks noGrp="1"/>
          </p:cNvSpPr>
          <p:nvPr>
            <p:ph type="pic" sz="quarter" idx="12"/>
          </p:nvPr>
        </p:nvSpPr>
        <p:spPr>
          <a:xfrm>
            <a:off x="6648374" y="1193792"/>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30" name="自由: 形状 29"/>
          <p:cNvSpPr>
            <a:spLocks noGrp="1"/>
          </p:cNvSpPr>
          <p:nvPr>
            <p:ph type="pic" sz="quarter" idx="13"/>
          </p:nvPr>
        </p:nvSpPr>
        <p:spPr>
          <a:xfrm>
            <a:off x="9495971" y="1193792"/>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31" name="自由: 形状 30"/>
          <p:cNvSpPr>
            <a:spLocks noGrp="1"/>
          </p:cNvSpPr>
          <p:nvPr>
            <p:ph type="pic" sz="quarter" idx="14"/>
          </p:nvPr>
        </p:nvSpPr>
        <p:spPr>
          <a:xfrm>
            <a:off x="9495971" y="4038593"/>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32" name="自由: 形状 31"/>
          <p:cNvSpPr>
            <a:spLocks noGrp="1"/>
          </p:cNvSpPr>
          <p:nvPr>
            <p:ph type="pic" sz="quarter" idx="15"/>
          </p:nvPr>
        </p:nvSpPr>
        <p:spPr>
          <a:xfrm>
            <a:off x="6648374" y="4038593"/>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33" name="自由: 形状 32"/>
          <p:cNvSpPr>
            <a:spLocks noGrp="1"/>
          </p:cNvSpPr>
          <p:nvPr>
            <p:ph type="pic" sz="quarter" idx="16"/>
          </p:nvPr>
        </p:nvSpPr>
        <p:spPr>
          <a:xfrm>
            <a:off x="3800778" y="4038593"/>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34" name="自由: 形状 33"/>
          <p:cNvSpPr>
            <a:spLocks noGrp="1"/>
          </p:cNvSpPr>
          <p:nvPr>
            <p:ph type="pic" sz="quarter" idx="17"/>
          </p:nvPr>
        </p:nvSpPr>
        <p:spPr>
          <a:xfrm>
            <a:off x="953181" y="4038593"/>
            <a:ext cx="1738894" cy="2017117"/>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37724844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空白">
    <p:bg>
      <p:bgPr>
        <a:solidFill>
          <a:srgbClr val="F5F5F5"/>
        </a:solidFill>
        <a:effectLst/>
      </p:bgPr>
    </p:bg>
    <p:spTree>
      <p:nvGrpSpPr>
        <p:cNvPr id="1" name=""/>
        <p:cNvGrpSpPr/>
        <p:nvPr/>
      </p:nvGrpSpPr>
      <p:grpSpPr>
        <a:xfrm>
          <a:off x="0" y="0"/>
          <a:ext cx="0" cy="0"/>
          <a:chOff x="0" y="0"/>
          <a:chExt cx="0" cy="0"/>
        </a:xfrm>
      </p:grpSpPr>
      <p:sp>
        <p:nvSpPr>
          <p:cNvPr id="27" name="Shape 27"/>
          <p:cNvSpPr>
            <a:spLocks noGrp="1"/>
          </p:cNvSpPr>
          <p:nvPr>
            <p:ph type="sldNum" sz="quarter" idx="2"/>
          </p:nvPr>
        </p:nvSpPr>
        <p:spPr>
          <a:xfrm>
            <a:off x="5953364" y="6508750"/>
            <a:ext cx="278924" cy="287258"/>
          </a:xfrm>
          <a:prstGeom prst="rect">
            <a:avLst/>
          </a:prstGeom>
        </p:spPr>
        <p:txBody>
          <a:bodyPr/>
          <a:lstStyle>
            <a:lvl1pPr>
              <a:defRPr>
                <a:solidFill>
                  <a:srgbClr val="4C4946"/>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22">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3822733" y="2086761"/>
            <a:ext cx="1259682" cy="1276946"/>
          </a:xfrm>
          <a:custGeom>
            <a:avLst/>
            <a:gdLst>
              <a:gd name="connsiteX0" fmla="*/ 1259682 w 2519364"/>
              <a:gd name="connsiteY0" fmla="*/ 0 h 2553892"/>
              <a:gd name="connsiteX1" fmla="*/ 2519364 w 2519364"/>
              <a:gd name="connsiteY1" fmla="*/ 2553892 h 2553892"/>
              <a:gd name="connsiteX2" fmla="*/ 0 w 2519364"/>
              <a:gd name="connsiteY2" fmla="*/ 2553892 h 2553892"/>
            </a:gdLst>
            <a:ahLst/>
            <a:cxnLst>
              <a:cxn ang="0">
                <a:pos x="connsiteX0" y="connsiteY0"/>
              </a:cxn>
              <a:cxn ang="0">
                <a:pos x="connsiteX1" y="connsiteY1"/>
              </a:cxn>
              <a:cxn ang="0">
                <a:pos x="connsiteX2" y="connsiteY2"/>
              </a:cxn>
            </a:cxnLst>
            <a:rect l="l" t="t" r="r" b="b"/>
            <a:pathLst>
              <a:path w="2519364" h="2553892">
                <a:moveTo>
                  <a:pt x="1259682" y="0"/>
                </a:moveTo>
                <a:lnTo>
                  <a:pt x="2519364" y="2553892"/>
                </a:lnTo>
                <a:lnTo>
                  <a:pt x="0" y="2553892"/>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31993136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23">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0"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71842789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25">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6098116"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97024973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27">
    <p:spTree>
      <p:nvGrpSpPr>
        <p:cNvPr id="1" name=""/>
        <p:cNvGrpSpPr/>
        <p:nvPr/>
      </p:nvGrpSpPr>
      <p:grpSpPr>
        <a:xfrm>
          <a:off x="0" y="0"/>
          <a:ext cx="0" cy="0"/>
          <a:chOff x="0" y="0"/>
          <a:chExt cx="0" cy="0"/>
        </a:xfrm>
      </p:grpSpPr>
      <p:pic>
        <p:nvPicPr>
          <p:cNvPr id="4" name="photo-1429637119272-20043840c013-filtered.jpeg"/>
          <p:cNvPicPr>
            <a:picLocks noChangeAspect="1"/>
          </p:cNvPicPr>
          <p:nvPr userDrawn="1"/>
        </p:nvPicPr>
        <p:blipFill>
          <a:blip r:embed="rId2"/>
          <a:srcRect l="8309" r="8309"/>
          <a:stretch>
            <a:fillRect/>
          </a:stretch>
        </p:blipFill>
        <p:spPr>
          <a:xfrm>
            <a:off x="552737" y="4396877"/>
            <a:ext cx="3053022" cy="1777440"/>
          </a:xfrm>
          <a:prstGeom prst="rect">
            <a:avLst/>
          </a:prstGeom>
          <a:ln w="12700">
            <a:miter lim="400000"/>
          </a:ln>
        </p:spPr>
      </p:pic>
      <p:sp>
        <p:nvSpPr>
          <p:cNvPr id="6" name="图片占位符 7"/>
          <p:cNvSpPr>
            <a:spLocks noGrp="1"/>
          </p:cNvSpPr>
          <p:nvPr>
            <p:ph type="pic" sz="quarter" idx="10"/>
          </p:nvPr>
        </p:nvSpPr>
        <p:spPr>
          <a:xfrm>
            <a:off x="552737" y="4396877"/>
            <a:ext cx="3053022" cy="177744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6" name="自由: 形状 15"/>
          <p:cNvSpPr>
            <a:spLocks noGrp="1"/>
          </p:cNvSpPr>
          <p:nvPr>
            <p:ph type="pic" sz="quarter" idx="11"/>
          </p:nvPr>
        </p:nvSpPr>
        <p:spPr>
          <a:xfrm>
            <a:off x="5875481" y="138"/>
            <a:ext cx="6323498" cy="6858547"/>
          </a:xfrm>
          <a:custGeom>
            <a:avLst/>
            <a:gdLst>
              <a:gd name="connsiteX0" fmla="*/ 2861238 w 12646995"/>
              <a:gd name="connsiteY0" fmla="*/ 0 h 13717093"/>
              <a:gd name="connsiteX1" fmla="*/ 12646995 w 12646995"/>
              <a:gd name="connsiteY1" fmla="*/ 0 h 13717093"/>
              <a:gd name="connsiteX2" fmla="*/ 12646995 w 12646995"/>
              <a:gd name="connsiteY2" fmla="*/ 13715725 h 13717093"/>
              <a:gd name="connsiteX3" fmla="*/ 9903599 w 12646995"/>
              <a:gd name="connsiteY3" fmla="*/ 13715725 h 13717093"/>
              <a:gd name="connsiteX4" fmla="*/ 9904299 w 12646995"/>
              <a:gd name="connsiteY4" fmla="*/ 13717093 h 13717093"/>
              <a:gd name="connsiteX5" fmla="*/ 9902895 w 12646995"/>
              <a:gd name="connsiteY5" fmla="*/ 13715725 h 13717093"/>
              <a:gd name="connsiteX6" fmla="*/ 9899219 w 12646995"/>
              <a:gd name="connsiteY6" fmla="*/ 13715725 h 13717093"/>
              <a:gd name="connsiteX7" fmla="*/ 9885179 w 12646995"/>
              <a:gd name="connsiteY7" fmla="*/ 13698427 h 13717093"/>
              <a:gd name="connsiteX8" fmla="*/ 0 w 12646995"/>
              <a:gd name="connsiteY8" fmla="*/ 4047523 h 137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6995" h="13717093">
                <a:moveTo>
                  <a:pt x="2861238" y="0"/>
                </a:moveTo>
                <a:lnTo>
                  <a:pt x="12646995" y="0"/>
                </a:lnTo>
                <a:lnTo>
                  <a:pt x="12646995" y="13715725"/>
                </a:lnTo>
                <a:lnTo>
                  <a:pt x="9903599" y="13715725"/>
                </a:lnTo>
                <a:lnTo>
                  <a:pt x="9904299" y="13717093"/>
                </a:lnTo>
                <a:lnTo>
                  <a:pt x="9902895" y="13715725"/>
                </a:lnTo>
                <a:lnTo>
                  <a:pt x="9899219" y="13715725"/>
                </a:lnTo>
                <a:lnTo>
                  <a:pt x="9885179" y="13698427"/>
                </a:lnTo>
                <a:lnTo>
                  <a:pt x="0" y="404752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8749761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28">
    <p:spTree>
      <p:nvGrpSpPr>
        <p:cNvPr id="1" name=""/>
        <p:cNvGrpSpPr/>
        <p:nvPr/>
      </p:nvGrpSpPr>
      <p:grpSpPr>
        <a:xfrm>
          <a:off x="0" y="0"/>
          <a:ext cx="0" cy="0"/>
          <a:chOff x="0" y="0"/>
          <a:chExt cx="0" cy="0"/>
        </a:xfrm>
      </p:grpSpPr>
      <p:sp>
        <p:nvSpPr>
          <p:cNvPr id="17" name="自由: 形状 16"/>
          <p:cNvSpPr>
            <a:spLocks noGrp="1"/>
          </p:cNvSpPr>
          <p:nvPr>
            <p:ph type="pic" sz="quarter" idx="12"/>
          </p:nvPr>
        </p:nvSpPr>
        <p:spPr>
          <a:xfrm>
            <a:off x="0" y="1"/>
            <a:ext cx="6287973" cy="6876081"/>
          </a:xfrm>
          <a:custGeom>
            <a:avLst/>
            <a:gdLst>
              <a:gd name="connsiteX0" fmla="*/ 9716878 w 12575945"/>
              <a:gd name="connsiteY0" fmla="*/ 0 h 13752161"/>
              <a:gd name="connsiteX1" fmla="*/ 9724571 w 12575945"/>
              <a:gd name="connsiteY1" fmla="*/ 1 h 13752161"/>
              <a:gd name="connsiteX2" fmla="*/ 9721372 w 12575945"/>
              <a:gd name="connsiteY2" fmla="*/ 6339 h 13752161"/>
              <a:gd name="connsiteX3" fmla="*/ 12575945 w 12575945"/>
              <a:gd name="connsiteY3" fmla="*/ 4032567 h 13752161"/>
              <a:gd name="connsiteX4" fmla="*/ 2840843 w 12575945"/>
              <a:gd name="connsiteY4" fmla="*/ 13637580 h 13752161"/>
              <a:gd name="connsiteX5" fmla="*/ 2801259 w 12575945"/>
              <a:gd name="connsiteY5" fmla="*/ 13716000 h 13752161"/>
              <a:gd name="connsiteX6" fmla="*/ 2761359 w 12575945"/>
              <a:gd name="connsiteY6" fmla="*/ 13716000 h 13752161"/>
              <a:gd name="connsiteX7" fmla="*/ 2724710 w 12575945"/>
              <a:gd name="connsiteY7" fmla="*/ 13752161 h 13752161"/>
              <a:gd name="connsiteX8" fmla="*/ 2742956 w 12575945"/>
              <a:gd name="connsiteY8" fmla="*/ 13716000 h 13752161"/>
              <a:gd name="connsiteX9" fmla="*/ 0 w 12575945"/>
              <a:gd name="connsiteY9" fmla="*/ 13716000 h 13752161"/>
              <a:gd name="connsiteX10" fmla="*/ 1 w 12575945"/>
              <a:gd name="connsiteY10" fmla="*/ 1 h 13752161"/>
              <a:gd name="connsiteX11" fmla="*/ 9664034 w 12575945"/>
              <a:gd name="connsiteY11" fmla="*/ 1 h 1375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75945" h="13752161">
                <a:moveTo>
                  <a:pt x="9716878" y="0"/>
                </a:moveTo>
                <a:lnTo>
                  <a:pt x="9724571" y="1"/>
                </a:lnTo>
                <a:lnTo>
                  <a:pt x="9721372" y="6339"/>
                </a:lnTo>
                <a:lnTo>
                  <a:pt x="12575945" y="4032567"/>
                </a:lnTo>
                <a:lnTo>
                  <a:pt x="2840843" y="13637580"/>
                </a:lnTo>
                <a:lnTo>
                  <a:pt x="2801259" y="13716000"/>
                </a:lnTo>
                <a:lnTo>
                  <a:pt x="2761359" y="13716000"/>
                </a:lnTo>
                <a:lnTo>
                  <a:pt x="2724710" y="13752161"/>
                </a:lnTo>
                <a:lnTo>
                  <a:pt x="2742956" y="13716000"/>
                </a:lnTo>
                <a:lnTo>
                  <a:pt x="0" y="13716000"/>
                </a:lnTo>
                <a:lnTo>
                  <a:pt x="1" y="1"/>
                </a:lnTo>
                <a:lnTo>
                  <a:pt x="9664034" y="1"/>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8" name="图片占位符 7"/>
          <p:cNvSpPr>
            <a:spLocks noGrp="1"/>
          </p:cNvSpPr>
          <p:nvPr>
            <p:ph type="pic" sz="quarter" idx="10"/>
          </p:nvPr>
        </p:nvSpPr>
        <p:spPr>
          <a:xfrm>
            <a:off x="8672270" y="4490011"/>
            <a:ext cx="3053022" cy="177744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7563765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29">
    <p:spTree>
      <p:nvGrpSpPr>
        <p:cNvPr id="1" name=""/>
        <p:cNvGrpSpPr/>
        <p:nvPr/>
      </p:nvGrpSpPr>
      <p:grpSpPr>
        <a:xfrm>
          <a:off x="0" y="0"/>
          <a:ext cx="0" cy="0"/>
          <a:chOff x="0" y="0"/>
          <a:chExt cx="0" cy="0"/>
        </a:xfrm>
      </p:grpSpPr>
      <p:sp>
        <p:nvSpPr>
          <p:cNvPr id="16" name="自由: 形状 15"/>
          <p:cNvSpPr>
            <a:spLocks noGrp="1"/>
          </p:cNvSpPr>
          <p:nvPr>
            <p:ph type="pic" sz="quarter" idx="10"/>
          </p:nvPr>
        </p:nvSpPr>
        <p:spPr>
          <a:xfrm>
            <a:off x="1" y="1206"/>
            <a:ext cx="6313572" cy="6856795"/>
          </a:xfrm>
          <a:custGeom>
            <a:avLst/>
            <a:gdLst>
              <a:gd name="connsiteX0" fmla="*/ 1177182 w 12627144"/>
              <a:gd name="connsiteY0" fmla="*/ 0 h 13713590"/>
              <a:gd name="connsiteX1" fmla="*/ 2758601 w 12627144"/>
              <a:gd name="connsiteY1" fmla="*/ 0 h 13713590"/>
              <a:gd name="connsiteX2" fmla="*/ 12627144 w 12627144"/>
              <a:gd name="connsiteY2" fmla="*/ 9684796 h 13713590"/>
              <a:gd name="connsiteX3" fmla="*/ 9773783 w 12627144"/>
              <a:gd name="connsiteY3" fmla="*/ 13713590 h 13713590"/>
              <a:gd name="connsiteX4" fmla="*/ 0 w 12627144"/>
              <a:gd name="connsiteY4" fmla="*/ 13713590 h 13713590"/>
              <a:gd name="connsiteX5" fmla="*/ 0 w 12627144"/>
              <a:gd name="connsiteY5" fmla="*/ 2355 h 1371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7144" h="13713590">
                <a:moveTo>
                  <a:pt x="1177182" y="0"/>
                </a:moveTo>
                <a:lnTo>
                  <a:pt x="2758601" y="0"/>
                </a:lnTo>
                <a:lnTo>
                  <a:pt x="12627144" y="9684796"/>
                </a:lnTo>
                <a:lnTo>
                  <a:pt x="9773783" y="13713590"/>
                </a:lnTo>
                <a:lnTo>
                  <a:pt x="0" y="13713590"/>
                </a:lnTo>
                <a:lnTo>
                  <a:pt x="0" y="2355"/>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23832093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30">
    <p:spTree>
      <p:nvGrpSpPr>
        <p:cNvPr id="1" name=""/>
        <p:cNvGrpSpPr/>
        <p:nvPr/>
      </p:nvGrpSpPr>
      <p:grpSpPr>
        <a:xfrm>
          <a:off x="0" y="0"/>
          <a:ext cx="0" cy="0"/>
          <a:chOff x="0" y="0"/>
          <a:chExt cx="0" cy="0"/>
        </a:xfrm>
      </p:grpSpPr>
      <p:sp>
        <p:nvSpPr>
          <p:cNvPr id="12" name="自由: 形状 11"/>
          <p:cNvSpPr>
            <a:spLocks noGrp="1"/>
          </p:cNvSpPr>
          <p:nvPr>
            <p:ph type="pic" sz="quarter" idx="10"/>
          </p:nvPr>
        </p:nvSpPr>
        <p:spPr>
          <a:xfrm>
            <a:off x="1361868" y="-1167"/>
            <a:ext cx="9464676" cy="6864298"/>
          </a:xfrm>
          <a:custGeom>
            <a:avLst/>
            <a:gdLst>
              <a:gd name="connsiteX0" fmla="*/ 2441923 w 18929352"/>
              <a:gd name="connsiteY0" fmla="*/ 0 h 13728595"/>
              <a:gd name="connsiteX1" fmla="*/ 4835619 w 18929352"/>
              <a:gd name="connsiteY1" fmla="*/ 2333 h 13728595"/>
              <a:gd name="connsiteX2" fmla="*/ 4966609 w 18929352"/>
              <a:gd name="connsiteY2" fmla="*/ 2333 h 13728595"/>
              <a:gd name="connsiteX3" fmla="*/ 4966739 w 18929352"/>
              <a:gd name="connsiteY3" fmla="*/ 2460 h 13728595"/>
              <a:gd name="connsiteX4" fmla="*/ 11939604 w 18929352"/>
              <a:gd name="connsiteY4" fmla="*/ 9254 h 13728595"/>
              <a:gd name="connsiteX5" fmla="*/ 9043414 w 18929352"/>
              <a:gd name="connsiteY5" fmla="*/ 4007097 h 13728595"/>
              <a:gd name="connsiteX6" fmla="*/ 18929352 w 18929352"/>
              <a:gd name="connsiteY6" fmla="*/ 13718332 h 13728595"/>
              <a:gd name="connsiteX7" fmla="*/ 15894326 w 18929352"/>
              <a:gd name="connsiteY7" fmla="*/ 13709464 h 13728595"/>
              <a:gd name="connsiteX8" fmla="*/ 7041719 w 18929352"/>
              <a:gd name="connsiteY8" fmla="*/ 13728595 h 13728595"/>
              <a:gd name="connsiteX9" fmla="*/ 9860288 w 18929352"/>
              <a:gd name="connsiteY9" fmla="*/ 9678125 h 13728595"/>
              <a:gd name="connsiteX10" fmla="*/ 0 w 18929352"/>
              <a:gd name="connsiteY10" fmla="*/ 2333 h 13728595"/>
              <a:gd name="connsiteX11" fmla="*/ 2444474 w 18929352"/>
              <a:gd name="connsiteY11" fmla="*/ 2333 h 1372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9352" h="13728595">
                <a:moveTo>
                  <a:pt x="2441923" y="0"/>
                </a:moveTo>
                <a:lnTo>
                  <a:pt x="4835619" y="2333"/>
                </a:lnTo>
                <a:lnTo>
                  <a:pt x="4966609" y="2333"/>
                </a:lnTo>
                <a:lnTo>
                  <a:pt x="4966739" y="2460"/>
                </a:lnTo>
                <a:lnTo>
                  <a:pt x="11939604" y="9254"/>
                </a:lnTo>
                <a:lnTo>
                  <a:pt x="9043414" y="4007097"/>
                </a:lnTo>
                <a:lnTo>
                  <a:pt x="18929352" y="13718332"/>
                </a:lnTo>
                <a:lnTo>
                  <a:pt x="15894326" y="13709464"/>
                </a:lnTo>
                <a:lnTo>
                  <a:pt x="7041719" y="13728595"/>
                </a:lnTo>
                <a:lnTo>
                  <a:pt x="9860288" y="9678125"/>
                </a:lnTo>
                <a:lnTo>
                  <a:pt x="0" y="2333"/>
                </a:lnTo>
                <a:lnTo>
                  <a:pt x="2444474" y="2333"/>
                </a:lnTo>
                <a:close/>
              </a:path>
            </a:pathLst>
          </a:custGeom>
          <a:solidFill>
            <a:schemeClr val="bg1">
              <a:lumMod val="85000"/>
              <a:alpha val="99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143700941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31">
    <p:spTree>
      <p:nvGrpSpPr>
        <p:cNvPr id="1" name=""/>
        <p:cNvGrpSpPr/>
        <p:nvPr/>
      </p:nvGrpSpPr>
      <p:grpSpPr>
        <a:xfrm>
          <a:off x="0" y="0"/>
          <a:ext cx="0" cy="0"/>
          <a:chOff x="0" y="0"/>
          <a:chExt cx="0" cy="0"/>
        </a:xfrm>
      </p:grpSpPr>
      <p:sp>
        <p:nvSpPr>
          <p:cNvPr id="18" name="自由: 形状 17"/>
          <p:cNvSpPr>
            <a:spLocks noGrp="1"/>
          </p:cNvSpPr>
          <p:nvPr>
            <p:ph type="pic" sz="quarter" idx="10"/>
          </p:nvPr>
        </p:nvSpPr>
        <p:spPr>
          <a:xfrm>
            <a:off x="1926730" y="647766"/>
            <a:ext cx="8338543" cy="3960416"/>
          </a:xfrm>
          <a:custGeom>
            <a:avLst/>
            <a:gdLst>
              <a:gd name="connsiteX0" fmla="*/ 1270086 w 16677085"/>
              <a:gd name="connsiteY0" fmla="*/ 6962888 h 7920832"/>
              <a:gd name="connsiteX1" fmla="*/ 12910542 w 16677085"/>
              <a:gd name="connsiteY1" fmla="*/ 6962888 h 7920832"/>
              <a:gd name="connsiteX2" fmla="*/ 13389513 w 16677085"/>
              <a:gd name="connsiteY2" fmla="*/ 7441860 h 7920832"/>
              <a:gd name="connsiteX3" fmla="*/ 12910541 w 16677085"/>
              <a:gd name="connsiteY3" fmla="*/ 7920832 h 7920832"/>
              <a:gd name="connsiteX4" fmla="*/ 1270086 w 16677085"/>
              <a:gd name="connsiteY4" fmla="*/ 7920831 h 7920832"/>
              <a:gd name="connsiteX5" fmla="*/ 800844 w 16677085"/>
              <a:gd name="connsiteY5" fmla="*/ 7538389 h 7920832"/>
              <a:gd name="connsiteX6" fmla="*/ 791114 w 16677085"/>
              <a:gd name="connsiteY6" fmla="*/ 7441860 h 7920832"/>
              <a:gd name="connsiteX7" fmla="*/ 800844 w 16677085"/>
              <a:gd name="connsiteY7" fmla="*/ 7345330 h 7920832"/>
              <a:gd name="connsiteX8" fmla="*/ 1270086 w 16677085"/>
              <a:gd name="connsiteY8" fmla="*/ 6962888 h 7920832"/>
              <a:gd name="connsiteX9" fmla="*/ 3686714 w 16677085"/>
              <a:gd name="connsiteY9" fmla="*/ 5802409 h 7920832"/>
              <a:gd name="connsiteX10" fmla="*/ 15327169 w 16677085"/>
              <a:gd name="connsiteY10" fmla="*/ 5802409 h 7920832"/>
              <a:gd name="connsiteX11" fmla="*/ 15806141 w 16677085"/>
              <a:gd name="connsiteY11" fmla="*/ 6281381 h 7920832"/>
              <a:gd name="connsiteX12" fmla="*/ 15327169 w 16677085"/>
              <a:gd name="connsiteY12" fmla="*/ 6760353 h 7920832"/>
              <a:gd name="connsiteX13" fmla="*/ 3686714 w 16677085"/>
              <a:gd name="connsiteY13" fmla="*/ 6760352 h 7920832"/>
              <a:gd name="connsiteX14" fmla="*/ 3217474 w 16677085"/>
              <a:gd name="connsiteY14" fmla="*/ 6377910 h 7920832"/>
              <a:gd name="connsiteX15" fmla="*/ 3207742 w 16677085"/>
              <a:gd name="connsiteY15" fmla="*/ 6281381 h 7920832"/>
              <a:gd name="connsiteX16" fmla="*/ 3217474 w 16677085"/>
              <a:gd name="connsiteY16" fmla="*/ 6184852 h 7920832"/>
              <a:gd name="connsiteX17" fmla="*/ 3686714 w 16677085"/>
              <a:gd name="connsiteY17" fmla="*/ 5802409 h 7920832"/>
              <a:gd name="connsiteX18" fmla="*/ 1270087 w 16677085"/>
              <a:gd name="connsiteY18" fmla="*/ 4641927 h 7920832"/>
              <a:gd name="connsiteX19" fmla="*/ 12910542 w 16677085"/>
              <a:gd name="connsiteY19" fmla="*/ 4641927 h 7920832"/>
              <a:gd name="connsiteX20" fmla="*/ 13389513 w 16677085"/>
              <a:gd name="connsiteY20" fmla="*/ 5120899 h 7920832"/>
              <a:gd name="connsiteX21" fmla="*/ 12910541 w 16677085"/>
              <a:gd name="connsiteY21" fmla="*/ 5599871 h 7920832"/>
              <a:gd name="connsiteX22" fmla="*/ 1270087 w 16677085"/>
              <a:gd name="connsiteY22" fmla="*/ 5599870 h 7920832"/>
              <a:gd name="connsiteX23" fmla="*/ 800846 w 16677085"/>
              <a:gd name="connsiteY23" fmla="*/ 5217428 h 7920832"/>
              <a:gd name="connsiteX24" fmla="*/ 791115 w 16677085"/>
              <a:gd name="connsiteY24" fmla="*/ 5120899 h 7920832"/>
              <a:gd name="connsiteX25" fmla="*/ 800846 w 16677085"/>
              <a:gd name="connsiteY25" fmla="*/ 5024370 h 7920832"/>
              <a:gd name="connsiteX26" fmla="*/ 1270087 w 16677085"/>
              <a:gd name="connsiteY26" fmla="*/ 4641927 h 7920832"/>
              <a:gd name="connsiteX27" fmla="*/ 478971 w 16677085"/>
              <a:gd name="connsiteY27" fmla="*/ 3481445 h 7920832"/>
              <a:gd name="connsiteX28" fmla="*/ 12119427 w 16677085"/>
              <a:gd name="connsiteY28" fmla="*/ 3481445 h 7920832"/>
              <a:gd name="connsiteX29" fmla="*/ 12598399 w 16677085"/>
              <a:gd name="connsiteY29" fmla="*/ 3960417 h 7920832"/>
              <a:gd name="connsiteX30" fmla="*/ 12598398 w 16677085"/>
              <a:gd name="connsiteY30" fmla="*/ 3960417 h 7920832"/>
              <a:gd name="connsiteX31" fmla="*/ 12119426 w 16677085"/>
              <a:gd name="connsiteY31" fmla="*/ 4439389 h 7920832"/>
              <a:gd name="connsiteX32" fmla="*/ 478971 w 16677085"/>
              <a:gd name="connsiteY32" fmla="*/ 4439388 h 7920832"/>
              <a:gd name="connsiteX33" fmla="*/ 9730 w 16677085"/>
              <a:gd name="connsiteY33" fmla="*/ 4056946 h 7920832"/>
              <a:gd name="connsiteX34" fmla="*/ 0 w 16677085"/>
              <a:gd name="connsiteY34" fmla="*/ 3960417 h 7920832"/>
              <a:gd name="connsiteX35" fmla="*/ 9730 w 16677085"/>
              <a:gd name="connsiteY35" fmla="*/ 3863888 h 7920832"/>
              <a:gd name="connsiteX36" fmla="*/ 478971 w 16677085"/>
              <a:gd name="connsiteY36" fmla="*/ 3481445 h 7920832"/>
              <a:gd name="connsiteX37" fmla="*/ 4557656 w 16677085"/>
              <a:gd name="connsiteY37" fmla="*/ 2320963 h 7920832"/>
              <a:gd name="connsiteX38" fmla="*/ 16198113 w 16677085"/>
              <a:gd name="connsiteY38" fmla="*/ 2320963 h 7920832"/>
              <a:gd name="connsiteX39" fmla="*/ 16677085 w 16677085"/>
              <a:gd name="connsiteY39" fmla="*/ 2799935 h 7920832"/>
              <a:gd name="connsiteX40" fmla="*/ 16198113 w 16677085"/>
              <a:gd name="connsiteY40" fmla="*/ 3278907 h 7920832"/>
              <a:gd name="connsiteX41" fmla="*/ 4557656 w 16677085"/>
              <a:gd name="connsiteY41" fmla="*/ 3278907 h 7920832"/>
              <a:gd name="connsiteX42" fmla="*/ 4088417 w 16677085"/>
              <a:gd name="connsiteY42" fmla="*/ 2896464 h 7920832"/>
              <a:gd name="connsiteX43" fmla="*/ 4078686 w 16677085"/>
              <a:gd name="connsiteY43" fmla="*/ 2799935 h 7920832"/>
              <a:gd name="connsiteX44" fmla="*/ 4088417 w 16677085"/>
              <a:gd name="connsiteY44" fmla="*/ 2703406 h 7920832"/>
              <a:gd name="connsiteX45" fmla="*/ 4557656 w 16677085"/>
              <a:gd name="connsiteY45" fmla="*/ 2320963 h 7920832"/>
              <a:gd name="connsiteX46" fmla="*/ 2090144 w 16677085"/>
              <a:gd name="connsiteY46" fmla="*/ 1160481 h 7920832"/>
              <a:gd name="connsiteX47" fmla="*/ 13730597 w 16677085"/>
              <a:gd name="connsiteY47" fmla="*/ 1160481 h 7920832"/>
              <a:gd name="connsiteX48" fmla="*/ 14209569 w 16677085"/>
              <a:gd name="connsiteY48" fmla="*/ 1639453 h 7920832"/>
              <a:gd name="connsiteX49" fmla="*/ 13730597 w 16677085"/>
              <a:gd name="connsiteY49" fmla="*/ 2118425 h 7920832"/>
              <a:gd name="connsiteX50" fmla="*/ 2090144 w 16677085"/>
              <a:gd name="connsiteY50" fmla="*/ 2118424 h 7920832"/>
              <a:gd name="connsiteX51" fmla="*/ 1620904 w 16677085"/>
              <a:gd name="connsiteY51" fmla="*/ 1735982 h 7920832"/>
              <a:gd name="connsiteX52" fmla="*/ 1611172 w 16677085"/>
              <a:gd name="connsiteY52" fmla="*/ 1639453 h 7920832"/>
              <a:gd name="connsiteX53" fmla="*/ 1620904 w 16677085"/>
              <a:gd name="connsiteY53" fmla="*/ 1542924 h 7920832"/>
              <a:gd name="connsiteX54" fmla="*/ 2090144 w 16677085"/>
              <a:gd name="connsiteY54" fmla="*/ 1160481 h 7920832"/>
              <a:gd name="connsiteX55" fmla="*/ 1313630 w 16677085"/>
              <a:gd name="connsiteY55" fmla="*/ 0 h 7920832"/>
              <a:gd name="connsiteX56" fmla="*/ 12954085 w 16677085"/>
              <a:gd name="connsiteY56" fmla="*/ 0 h 7920832"/>
              <a:gd name="connsiteX57" fmla="*/ 13433057 w 16677085"/>
              <a:gd name="connsiteY57" fmla="*/ 478972 h 7920832"/>
              <a:gd name="connsiteX58" fmla="*/ 13433055 w 16677085"/>
              <a:gd name="connsiteY58" fmla="*/ 478972 h 7920832"/>
              <a:gd name="connsiteX59" fmla="*/ 12954083 w 16677085"/>
              <a:gd name="connsiteY59" fmla="*/ 957943 h 7920832"/>
              <a:gd name="connsiteX60" fmla="*/ 1313630 w 16677085"/>
              <a:gd name="connsiteY60" fmla="*/ 957942 h 7920832"/>
              <a:gd name="connsiteX61" fmla="*/ 844388 w 16677085"/>
              <a:gd name="connsiteY61" fmla="*/ 575500 h 7920832"/>
              <a:gd name="connsiteX62" fmla="*/ 834656 w 16677085"/>
              <a:gd name="connsiteY62" fmla="*/ 478971 h 7920832"/>
              <a:gd name="connsiteX63" fmla="*/ 844388 w 16677085"/>
              <a:gd name="connsiteY63" fmla="*/ 382442 h 7920832"/>
              <a:gd name="connsiteX64" fmla="*/ 1313630 w 16677085"/>
              <a:gd name="connsiteY64" fmla="*/ 0 h 79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677085" h="7920832">
                <a:moveTo>
                  <a:pt x="1270086" y="6962888"/>
                </a:moveTo>
                <a:lnTo>
                  <a:pt x="12910542" y="6962888"/>
                </a:lnTo>
                <a:cubicBezTo>
                  <a:pt x="13175071" y="6962888"/>
                  <a:pt x="13389513" y="7177331"/>
                  <a:pt x="13389513" y="7441860"/>
                </a:cubicBezTo>
                <a:cubicBezTo>
                  <a:pt x="13389513" y="7706389"/>
                  <a:pt x="13175069" y="7920832"/>
                  <a:pt x="12910541" y="7920832"/>
                </a:cubicBezTo>
                <a:lnTo>
                  <a:pt x="1270086" y="7920831"/>
                </a:lnTo>
                <a:cubicBezTo>
                  <a:pt x="1038623" y="7920831"/>
                  <a:pt x="845508" y="7756648"/>
                  <a:pt x="800844" y="7538389"/>
                </a:cubicBezTo>
                <a:lnTo>
                  <a:pt x="791114" y="7441860"/>
                </a:lnTo>
                <a:lnTo>
                  <a:pt x="800844" y="7345330"/>
                </a:lnTo>
                <a:cubicBezTo>
                  <a:pt x="845508" y="7127071"/>
                  <a:pt x="1038623" y="6962888"/>
                  <a:pt x="1270086" y="6962888"/>
                </a:cubicBezTo>
                <a:close/>
                <a:moveTo>
                  <a:pt x="3686714" y="5802409"/>
                </a:moveTo>
                <a:lnTo>
                  <a:pt x="15327169" y="5802409"/>
                </a:lnTo>
                <a:cubicBezTo>
                  <a:pt x="15591699" y="5802409"/>
                  <a:pt x="15806141" y="6016852"/>
                  <a:pt x="15806141" y="6281381"/>
                </a:cubicBezTo>
                <a:cubicBezTo>
                  <a:pt x="15806141" y="6545910"/>
                  <a:pt x="15591697" y="6760353"/>
                  <a:pt x="15327169" y="6760353"/>
                </a:cubicBezTo>
                <a:lnTo>
                  <a:pt x="3686714" y="6760352"/>
                </a:lnTo>
                <a:cubicBezTo>
                  <a:pt x="3455251" y="6760352"/>
                  <a:pt x="3262136" y="6596169"/>
                  <a:pt x="3217474" y="6377910"/>
                </a:cubicBezTo>
                <a:lnTo>
                  <a:pt x="3207742" y="6281381"/>
                </a:lnTo>
                <a:lnTo>
                  <a:pt x="3217474" y="6184852"/>
                </a:lnTo>
                <a:cubicBezTo>
                  <a:pt x="3262136" y="5966592"/>
                  <a:pt x="3455251" y="5802409"/>
                  <a:pt x="3686714" y="5802409"/>
                </a:cubicBezTo>
                <a:close/>
                <a:moveTo>
                  <a:pt x="1270087" y="4641927"/>
                </a:moveTo>
                <a:lnTo>
                  <a:pt x="12910542" y="4641927"/>
                </a:lnTo>
                <a:cubicBezTo>
                  <a:pt x="13175071" y="4641927"/>
                  <a:pt x="13389513" y="4856370"/>
                  <a:pt x="13389513" y="5120899"/>
                </a:cubicBezTo>
                <a:cubicBezTo>
                  <a:pt x="13389513" y="5385428"/>
                  <a:pt x="13175069" y="5599871"/>
                  <a:pt x="12910541" y="5599871"/>
                </a:cubicBezTo>
                <a:lnTo>
                  <a:pt x="1270087" y="5599870"/>
                </a:lnTo>
                <a:cubicBezTo>
                  <a:pt x="1038625" y="5599870"/>
                  <a:pt x="845508" y="5435687"/>
                  <a:pt x="800846" y="5217428"/>
                </a:cubicBezTo>
                <a:lnTo>
                  <a:pt x="791115" y="5120899"/>
                </a:lnTo>
                <a:lnTo>
                  <a:pt x="800846" y="5024370"/>
                </a:lnTo>
                <a:cubicBezTo>
                  <a:pt x="845508" y="4806110"/>
                  <a:pt x="1038625" y="4641927"/>
                  <a:pt x="1270087" y="4641927"/>
                </a:cubicBezTo>
                <a:close/>
                <a:moveTo>
                  <a:pt x="478971" y="3481445"/>
                </a:moveTo>
                <a:lnTo>
                  <a:pt x="12119427" y="3481445"/>
                </a:lnTo>
                <a:cubicBezTo>
                  <a:pt x="12383956" y="3481445"/>
                  <a:pt x="12598399" y="3695889"/>
                  <a:pt x="12598399" y="3960417"/>
                </a:cubicBezTo>
                <a:lnTo>
                  <a:pt x="12598398" y="3960417"/>
                </a:lnTo>
                <a:cubicBezTo>
                  <a:pt x="12598398" y="4224947"/>
                  <a:pt x="12383955" y="4439389"/>
                  <a:pt x="12119426" y="4439389"/>
                </a:cubicBezTo>
                <a:lnTo>
                  <a:pt x="478971" y="4439388"/>
                </a:lnTo>
                <a:cubicBezTo>
                  <a:pt x="247508" y="4439388"/>
                  <a:pt x="54393" y="4275205"/>
                  <a:pt x="9730" y="4056946"/>
                </a:cubicBezTo>
                <a:lnTo>
                  <a:pt x="0" y="3960417"/>
                </a:lnTo>
                <a:lnTo>
                  <a:pt x="9730" y="3863888"/>
                </a:lnTo>
                <a:cubicBezTo>
                  <a:pt x="54393" y="3645628"/>
                  <a:pt x="247508" y="3481445"/>
                  <a:pt x="478971" y="3481445"/>
                </a:cubicBezTo>
                <a:close/>
                <a:moveTo>
                  <a:pt x="4557656" y="2320963"/>
                </a:moveTo>
                <a:lnTo>
                  <a:pt x="16198113" y="2320963"/>
                </a:lnTo>
                <a:cubicBezTo>
                  <a:pt x="16462641" y="2320963"/>
                  <a:pt x="16677085" y="2535406"/>
                  <a:pt x="16677085" y="2799935"/>
                </a:cubicBezTo>
                <a:cubicBezTo>
                  <a:pt x="16677085" y="3064464"/>
                  <a:pt x="16462641" y="3278907"/>
                  <a:pt x="16198113" y="3278907"/>
                </a:cubicBezTo>
                <a:lnTo>
                  <a:pt x="4557656" y="3278907"/>
                </a:lnTo>
                <a:cubicBezTo>
                  <a:pt x="4326195" y="3278907"/>
                  <a:pt x="4133079" y="3114723"/>
                  <a:pt x="4088417" y="2896464"/>
                </a:cubicBezTo>
                <a:lnTo>
                  <a:pt x="4078686" y="2799935"/>
                </a:lnTo>
                <a:lnTo>
                  <a:pt x="4088417" y="2703406"/>
                </a:lnTo>
                <a:cubicBezTo>
                  <a:pt x="4133079" y="2485146"/>
                  <a:pt x="4326195" y="2320963"/>
                  <a:pt x="4557656" y="2320963"/>
                </a:cubicBezTo>
                <a:close/>
                <a:moveTo>
                  <a:pt x="2090144" y="1160481"/>
                </a:moveTo>
                <a:lnTo>
                  <a:pt x="13730597" y="1160481"/>
                </a:lnTo>
                <a:cubicBezTo>
                  <a:pt x="13995127" y="1160481"/>
                  <a:pt x="14209569" y="1374924"/>
                  <a:pt x="14209569" y="1639453"/>
                </a:cubicBezTo>
                <a:cubicBezTo>
                  <a:pt x="14209569" y="1903982"/>
                  <a:pt x="13995125" y="2118425"/>
                  <a:pt x="13730597" y="2118425"/>
                </a:cubicBezTo>
                <a:lnTo>
                  <a:pt x="2090144" y="2118424"/>
                </a:lnTo>
                <a:cubicBezTo>
                  <a:pt x="1858680" y="2118424"/>
                  <a:pt x="1665565" y="1954241"/>
                  <a:pt x="1620904" y="1735982"/>
                </a:cubicBezTo>
                <a:lnTo>
                  <a:pt x="1611172" y="1639453"/>
                </a:lnTo>
                <a:lnTo>
                  <a:pt x="1620904" y="1542924"/>
                </a:lnTo>
                <a:cubicBezTo>
                  <a:pt x="1665565" y="1324664"/>
                  <a:pt x="1858680" y="1160481"/>
                  <a:pt x="2090144" y="1160481"/>
                </a:cubicBezTo>
                <a:close/>
                <a:moveTo>
                  <a:pt x="1313630" y="0"/>
                </a:moveTo>
                <a:lnTo>
                  <a:pt x="12954085" y="0"/>
                </a:lnTo>
                <a:cubicBezTo>
                  <a:pt x="13218613" y="0"/>
                  <a:pt x="13433057" y="214442"/>
                  <a:pt x="13433057" y="478972"/>
                </a:cubicBezTo>
                <a:lnTo>
                  <a:pt x="13433055" y="478972"/>
                </a:lnTo>
                <a:cubicBezTo>
                  <a:pt x="13433055" y="743500"/>
                  <a:pt x="13218613" y="957943"/>
                  <a:pt x="12954083" y="957943"/>
                </a:cubicBezTo>
                <a:lnTo>
                  <a:pt x="1313630" y="957942"/>
                </a:lnTo>
                <a:cubicBezTo>
                  <a:pt x="1082167" y="957942"/>
                  <a:pt x="889051" y="793760"/>
                  <a:pt x="844388" y="575500"/>
                </a:cubicBezTo>
                <a:lnTo>
                  <a:pt x="834656" y="478971"/>
                </a:lnTo>
                <a:lnTo>
                  <a:pt x="844388" y="382442"/>
                </a:lnTo>
                <a:cubicBezTo>
                  <a:pt x="889051" y="164182"/>
                  <a:pt x="1082167" y="0"/>
                  <a:pt x="1313630" y="0"/>
                </a:cubicBez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11646541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33">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7486" y="0"/>
            <a:ext cx="12199486" cy="2926954"/>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34653544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34">
    <p:spTree>
      <p:nvGrpSpPr>
        <p:cNvPr id="1" name=""/>
        <p:cNvGrpSpPr/>
        <p:nvPr/>
      </p:nvGrpSpPr>
      <p:grpSpPr>
        <a:xfrm>
          <a:off x="0" y="0"/>
          <a:ext cx="0" cy="0"/>
          <a:chOff x="0" y="0"/>
          <a:chExt cx="0" cy="0"/>
        </a:xfrm>
      </p:grpSpPr>
      <p:sp>
        <p:nvSpPr>
          <p:cNvPr id="12" name="自由: 形状 11"/>
          <p:cNvSpPr>
            <a:spLocks noGrp="1"/>
          </p:cNvSpPr>
          <p:nvPr>
            <p:ph type="pic" sz="quarter" idx="10"/>
          </p:nvPr>
        </p:nvSpPr>
        <p:spPr>
          <a:xfrm>
            <a:off x="1101575" y="1604612"/>
            <a:ext cx="2368800" cy="877095"/>
          </a:xfrm>
          <a:custGeom>
            <a:avLst/>
            <a:gdLst>
              <a:gd name="connsiteX0" fmla="*/ 0 w 4737600"/>
              <a:gd name="connsiteY0" fmla="*/ 0 h 1754190"/>
              <a:gd name="connsiteX1" fmla="*/ 4737600 w 4737600"/>
              <a:gd name="connsiteY1" fmla="*/ 0 h 1754190"/>
              <a:gd name="connsiteX2" fmla="*/ 2368800 w 4737600"/>
              <a:gd name="connsiteY2" fmla="*/ 1754190 h 1754190"/>
            </a:gdLst>
            <a:ahLst/>
            <a:cxnLst>
              <a:cxn ang="0">
                <a:pos x="connsiteX0" y="connsiteY0"/>
              </a:cxn>
              <a:cxn ang="0">
                <a:pos x="connsiteX1" y="connsiteY1"/>
              </a:cxn>
              <a:cxn ang="0">
                <a:pos x="connsiteX2" y="connsiteY2"/>
              </a:cxn>
            </a:cxnLst>
            <a:rect l="l" t="t" r="r" b="b"/>
            <a:pathLst>
              <a:path w="4737600" h="1754190">
                <a:moveTo>
                  <a:pt x="0" y="0"/>
                </a:moveTo>
                <a:lnTo>
                  <a:pt x="4737600" y="0"/>
                </a:lnTo>
                <a:lnTo>
                  <a:pt x="2368800" y="175419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5" name="自由: 形状 14"/>
          <p:cNvSpPr>
            <a:spLocks noGrp="1"/>
          </p:cNvSpPr>
          <p:nvPr>
            <p:ph type="pic" sz="quarter" idx="11"/>
          </p:nvPr>
        </p:nvSpPr>
        <p:spPr>
          <a:xfrm>
            <a:off x="4911584" y="1604612"/>
            <a:ext cx="2368800" cy="877095"/>
          </a:xfrm>
          <a:custGeom>
            <a:avLst/>
            <a:gdLst>
              <a:gd name="connsiteX0" fmla="*/ 0 w 4737600"/>
              <a:gd name="connsiteY0" fmla="*/ 0 h 1754190"/>
              <a:gd name="connsiteX1" fmla="*/ 4737600 w 4737600"/>
              <a:gd name="connsiteY1" fmla="*/ 0 h 1754190"/>
              <a:gd name="connsiteX2" fmla="*/ 2368800 w 4737600"/>
              <a:gd name="connsiteY2" fmla="*/ 1754190 h 1754190"/>
            </a:gdLst>
            <a:ahLst/>
            <a:cxnLst>
              <a:cxn ang="0">
                <a:pos x="connsiteX0" y="connsiteY0"/>
              </a:cxn>
              <a:cxn ang="0">
                <a:pos x="connsiteX1" y="connsiteY1"/>
              </a:cxn>
              <a:cxn ang="0">
                <a:pos x="connsiteX2" y="connsiteY2"/>
              </a:cxn>
            </a:cxnLst>
            <a:rect l="l" t="t" r="r" b="b"/>
            <a:pathLst>
              <a:path w="4737600" h="1754190">
                <a:moveTo>
                  <a:pt x="0" y="0"/>
                </a:moveTo>
                <a:lnTo>
                  <a:pt x="4737600" y="0"/>
                </a:lnTo>
                <a:lnTo>
                  <a:pt x="2368800" y="175419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6" name="自由: 形状 15"/>
          <p:cNvSpPr>
            <a:spLocks noGrp="1"/>
          </p:cNvSpPr>
          <p:nvPr>
            <p:ph type="pic" sz="quarter" idx="12"/>
          </p:nvPr>
        </p:nvSpPr>
        <p:spPr>
          <a:xfrm>
            <a:off x="8721593" y="1604612"/>
            <a:ext cx="2368800" cy="877095"/>
          </a:xfrm>
          <a:custGeom>
            <a:avLst/>
            <a:gdLst>
              <a:gd name="connsiteX0" fmla="*/ 0 w 4737600"/>
              <a:gd name="connsiteY0" fmla="*/ 0 h 1754190"/>
              <a:gd name="connsiteX1" fmla="*/ 4737600 w 4737600"/>
              <a:gd name="connsiteY1" fmla="*/ 0 h 1754190"/>
              <a:gd name="connsiteX2" fmla="*/ 2368800 w 4737600"/>
              <a:gd name="connsiteY2" fmla="*/ 1754190 h 1754190"/>
            </a:gdLst>
            <a:ahLst/>
            <a:cxnLst>
              <a:cxn ang="0">
                <a:pos x="connsiteX0" y="connsiteY0"/>
              </a:cxn>
              <a:cxn ang="0">
                <a:pos x="connsiteX1" y="connsiteY1"/>
              </a:cxn>
              <a:cxn ang="0">
                <a:pos x="connsiteX2" y="connsiteY2"/>
              </a:cxn>
            </a:cxnLst>
            <a:rect l="l" t="t" r="r" b="b"/>
            <a:pathLst>
              <a:path w="4737600" h="1754190">
                <a:moveTo>
                  <a:pt x="0" y="0"/>
                </a:moveTo>
                <a:lnTo>
                  <a:pt x="4737600" y="0"/>
                </a:lnTo>
                <a:lnTo>
                  <a:pt x="2368800" y="175419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4714373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1">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0" y="0"/>
            <a:ext cx="12192000" cy="68580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84000" h="13716000">
                <a:moveTo>
                  <a:pt x="0" y="0"/>
                </a:moveTo>
                <a:lnTo>
                  <a:pt x="24384000" y="0"/>
                </a:lnTo>
                <a:lnTo>
                  <a:pt x="24384000"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lvl1pPr>
              <a:defRPr sz="1200">
                <a:solidFill>
                  <a:schemeClr val="accent5"/>
                </a:solidFill>
              </a:defRPr>
            </a:lvl1pPr>
          </a:lstStyle>
          <a:p>
            <a:r>
              <a:rPr lang="en-US" altLang="zh-CN" dirty="0"/>
              <a:t>Select and drag your image, drop into placeholder</a:t>
            </a:r>
            <a:endParaRPr lang="zh-CN" altLang="en-US" dirty="0"/>
          </a:p>
        </p:txBody>
      </p:sp>
    </p:spTree>
    <p:extLst>
      <p:ext uri="{BB962C8B-B14F-4D97-AF65-F5344CB8AC3E}">
        <p14:creationId xmlns:p14="http://schemas.microsoft.com/office/powerpoint/2010/main" val="358756461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35">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0" y="3423311"/>
            <a:ext cx="12199486" cy="343468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259053359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36">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0" y="0"/>
            <a:ext cx="12199486" cy="343468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40011458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40">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1200150" y="1280107"/>
            <a:ext cx="9791699" cy="2651021"/>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215832123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41">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2213689" y="1911003"/>
            <a:ext cx="3158059" cy="144742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25189788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42">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6744225" y="1911003"/>
            <a:ext cx="3158059" cy="144742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5637823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43">
    <p:spTree>
      <p:nvGrpSpPr>
        <p:cNvPr id="1" name=""/>
        <p:cNvGrpSpPr/>
        <p:nvPr/>
      </p:nvGrpSpPr>
      <p:grpSpPr>
        <a:xfrm>
          <a:off x="0" y="0"/>
          <a:ext cx="0" cy="0"/>
          <a:chOff x="0" y="0"/>
          <a:chExt cx="0" cy="0"/>
        </a:xfrm>
      </p:grpSpPr>
      <p:sp>
        <p:nvSpPr>
          <p:cNvPr id="10" name="图片占位符 7"/>
          <p:cNvSpPr>
            <a:spLocks noGrp="1"/>
          </p:cNvSpPr>
          <p:nvPr>
            <p:ph type="pic" sz="quarter" idx="10"/>
          </p:nvPr>
        </p:nvSpPr>
        <p:spPr>
          <a:xfrm>
            <a:off x="1168367" y="3630346"/>
            <a:ext cx="3158059" cy="144742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11" name="图片占位符 7"/>
          <p:cNvSpPr>
            <a:spLocks noGrp="1"/>
          </p:cNvSpPr>
          <p:nvPr>
            <p:ph type="pic" sz="quarter" idx="11"/>
          </p:nvPr>
        </p:nvSpPr>
        <p:spPr>
          <a:xfrm>
            <a:off x="4516933" y="3630346"/>
            <a:ext cx="3158059" cy="144742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
        <p:nvSpPr>
          <p:cNvPr id="12" name="图片占位符 7"/>
          <p:cNvSpPr>
            <a:spLocks noGrp="1"/>
          </p:cNvSpPr>
          <p:nvPr>
            <p:ph type="pic" sz="quarter" idx="12"/>
          </p:nvPr>
        </p:nvSpPr>
        <p:spPr>
          <a:xfrm>
            <a:off x="7865501" y="3630346"/>
            <a:ext cx="3158059" cy="144742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109765610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44">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2590550" y="1547183"/>
            <a:ext cx="1064022" cy="783772"/>
          </a:xfrm>
          <a:custGeom>
            <a:avLst/>
            <a:gdLst>
              <a:gd name="connsiteX0" fmla="*/ 805543 w 2128044"/>
              <a:gd name="connsiteY0" fmla="*/ 0 h 1567543"/>
              <a:gd name="connsiteX1" fmla="*/ 1277508 w 2128044"/>
              <a:gd name="connsiteY1" fmla="*/ 918418 h 1567543"/>
              <a:gd name="connsiteX2" fmla="*/ 1535987 w 2128044"/>
              <a:gd name="connsiteY2" fmla="*/ 415432 h 1567543"/>
              <a:gd name="connsiteX3" fmla="*/ 2128044 w 2128044"/>
              <a:gd name="connsiteY3" fmla="*/ 1567543 h 1567543"/>
              <a:gd name="connsiteX4" fmla="*/ 1611086 w 2128044"/>
              <a:gd name="connsiteY4" fmla="*/ 1567543 h 1567543"/>
              <a:gd name="connsiteX5" fmla="*/ 943930 w 2128044"/>
              <a:gd name="connsiteY5" fmla="*/ 1567543 h 1567543"/>
              <a:gd name="connsiteX6" fmla="*/ 0 w 2128044"/>
              <a:gd name="connsiteY6" fmla="*/ 1567543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044" h="1567543">
                <a:moveTo>
                  <a:pt x="805543" y="0"/>
                </a:moveTo>
                <a:lnTo>
                  <a:pt x="1277508" y="918418"/>
                </a:lnTo>
                <a:lnTo>
                  <a:pt x="1535987" y="415432"/>
                </a:lnTo>
                <a:lnTo>
                  <a:pt x="2128044" y="1567543"/>
                </a:lnTo>
                <a:lnTo>
                  <a:pt x="1611086" y="1567543"/>
                </a:lnTo>
                <a:lnTo>
                  <a:pt x="943930" y="1567543"/>
                </a:lnTo>
                <a:lnTo>
                  <a:pt x="0" y="156754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198883367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49">
    <p:spTree>
      <p:nvGrpSpPr>
        <p:cNvPr id="1" name=""/>
        <p:cNvGrpSpPr/>
        <p:nvPr/>
      </p:nvGrpSpPr>
      <p:grpSpPr>
        <a:xfrm>
          <a:off x="0" y="0"/>
          <a:ext cx="0" cy="0"/>
          <a:chOff x="0" y="0"/>
          <a:chExt cx="0" cy="0"/>
        </a:xfrm>
      </p:grpSpPr>
      <p:sp>
        <p:nvSpPr>
          <p:cNvPr id="9" name="自由: 形状 8"/>
          <p:cNvSpPr>
            <a:spLocks noGrp="1"/>
          </p:cNvSpPr>
          <p:nvPr>
            <p:ph type="pic" sz="quarter" idx="10"/>
          </p:nvPr>
        </p:nvSpPr>
        <p:spPr>
          <a:xfrm>
            <a:off x="3308080" y="1257773"/>
            <a:ext cx="5031976" cy="3706615"/>
          </a:xfrm>
          <a:custGeom>
            <a:avLst/>
            <a:gdLst>
              <a:gd name="connsiteX0" fmla="*/ 805543 w 2128044"/>
              <a:gd name="connsiteY0" fmla="*/ 0 h 1567543"/>
              <a:gd name="connsiteX1" fmla="*/ 1277508 w 2128044"/>
              <a:gd name="connsiteY1" fmla="*/ 918418 h 1567543"/>
              <a:gd name="connsiteX2" fmla="*/ 1535987 w 2128044"/>
              <a:gd name="connsiteY2" fmla="*/ 415432 h 1567543"/>
              <a:gd name="connsiteX3" fmla="*/ 2128044 w 2128044"/>
              <a:gd name="connsiteY3" fmla="*/ 1567543 h 1567543"/>
              <a:gd name="connsiteX4" fmla="*/ 1611086 w 2128044"/>
              <a:gd name="connsiteY4" fmla="*/ 1567543 h 1567543"/>
              <a:gd name="connsiteX5" fmla="*/ 943930 w 2128044"/>
              <a:gd name="connsiteY5" fmla="*/ 1567543 h 1567543"/>
              <a:gd name="connsiteX6" fmla="*/ 0 w 2128044"/>
              <a:gd name="connsiteY6" fmla="*/ 1567543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044" h="1567543">
                <a:moveTo>
                  <a:pt x="805543" y="0"/>
                </a:moveTo>
                <a:lnTo>
                  <a:pt x="1277508" y="918418"/>
                </a:lnTo>
                <a:lnTo>
                  <a:pt x="1535987" y="415432"/>
                </a:lnTo>
                <a:lnTo>
                  <a:pt x="2128044" y="1567543"/>
                </a:lnTo>
                <a:lnTo>
                  <a:pt x="1611086" y="1567543"/>
                </a:lnTo>
                <a:lnTo>
                  <a:pt x="943930" y="1567543"/>
                </a:lnTo>
                <a:lnTo>
                  <a:pt x="0" y="1567543"/>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240618831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55">
    <p:spTree>
      <p:nvGrpSpPr>
        <p:cNvPr id="1" name=""/>
        <p:cNvGrpSpPr/>
        <p:nvPr/>
      </p:nvGrpSpPr>
      <p:grpSpPr>
        <a:xfrm>
          <a:off x="0" y="0"/>
          <a:ext cx="0" cy="0"/>
          <a:chOff x="0" y="0"/>
          <a:chExt cx="0" cy="0"/>
        </a:xfrm>
      </p:grpSpPr>
      <p:sp>
        <p:nvSpPr>
          <p:cNvPr id="8" name="自由: 形状 7"/>
          <p:cNvSpPr>
            <a:spLocks noGrp="1"/>
          </p:cNvSpPr>
          <p:nvPr>
            <p:ph type="pic" sz="quarter" idx="10"/>
          </p:nvPr>
        </p:nvSpPr>
        <p:spPr>
          <a:xfrm>
            <a:off x="6624541" y="992123"/>
            <a:ext cx="4898691" cy="4898690"/>
          </a:xfrm>
          <a:custGeom>
            <a:avLst/>
            <a:gdLst>
              <a:gd name="connsiteX0" fmla="*/ 4898691 w 9797381"/>
              <a:gd name="connsiteY0" fmla="*/ 0 h 9797380"/>
              <a:gd name="connsiteX1" fmla="*/ 9797381 w 9797381"/>
              <a:gd name="connsiteY1" fmla="*/ 4898690 h 9797380"/>
              <a:gd name="connsiteX2" fmla="*/ 4898691 w 9797381"/>
              <a:gd name="connsiteY2" fmla="*/ 9797380 h 9797380"/>
              <a:gd name="connsiteX3" fmla="*/ 0 w 9797381"/>
              <a:gd name="connsiteY3" fmla="*/ 4898690 h 9797380"/>
            </a:gdLst>
            <a:ahLst/>
            <a:cxnLst>
              <a:cxn ang="0">
                <a:pos x="connsiteX0" y="connsiteY0"/>
              </a:cxn>
              <a:cxn ang="0">
                <a:pos x="connsiteX1" y="connsiteY1"/>
              </a:cxn>
              <a:cxn ang="0">
                <a:pos x="connsiteX2" y="connsiteY2"/>
              </a:cxn>
              <a:cxn ang="0">
                <a:pos x="connsiteX3" y="connsiteY3"/>
              </a:cxn>
            </a:cxnLst>
            <a:rect l="l" t="t" r="r" b="b"/>
            <a:pathLst>
              <a:path w="9797381" h="9797380">
                <a:moveTo>
                  <a:pt x="4898691" y="0"/>
                </a:moveTo>
                <a:lnTo>
                  <a:pt x="9797381" y="4898690"/>
                </a:lnTo>
                <a:lnTo>
                  <a:pt x="4898691" y="9797380"/>
                </a:lnTo>
                <a:lnTo>
                  <a:pt x="0" y="489869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30992073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56">
    <p:spTree>
      <p:nvGrpSpPr>
        <p:cNvPr id="1" name=""/>
        <p:cNvGrpSpPr/>
        <p:nvPr/>
      </p:nvGrpSpPr>
      <p:grpSpPr>
        <a:xfrm>
          <a:off x="0" y="0"/>
          <a:ext cx="0" cy="0"/>
          <a:chOff x="0" y="0"/>
          <a:chExt cx="0" cy="0"/>
        </a:xfrm>
      </p:grpSpPr>
      <p:sp>
        <p:nvSpPr>
          <p:cNvPr id="15" name="自由: 形状 14"/>
          <p:cNvSpPr>
            <a:spLocks noGrp="1"/>
          </p:cNvSpPr>
          <p:nvPr>
            <p:ph type="pic" sz="quarter" idx="11"/>
          </p:nvPr>
        </p:nvSpPr>
        <p:spPr>
          <a:xfrm>
            <a:off x="6230772" y="2211421"/>
            <a:ext cx="5978624" cy="1398191"/>
          </a:xfrm>
          <a:custGeom>
            <a:avLst/>
            <a:gdLst>
              <a:gd name="connsiteX0" fmla="*/ 2705100 w 11957248"/>
              <a:gd name="connsiteY0" fmla="*/ 0 h 2796382"/>
              <a:gd name="connsiteX1" fmla="*/ 11957248 w 11957248"/>
              <a:gd name="connsiteY1" fmla="*/ 0 h 2796382"/>
              <a:gd name="connsiteX2" fmla="*/ 11957248 w 11957248"/>
              <a:gd name="connsiteY2" fmla="*/ 2796382 h 2796382"/>
              <a:gd name="connsiteX3" fmla="*/ 0 w 11957248"/>
              <a:gd name="connsiteY3" fmla="*/ 2796382 h 2796382"/>
            </a:gdLst>
            <a:ahLst/>
            <a:cxnLst>
              <a:cxn ang="0">
                <a:pos x="connsiteX0" y="connsiteY0"/>
              </a:cxn>
              <a:cxn ang="0">
                <a:pos x="connsiteX1" y="connsiteY1"/>
              </a:cxn>
              <a:cxn ang="0">
                <a:pos x="connsiteX2" y="connsiteY2"/>
              </a:cxn>
              <a:cxn ang="0">
                <a:pos x="connsiteX3" y="connsiteY3"/>
              </a:cxn>
            </a:cxnLst>
            <a:rect l="l" t="t" r="r" b="b"/>
            <a:pathLst>
              <a:path w="11957248" h="2796382">
                <a:moveTo>
                  <a:pt x="2705100" y="0"/>
                </a:moveTo>
                <a:lnTo>
                  <a:pt x="11957248" y="0"/>
                </a:lnTo>
                <a:lnTo>
                  <a:pt x="11957248" y="2796382"/>
                </a:lnTo>
                <a:lnTo>
                  <a:pt x="0" y="2796382"/>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
        <p:nvSpPr>
          <p:cNvPr id="12" name="自由: 形状 11"/>
          <p:cNvSpPr>
            <a:spLocks noGrp="1"/>
          </p:cNvSpPr>
          <p:nvPr>
            <p:ph type="pic" sz="quarter" idx="10"/>
          </p:nvPr>
        </p:nvSpPr>
        <p:spPr>
          <a:xfrm>
            <a:off x="1" y="2658533"/>
            <a:ext cx="6521550" cy="1398191"/>
          </a:xfrm>
          <a:custGeom>
            <a:avLst/>
            <a:gdLst>
              <a:gd name="connsiteX0" fmla="*/ 0 w 13043099"/>
              <a:gd name="connsiteY0" fmla="*/ 0 h 2796382"/>
              <a:gd name="connsiteX1" fmla="*/ 13043099 w 13043099"/>
              <a:gd name="connsiteY1" fmla="*/ 0 h 2796382"/>
              <a:gd name="connsiteX2" fmla="*/ 10337999 w 13043099"/>
              <a:gd name="connsiteY2" fmla="*/ 2796382 h 2796382"/>
              <a:gd name="connsiteX3" fmla="*/ 0 w 13043099"/>
              <a:gd name="connsiteY3" fmla="*/ 2796382 h 2796382"/>
            </a:gdLst>
            <a:ahLst/>
            <a:cxnLst>
              <a:cxn ang="0">
                <a:pos x="connsiteX0" y="connsiteY0"/>
              </a:cxn>
              <a:cxn ang="0">
                <a:pos x="connsiteX1" y="connsiteY1"/>
              </a:cxn>
              <a:cxn ang="0">
                <a:pos x="connsiteX2" y="connsiteY2"/>
              </a:cxn>
              <a:cxn ang="0">
                <a:pos x="connsiteX3" y="connsiteY3"/>
              </a:cxn>
            </a:cxnLst>
            <a:rect l="l" t="t" r="r" b="b"/>
            <a:pathLst>
              <a:path w="13043099" h="2796382">
                <a:moveTo>
                  <a:pt x="0" y="0"/>
                </a:moveTo>
                <a:lnTo>
                  <a:pt x="13043099" y="0"/>
                </a:lnTo>
                <a:lnTo>
                  <a:pt x="10337999" y="2796382"/>
                </a:lnTo>
                <a:lnTo>
                  <a:pt x="0" y="2796382"/>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1374052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2">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50618" y="353234"/>
            <a:ext cx="3890765" cy="3890765"/>
          </a:xfrm>
          <a:custGeom>
            <a:avLst/>
            <a:gdLst>
              <a:gd name="connsiteX0" fmla="*/ 3890765 w 7781529"/>
              <a:gd name="connsiteY0" fmla="*/ 0 h 7781529"/>
              <a:gd name="connsiteX1" fmla="*/ 7781529 w 7781529"/>
              <a:gd name="connsiteY1" fmla="*/ 3890765 h 7781529"/>
              <a:gd name="connsiteX2" fmla="*/ 3890765 w 7781529"/>
              <a:gd name="connsiteY2" fmla="*/ 7781529 h 7781529"/>
              <a:gd name="connsiteX3" fmla="*/ 0 w 7781529"/>
              <a:gd name="connsiteY3" fmla="*/ 3890765 h 7781529"/>
            </a:gdLst>
            <a:ahLst/>
            <a:cxnLst>
              <a:cxn ang="0">
                <a:pos x="connsiteX0" y="connsiteY0"/>
              </a:cxn>
              <a:cxn ang="0">
                <a:pos x="connsiteX1" y="connsiteY1"/>
              </a:cxn>
              <a:cxn ang="0">
                <a:pos x="connsiteX2" y="connsiteY2"/>
              </a:cxn>
              <a:cxn ang="0">
                <a:pos x="connsiteX3" y="connsiteY3"/>
              </a:cxn>
            </a:cxnLst>
            <a:rect l="l" t="t" r="r" b="b"/>
            <a:pathLst>
              <a:path w="7781529" h="7781529">
                <a:moveTo>
                  <a:pt x="3890765" y="0"/>
                </a:moveTo>
                <a:lnTo>
                  <a:pt x="7781529" y="3890765"/>
                </a:lnTo>
                <a:lnTo>
                  <a:pt x="3890765" y="7781529"/>
                </a:lnTo>
                <a:lnTo>
                  <a:pt x="0" y="3890765"/>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422133373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57">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0" y="5467433"/>
            <a:ext cx="12192000" cy="81845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335241972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59">
    <p:spTree>
      <p:nvGrpSpPr>
        <p:cNvPr id="1" name=""/>
        <p:cNvGrpSpPr/>
        <p:nvPr/>
      </p:nvGrpSpPr>
      <p:grpSpPr>
        <a:xfrm>
          <a:off x="0" y="0"/>
          <a:ext cx="0" cy="0"/>
          <a:chOff x="0" y="0"/>
          <a:chExt cx="0" cy="0"/>
        </a:xfrm>
      </p:grpSpPr>
      <p:sp>
        <p:nvSpPr>
          <p:cNvPr id="9" name="自由: 形状 8"/>
          <p:cNvSpPr>
            <a:spLocks noGrp="1"/>
          </p:cNvSpPr>
          <p:nvPr>
            <p:ph type="pic" sz="quarter" idx="10"/>
          </p:nvPr>
        </p:nvSpPr>
        <p:spPr>
          <a:xfrm>
            <a:off x="3583286" y="1494929"/>
            <a:ext cx="5025431" cy="3868143"/>
          </a:xfrm>
          <a:custGeom>
            <a:avLst/>
            <a:gdLst>
              <a:gd name="connsiteX0" fmla="*/ 5025430 w 10050861"/>
              <a:gd name="connsiteY0" fmla="*/ 0 h 7736286"/>
              <a:gd name="connsiteX1" fmla="*/ 10050861 w 10050861"/>
              <a:gd name="connsiteY1" fmla="*/ 7736286 h 7736286"/>
              <a:gd name="connsiteX2" fmla="*/ 0 w 10050861"/>
              <a:gd name="connsiteY2" fmla="*/ 7736286 h 7736286"/>
            </a:gdLst>
            <a:ahLst/>
            <a:cxnLst>
              <a:cxn ang="0">
                <a:pos x="connsiteX0" y="connsiteY0"/>
              </a:cxn>
              <a:cxn ang="0">
                <a:pos x="connsiteX1" y="connsiteY1"/>
              </a:cxn>
              <a:cxn ang="0">
                <a:pos x="connsiteX2" y="connsiteY2"/>
              </a:cxn>
            </a:cxnLst>
            <a:rect l="l" t="t" r="r" b="b"/>
            <a:pathLst>
              <a:path w="10050861" h="7736286">
                <a:moveTo>
                  <a:pt x="5025430" y="0"/>
                </a:moveTo>
                <a:lnTo>
                  <a:pt x="10050861" y="7736286"/>
                </a:lnTo>
                <a:lnTo>
                  <a:pt x="0" y="7736286"/>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17265365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60">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0"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23468349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61">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993645" y="980380"/>
            <a:ext cx="3431858" cy="489717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426912568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62">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6940550" y="0"/>
            <a:ext cx="4771993" cy="6855642"/>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397653619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63">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2495551" y="1248172"/>
            <a:ext cx="6612004" cy="4578712"/>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145943528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68">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1431847" y="2173082"/>
            <a:ext cx="4513974" cy="253392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8158519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3">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802601" y="0"/>
            <a:ext cx="2586799"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551224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4">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5" y="3859122"/>
            <a:ext cx="12192001" cy="933682"/>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232961967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5">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068266" y="2086761"/>
            <a:ext cx="1259682" cy="1276946"/>
          </a:xfrm>
          <a:custGeom>
            <a:avLst/>
            <a:gdLst>
              <a:gd name="connsiteX0" fmla="*/ 1259682 w 2519364"/>
              <a:gd name="connsiteY0" fmla="*/ 0 h 2553892"/>
              <a:gd name="connsiteX1" fmla="*/ 2519364 w 2519364"/>
              <a:gd name="connsiteY1" fmla="*/ 2553892 h 2553892"/>
              <a:gd name="connsiteX2" fmla="*/ 0 w 2519364"/>
              <a:gd name="connsiteY2" fmla="*/ 2553892 h 2553892"/>
            </a:gdLst>
            <a:ahLst/>
            <a:cxnLst>
              <a:cxn ang="0">
                <a:pos x="connsiteX0" y="connsiteY0"/>
              </a:cxn>
              <a:cxn ang="0">
                <a:pos x="connsiteX1" y="connsiteY1"/>
              </a:cxn>
              <a:cxn ang="0">
                <a:pos x="connsiteX2" y="connsiteY2"/>
              </a:cxn>
            </a:cxnLst>
            <a:rect l="l" t="t" r="r" b="b"/>
            <a:pathLst>
              <a:path w="2519364" h="2553892">
                <a:moveTo>
                  <a:pt x="1259682" y="0"/>
                </a:moveTo>
                <a:lnTo>
                  <a:pt x="2519364" y="2553892"/>
                </a:lnTo>
                <a:lnTo>
                  <a:pt x="0" y="2553892"/>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dirty="0"/>
          </a:p>
        </p:txBody>
      </p:sp>
    </p:spTree>
    <p:extLst>
      <p:ext uri="{BB962C8B-B14F-4D97-AF65-F5344CB8AC3E}">
        <p14:creationId xmlns:p14="http://schemas.microsoft.com/office/powerpoint/2010/main" val="67989245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6">
    <p:spTree>
      <p:nvGrpSpPr>
        <p:cNvPr id="1" name=""/>
        <p:cNvGrpSpPr/>
        <p:nvPr/>
      </p:nvGrpSpPr>
      <p:grpSpPr>
        <a:xfrm>
          <a:off x="0" y="0"/>
          <a:ext cx="0" cy="0"/>
          <a:chOff x="0" y="0"/>
          <a:chExt cx="0" cy="0"/>
        </a:xfrm>
      </p:grpSpPr>
      <p:sp>
        <p:nvSpPr>
          <p:cNvPr id="8" name="自由: 形状 7"/>
          <p:cNvSpPr>
            <a:spLocks noGrp="1"/>
          </p:cNvSpPr>
          <p:nvPr>
            <p:ph type="pic" sz="quarter" idx="10"/>
          </p:nvPr>
        </p:nvSpPr>
        <p:spPr>
          <a:xfrm>
            <a:off x="4021138" y="417508"/>
            <a:ext cx="4149725" cy="3233925"/>
          </a:xfrm>
          <a:custGeom>
            <a:avLst/>
            <a:gdLst>
              <a:gd name="connsiteX0" fmla="*/ 4149724 w 8299449"/>
              <a:gd name="connsiteY0" fmla="*/ 0 h 6467850"/>
              <a:gd name="connsiteX1" fmla="*/ 8299449 w 8299449"/>
              <a:gd name="connsiteY1" fmla="*/ 6467850 h 6467850"/>
              <a:gd name="connsiteX2" fmla="*/ 0 w 8299449"/>
              <a:gd name="connsiteY2" fmla="*/ 6467850 h 6467850"/>
            </a:gdLst>
            <a:ahLst/>
            <a:cxnLst>
              <a:cxn ang="0">
                <a:pos x="connsiteX0" y="connsiteY0"/>
              </a:cxn>
              <a:cxn ang="0">
                <a:pos x="connsiteX1" y="connsiteY1"/>
              </a:cxn>
              <a:cxn ang="0">
                <a:pos x="connsiteX2" y="connsiteY2"/>
              </a:cxn>
            </a:cxnLst>
            <a:rect l="l" t="t" r="r" b="b"/>
            <a:pathLst>
              <a:path w="8299449" h="6467850">
                <a:moveTo>
                  <a:pt x="4149724" y="0"/>
                </a:moveTo>
                <a:lnTo>
                  <a:pt x="8299449" y="6467850"/>
                </a:lnTo>
                <a:lnTo>
                  <a:pt x="0" y="646785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27583380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8">
    <p:spTree>
      <p:nvGrpSpPr>
        <p:cNvPr id="1" name=""/>
        <p:cNvGrpSpPr/>
        <p:nvPr/>
      </p:nvGrpSpPr>
      <p:grpSpPr>
        <a:xfrm>
          <a:off x="0" y="0"/>
          <a:ext cx="0" cy="0"/>
          <a:chOff x="0" y="0"/>
          <a:chExt cx="0" cy="0"/>
        </a:xfrm>
      </p:grpSpPr>
      <p:sp>
        <p:nvSpPr>
          <p:cNvPr id="19" name="自由: 形状 18"/>
          <p:cNvSpPr>
            <a:spLocks noGrp="1"/>
          </p:cNvSpPr>
          <p:nvPr>
            <p:ph type="pic" sz="quarter" idx="10"/>
          </p:nvPr>
        </p:nvSpPr>
        <p:spPr>
          <a:xfrm>
            <a:off x="0" y="-6796"/>
            <a:ext cx="7839072" cy="6871593"/>
          </a:xfrm>
          <a:custGeom>
            <a:avLst/>
            <a:gdLst>
              <a:gd name="connsiteX0" fmla="*/ 4337134 w 15678144"/>
              <a:gd name="connsiteY0" fmla="*/ 0 h 13743185"/>
              <a:gd name="connsiteX1" fmla="*/ 8436281 w 15678144"/>
              <a:gd name="connsiteY1" fmla="*/ 8243546 h 13743185"/>
              <a:gd name="connsiteX2" fmla="*/ 10689849 w 15678144"/>
              <a:gd name="connsiteY2" fmla="*/ 3711532 h 13743185"/>
              <a:gd name="connsiteX3" fmla="*/ 15678144 w 15678144"/>
              <a:gd name="connsiteY3" fmla="*/ 13743185 h 13743185"/>
              <a:gd name="connsiteX4" fmla="*/ 5701557 w 15678144"/>
              <a:gd name="connsiteY4" fmla="*/ 13743185 h 13743185"/>
              <a:gd name="connsiteX5" fmla="*/ 5701628 w 15678144"/>
              <a:gd name="connsiteY5" fmla="*/ 13743039 h 13743185"/>
              <a:gd name="connsiteX6" fmla="*/ 0 w 15678144"/>
              <a:gd name="connsiteY6" fmla="*/ 13743039 h 13743185"/>
              <a:gd name="connsiteX7" fmla="*/ 0 w 15678144"/>
              <a:gd name="connsiteY7" fmla="*/ 8722140 h 137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144" h="13743185">
                <a:moveTo>
                  <a:pt x="4337134" y="0"/>
                </a:moveTo>
                <a:lnTo>
                  <a:pt x="8436281" y="8243546"/>
                </a:lnTo>
                <a:lnTo>
                  <a:pt x="10689849" y="3711532"/>
                </a:lnTo>
                <a:lnTo>
                  <a:pt x="15678144" y="13743185"/>
                </a:lnTo>
                <a:lnTo>
                  <a:pt x="5701557" y="13743185"/>
                </a:lnTo>
                <a:lnTo>
                  <a:pt x="5701628" y="13743039"/>
                </a:lnTo>
                <a:lnTo>
                  <a:pt x="0" y="13743039"/>
                </a:lnTo>
                <a:lnTo>
                  <a:pt x="0" y="872214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p>
            <a:endParaRPr lang="zh-CN" altLang="en-US"/>
          </a:p>
        </p:txBody>
      </p:sp>
    </p:spTree>
    <p:extLst>
      <p:ext uri="{BB962C8B-B14F-4D97-AF65-F5344CB8AC3E}">
        <p14:creationId xmlns:p14="http://schemas.microsoft.com/office/powerpoint/2010/main" val="358136681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endParaRPr dirty="0"/>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endParaRPr dirty="0"/>
          </a:p>
        </p:txBody>
      </p:sp>
      <p:sp>
        <p:nvSpPr>
          <p:cNvPr id="4" name="Shape 4"/>
          <p:cNvSpPr>
            <a:spLocks noGrp="1"/>
          </p:cNvSpPr>
          <p:nvPr>
            <p:ph type="sldNum" sz="quarter" idx="2"/>
          </p:nvPr>
        </p:nvSpPr>
        <p:spPr>
          <a:xfrm>
            <a:off x="5944548" y="6540500"/>
            <a:ext cx="296556"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88"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F662C0A-F4E0-4A98-AD01-7B3720F9411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81" b="7981"/>
          <a:stretch>
            <a:fillRect/>
          </a:stretch>
        </p:blipFill>
        <p:spPr/>
      </p:pic>
      <p:sp>
        <p:nvSpPr>
          <p:cNvPr id="9" name="Rectangle 8">
            <a:extLst>
              <a:ext uri="{FF2B5EF4-FFF2-40B4-BE49-F238E27FC236}">
                <a16:creationId xmlns:a16="http://schemas.microsoft.com/office/drawing/2014/main" id="{78EFDDC9-5F91-4C64-BDAD-88E786F7323D}"/>
              </a:ext>
            </a:extLst>
          </p:cNvPr>
          <p:cNvSpPr/>
          <p:nvPr/>
        </p:nvSpPr>
        <p:spPr>
          <a:xfrm>
            <a:off x="0" y="0"/>
            <a:ext cx="12192000" cy="6858000"/>
          </a:xfrm>
          <a:prstGeom prst="rect">
            <a:avLst/>
          </a:prstGeom>
          <a:gradFill>
            <a:gsLst>
              <a:gs pos="43000">
                <a:schemeClr val="accent1">
                  <a:lumMod val="5000"/>
                  <a:lumOff val="95000"/>
                  <a:alpha val="84000"/>
                </a:schemeClr>
              </a:gs>
              <a:gs pos="100000">
                <a:schemeClr val="bg1">
                  <a:alpha val="1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grpSp>
        <p:nvGrpSpPr>
          <p:cNvPr id="6" name="Group 5">
            <a:extLst>
              <a:ext uri="{FF2B5EF4-FFF2-40B4-BE49-F238E27FC236}">
                <a16:creationId xmlns:a16="http://schemas.microsoft.com/office/drawing/2014/main" id="{68DFBADF-9CCA-40FA-A3EC-BF8E651C1C19}"/>
              </a:ext>
            </a:extLst>
          </p:cNvPr>
          <p:cNvGrpSpPr/>
          <p:nvPr/>
        </p:nvGrpSpPr>
        <p:grpSpPr>
          <a:xfrm>
            <a:off x="3797454" y="2882696"/>
            <a:ext cx="4597091" cy="1092607"/>
            <a:chOff x="3647552" y="3049062"/>
            <a:chExt cx="4597091" cy="1092607"/>
          </a:xfrm>
        </p:grpSpPr>
        <p:sp>
          <p:nvSpPr>
            <p:cNvPr id="37" name="Shape 37"/>
            <p:cNvSpPr/>
            <p:nvPr/>
          </p:nvSpPr>
          <p:spPr>
            <a:xfrm>
              <a:off x="3783647" y="3049062"/>
              <a:ext cx="4445128" cy="97462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spcBef>
                  <a:spcPts val="2000"/>
                </a:spcBef>
                <a:defRPr sz="12000" cap="all">
                  <a:latin typeface="Lato Regular"/>
                  <a:ea typeface="Lato Regular"/>
                  <a:cs typeface="Lato Regular"/>
                  <a:sym typeface="Lato Regular"/>
                </a:defRPr>
              </a:lvl1pPr>
            </a:lstStyle>
            <a:p>
              <a:r>
                <a:rPr lang="en-US" sz="6000">
                  <a:solidFill>
                    <a:schemeClr val="tx1"/>
                  </a:solidFill>
                  <a:latin typeface="+mn-lt"/>
                </a:rPr>
                <a:t>HOME OFFICE</a:t>
              </a:r>
              <a:endParaRPr sz="6000" dirty="0">
                <a:solidFill>
                  <a:schemeClr val="tx1"/>
                </a:solidFill>
                <a:latin typeface="+mn-lt"/>
              </a:endParaRPr>
            </a:p>
          </p:txBody>
        </p:sp>
        <p:sp>
          <p:nvSpPr>
            <p:cNvPr id="38" name="Shape 38"/>
            <p:cNvSpPr/>
            <p:nvPr/>
          </p:nvSpPr>
          <p:spPr>
            <a:xfrm>
              <a:off x="3647552" y="3905707"/>
              <a:ext cx="4597091" cy="2359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latin typeface="Lato Regular"/>
                  <a:ea typeface="Lato Regular"/>
                  <a:cs typeface="Lato Regular"/>
                  <a:sym typeface="Lato Regular"/>
                </a:defRPr>
              </a:lvl1pPr>
            </a:lstStyle>
            <a:p>
              <a:r>
                <a:rPr sz="1200" dirty="0">
                  <a:solidFill>
                    <a:schemeClr val="tx1"/>
                  </a:solidFill>
                  <a:latin typeface="+mn-lt"/>
                </a:rPr>
                <a:t>PowerPoint Presentation Template</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rot="20830151">
            <a:off x="4694822" y="1573014"/>
            <a:ext cx="4281354" cy="51296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6000" b="1" cap="all" spc="300">
                <a:solidFill>
                  <a:srgbClr val="A6AAA9"/>
                </a:solidFill>
                <a:latin typeface="Helvetica"/>
                <a:ea typeface="Helvetica"/>
                <a:cs typeface="Helvetica"/>
                <a:sym typeface="Helvetica"/>
              </a:defRPr>
            </a:lvl1pPr>
          </a:lstStyle>
          <a:p>
            <a:r>
              <a:rPr sz="3000" dirty="0">
                <a:latin typeface="+mn-lt"/>
              </a:rPr>
              <a:t>picture slide</a:t>
            </a:r>
          </a:p>
        </p:txBody>
      </p:sp>
      <p:sp>
        <p:nvSpPr>
          <p:cNvPr id="114" name="Shape 114"/>
          <p:cNvSpPr/>
          <p:nvPr/>
        </p:nvSpPr>
        <p:spPr>
          <a:xfrm rot="20841568">
            <a:off x="1374164" y="2224829"/>
            <a:ext cx="3260508" cy="151323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9000" cap="all" spc="950">
                <a:latin typeface="Lato Bold"/>
                <a:ea typeface="Lato Bold"/>
                <a:cs typeface="Lato Bold"/>
                <a:sym typeface="Lato Bold"/>
              </a:defRPr>
            </a:lvl1pPr>
          </a:lstStyle>
          <a:p>
            <a:r>
              <a:rPr sz="9500">
                <a:latin typeface="+mn-lt"/>
              </a:rPr>
              <a:t>tilte</a:t>
            </a:r>
          </a:p>
        </p:txBody>
      </p:sp>
      <p:sp>
        <p:nvSpPr>
          <p:cNvPr id="115" name="Shape 115"/>
          <p:cNvSpPr/>
          <p:nvPr/>
        </p:nvSpPr>
        <p:spPr>
          <a:xfrm rot="20828320">
            <a:off x="4799717" y="1879689"/>
            <a:ext cx="6220829" cy="45140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2600">
                <a:latin typeface="Lato Light"/>
                <a:ea typeface="Lato Light"/>
                <a:cs typeface="Lato Light"/>
                <a:sym typeface="Lato Light"/>
              </a:defRPr>
            </a:lvl1pPr>
          </a:lstStyle>
          <a:p>
            <a:pPr algn="just"/>
            <a:r>
              <a:rPr sz="1300" dirty="0">
                <a:latin typeface="+mn-lt"/>
              </a:rPr>
              <a:t>Hello friends this is a simple and easy to modify the slide which is a fashion trend of the template Glad you chose him I wish you a happy life</a:t>
            </a:r>
          </a:p>
        </p:txBody>
      </p:sp>
      <p:pic>
        <p:nvPicPr>
          <p:cNvPr id="11" name="Picture Placeholder 10">
            <a:extLst>
              <a:ext uri="{FF2B5EF4-FFF2-40B4-BE49-F238E27FC236}">
                <a16:creationId xmlns:a16="http://schemas.microsoft.com/office/drawing/2014/main" id="{F94932D7-EFFA-4795-B981-DEB4DF9CA63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0804" b="19918"/>
          <a:stretch/>
        </p:blipFill>
        <p:spPr>
          <a:xfrm>
            <a:off x="0" y="2039938"/>
            <a:ext cx="12192000" cy="4818062"/>
          </a:xfrm>
        </p:spPr>
      </p:pic>
      <p:pic>
        <p:nvPicPr>
          <p:cNvPr id="8" name="Picture Placeholder 7">
            <a:extLst>
              <a:ext uri="{FF2B5EF4-FFF2-40B4-BE49-F238E27FC236}">
                <a16:creationId xmlns:a16="http://schemas.microsoft.com/office/drawing/2014/main" id="{9359F64F-C33B-4F15-A925-8AAA846E1A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751" b="3275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flipH="1">
            <a:off x="481537" y="561525"/>
            <a:ext cx="1" cy="3359401"/>
          </a:xfrm>
          <a:prstGeom prst="line">
            <a:avLst/>
          </a:prstGeom>
          <a:ln w="12700">
            <a:solidFill>
              <a:srgbClr val="53585F"/>
            </a:solidFill>
            <a:miter lim="400000"/>
          </a:ln>
        </p:spPr>
        <p:txBody>
          <a:bodyPr lIns="25400" tIns="25400" rIns="25400" bIns="25400" anchor="ctr"/>
          <a:lstStyle/>
          <a:p>
            <a:pPr>
              <a:defRPr sz="3200"/>
            </a:pPr>
            <a:endParaRPr sz="1600"/>
          </a:p>
        </p:txBody>
      </p:sp>
      <p:sp>
        <p:nvSpPr>
          <p:cNvPr id="123" name="Shape 123"/>
          <p:cNvSpPr/>
          <p:nvPr/>
        </p:nvSpPr>
        <p:spPr>
          <a:xfrm>
            <a:off x="9957788" y="811291"/>
            <a:ext cx="1" cy="3359401"/>
          </a:xfrm>
          <a:prstGeom prst="line">
            <a:avLst/>
          </a:prstGeom>
          <a:ln w="12700">
            <a:solidFill>
              <a:srgbClr val="53585F"/>
            </a:solidFill>
            <a:miter lim="400000"/>
          </a:ln>
        </p:spPr>
        <p:txBody>
          <a:bodyPr lIns="25400" tIns="25400" rIns="25400" bIns="25400" anchor="ctr"/>
          <a:lstStyle/>
          <a:p>
            <a:pPr>
              <a:defRPr sz="3200"/>
            </a:pPr>
            <a:endParaRPr sz="1600"/>
          </a:p>
        </p:txBody>
      </p:sp>
      <p:sp>
        <p:nvSpPr>
          <p:cNvPr id="124" name="Shape 124"/>
          <p:cNvSpPr/>
          <p:nvPr/>
        </p:nvSpPr>
        <p:spPr>
          <a:xfrm flipH="1">
            <a:off x="2153704" y="2800958"/>
            <a:ext cx="1" cy="3359401"/>
          </a:xfrm>
          <a:prstGeom prst="line">
            <a:avLst/>
          </a:prstGeom>
          <a:ln w="12700">
            <a:solidFill>
              <a:srgbClr val="53585F"/>
            </a:solidFill>
            <a:miter lim="400000"/>
          </a:ln>
        </p:spPr>
        <p:txBody>
          <a:bodyPr lIns="25400" tIns="25400" rIns="25400" bIns="25400" anchor="ctr"/>
          <a:lstStyle/>
          <a:p>
            <a:pPr>
              <a:defRPr sz="3200"/>
            </a:pPr>
            <a:endParaRPr sz="1600"/>
          </a:p>
        </p:txBody>
      </p:sp>
      <p:sp>
        <p:nvSpPr>
          <p:cNvPr id="125" name="Shape 125"/>
          <p:cNvSpPr/>
          <p:nvPr/>
        </p:nvSpPr>
        <p:spPr>
          <a:xfrm>
            <a:off x="11750671" y="3253924"/>
            <a:ext cx="1" cy="3359401"/>
          </a:xfrm>
          <a:prstGeom prst="line">
            <a:avLst/>
          </a:prstGeom>
          <a:ln w="12700">
            <a:solidFill>
              <a:srgbClr val="53585F"/>
            </a:solidFill>
            <a:miter lim="400000"/>
          </a:ln>
        </p:spPr>
        <p:txBody>
          <a:bodyPr lIns="25400" tIns="25400" rIns="25400" bIns="25400" anchor="ctr"/>
          <a:lstStyle/>
          <a:p>
            <a:pPr>
              <a:defRPr sz="3200"/>
            </a:pPr>
            <a:endParaRPr sz="1600"/>
          </a:p>
        </p:txBody>
      </p:sp>
      <p:sp>
        <p:nvSpPr>
          <p:cNvPr id="126" name="Shape 126"/>
          <p:cNvSpPr/>
          <p:nvPr/>
        </p:nvSpPr>
        <p:spPr>
          <a:xfrm>
            <a:off x="9954610" y="4215064"/>
            <a:ext cx="1597579" cy="212083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2600">
                <a:latin typeface="Lato Light"/>
                <a:ea typeface="Lato Light"/>
                <a:cs typeface="Lato Light"/>
                <a:sym typeface="Lato Light"/>
              </a:defRPr>
            </a:lvl1pPr>
          </a:lstStyle>
          <a:p>
            <a:pPr algn="just">
              <a:lnSpc>
                <a:spcPct val="150000"/>
              </a:lnSpc>
            </a:pPr>
            <a:r>
              <a:rPr sz="1300" dirty="0">
                <a:latin typeface="+mn-lt"/>
              </a:rPr>
              <a:t>Hello friends this is a simple and easy to modify the slide which is a fashion trend of the template Glad you chose him I wish you a happy life</a:t>
            </a:r>
          </a:p>
        </p:txBody>
      </p:sp>
      <p:sp>
        <p:nvSpPr>
          <p:cNvPr id="127" name="Shape 127"/>
          <p:cNvSpPr/>
          <p:nvPr/>
        </p:nvSpPr>
        <p:spPr>
          <a:xfrm>
            <a:off x="556125" y="616281"/>
            <a:ext cx="1597579" cy="212083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defRPr sz="2600">
                <a:latin typeface="Lato Light"/>
                <a:ea typeface="Lato Light"/>
                <a:cs typeface="Lato Light"/>
                <a:sym typeface="Lato Light"/>
              </a:defRPr>
            </a:lvl1pPr>
          </a:lstStyle>
          <a:p>
            <a:pPr algn="just">
              <a:lnSpc>
                <a:spcPct val="150000"/>
              </a:lnSpc>
            </a:pPr>
            <a:r>
              <a:rPr sz="1300" dirty="0">
                <a:latin typeface="+mn-lt"/>
              </a:rPr>
              <a:t>Hello friends this is a simple and easy to modify the slide which is a fashion trend of the template Glad you chose him I wish you a happy life</a:t>
            </a:r>
          </a:p>
        </p:txBody>
      </p:sp>
      <p:sp>
        <p:nvSpPr>
          <p:cNvPr id="128" name="Shape 128"/>
          <p:cNvSpPr/>
          <p:nvPr/>
        </p:nvSpPr>
        <p:spPr>
          <a:xfrm>
            <a:off x="877808" y="2685663"/>
            <a:ext cx="1091646"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6000" cap="all" spc="300">
                <a:latin typeface="Lato Bold"/>
                <a:ea typeface="Lato Bold"/>
                <a:cs typeface="Lato Bold"/>
                <a:sym typeface="Lato Bold"/>
              </a:defRPr>
            </a:lvl1pPr>
          </a:lstStyle>
          <a:p>
            <a:r>
              <a:rPr sz="3000">
                <a:latin typeface="+mn-lt"/>
              </a:rPr>
              <a:t>FOUR</a:t>
            </a:r>
          </a:p>
        </p:txBody>
      </p:sp>
      <p:sp>
        <p:nvSpPr>
          <p:cNvPr id="129" name="Shape 129"/>
          <p:cNvSpPr/>
          <p:nvPr/>
        </p:nvSpPr>
        <p:spPr>
          <a:xfrm>
            <a:off x="10152016" y="3697430"/>
            <a:ext cx="1250342"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6000" cap="all" spc="300">
                <a:latin typeface="Lato Bold"/>
                <a:ea typeface="Lato Bold"/>
                <a:cs typeface="Lato Bold"/>
                <a:sym typeface="Lato Bold"/>
              </a:defRPr>
            </a:lvl1pPr>
          </a:lstStyle>
          <a:p>
            <a:r>
              <a:rPr sz="3000">
                <a:latin typeface="+mn-lt"/>
              </a:rPr>
              <a:t>HELLO</a:t>
            </a:r>
          </a:p>
        </p:txBody>
      </p:sp>
      <p:pic>
        <p:nvPicPr>
          <p:cNvPr id="7" name="Picture Placeholder 6">
            <a:extLst>
              <a:ext uri="{FF2B5EF4-FFF2-40B4-BE49-F238E27FC236}">
                <a16:creationId xmlns:a16="http://schemas.microsoft.com/office/drawing/2014/main" id="{6001FAB6-6213-4FCA-BFAE-DB6F0CA3D62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689" r="17689"/>
          <a:stretch>
            <a:fillRect/>
          </a:stretch>
        </p:blipFill>
        <p:spPr/>
      </p:pic>
      <p:pic>
        <p:nvPicPr>
          <p:cNvPr id="9" name="Picture Placeholder 8">
            <a:extLst>
              <a:ext uri="{FF2B5EF4-FFF2-40B4-BE49-F238E27FC236}">
                <a16:creationId xmlns:a16="http://schemas.microsoft.com/office/drawing/2014/main" id="{13A39856-01B4-4EFD-898D-863C0AE60A2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734" r="17734"/>
          <a:stretch>
            <a:fillRect/>
          </a:stretch>
        </p:blipFill>
        <p:spPr/>
      </p:pic>
      <p:pic>
        <p:nvPicPr>
          <p:cNvPr id="11" name="Picture Placeholder 10">
            <a:extLst>
              <a:ext uri="{FF2B5EF4-FFF2-40B4-BE49-F238E27FC236}">
                <a16:creationId xmlns:a16="http://schemas.microsoft.com/office/drawing/2014/main" id="{E059FAC3-A16B-40AF-9E3C-E43B6585F57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1784" r="11784"/>
          <a:stretch>
            <a:fillRect/>
          </a:stretch>
        </p:blipFill>
        <p:spPr/>
      </p:pic>
      <p:pic>
        <p:nvPicPr>
          <p:cNvPr id="13" name="Picture Placeholder 12">
            <a:extLst>
              <a:ext uri="{FF2B5EF4-FFF2-40B4-BE49-F238E27FC236}">
                <a16:creationId xmlns:a16="http://schemas.microsoft.com/office/drawing/2014/main" id="{E7CAEBE7-2DE8-446D-9226-73A87FD599E8}"/>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7703" r="1770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2941641" y="2483905"/>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r>
              <a:rPr sz="3000">
                <a:latin typeface="+mn-lt"/>
              </a:rPr>
              <a:t>title here</a:t>
            </a:r>
          </a:p>
        </p:txBody>
      </p:sp>
      <p:sp>
        <p:nvSpPr>
          <p:cNvPr id="134" name="Shape 134"/>
          <p:cNvSpPr/>
          <p:nvPr/>
        </p:nvSpPr>
        <p:spPr>
          <a:xfrm>
            <a:off x="909530" y="3023832"/>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35" name="Shape 135"/>
          <p:cNvSpPr/>
          <p:nvPr/>
        </p:nvSpPr>
        <p:spPr>
          <a:xfrm>
            <a:off x="2381894" y="5034774"/>
            <a:ext cx="2677022" cy="239846"/>
          </a:xfrm>
          <a:prstGeom prst="rect">
            <a:avLst/>
          </a:prstGeom>
          <a:solidFill>
            <a:srgbClr val="000000"/>
          </a:solidFill>
          <a:ln w="12700">
            <a:miter lim="400000"/>
          </a:ln>
        </p:spPr>
        <p:txBody>
          <a:bodyPr lIns="25400" tIns="25400" rIns="25400" bIns="25400" anchor="ctr"/>
          <a:lstStyle/>
          <a:p>
            <a:pPr>
              <a:defRPr sz="3200">
                <a:solidFill>
                  <a:srgbClr val="FFFFFF"/>
                </a:solidFill>
              </a:defRPr>
            </a:pPr>
            <a:endParaRPr sz="1600"/>
          </a:p>
        </p:txBody>
      </p:sp>
      <p:pic>
        <p:nvPicPr>
          <p:cNvPr id="4" name="Picture Placeholder 3">
            <a:extLst>
              <a:ext uri="{FF2B5EF4-FFF2-40B4-BE49-F238E27FC236}">
                <a16:creationId xmlns:a16="http://schemas.microsoft.com/office/drawing/2014/main" id="{A3A8B99A-1325-4714-BB3F-05F78B2FD2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61" r="19761"/>
          <a:stretch>
            <a:fillRect/>
          </a:stretch>
        </p:blipFill>
        <p:spPr/>
      </p:pic>
      <p:sp>
        <p:nvSpPr>
          <p:cNvPr id="10" name="Shape 144"/>
          <p:cNvSpPr/>
          <p:nvPr/>
        </p:nvSpPr>
        <p:spPr>
          <a:xfrm>
            <a:off x="2521679" y="5061740"/>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F4C73C8-F507-4065-AA6B-7DFEEDEC1AC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61" r="19761"/>
          <a:stretch>
            <a:fillRect/>
          </a:stretch>
        </p:blipFill>
        <p:spPr/>
      </p:pic>
      <p:sp>
        <p:nvSpPr>
          <p:cNvPr id="11" name="Shape 133">
            <a:extLst>
              <a:ext uri="{FF2B5EF4-FFF2-40B4-BE49-F238E27FC236}">
                <a16:creationId xmlns:a16="http://schemas.microsoft.com/office/drawing/2014/main" id="{AF8A4A72-4758-406A-BB10-4B5729C4FF64}"/>
              </a:ext>
            </a:extLst>
          </p:cNvPr>
          <p:cNvSpPr/>
          <p:nvPr/>
        </p:nvSpPr>
        <p:spPr>
          <a:xfrm>
            <a:off x="8517982" y="2483905"/>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2" name="Shape 134">
            <a:extLst>
              <a:ext uri="{FF2B5EF4-FFF2-40B4-BE49-F238E27FC236}">
                <a16:creationId xmlns:a16="http://schemas.microsoft.com/office/drawing/2014/main" id="{01BF5947-E910-4D7A-9553-95F6F150AED3}"/>
              </a:ext>
            </a:extLst>
          </p:cNvPr>
          <p:cNvSpPr/>
          <p:nvPr/>
        </p:nvSpPr>
        <p:spPr>
          <a:xfrm>
            <a:off x="6485871" y="3023832"/>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3" name="Shape 135">
            <a:extLst>
              <a:ext uri="{FF2B5EF4-FFF2-40B4-BE49-F238E27FC236}">
                <a16:creationId xmlns:a16="http://schemas.microsoft.com/office/drawing/2014/main" id="{49A43C2E-B58B-4A98-B7C6-F3695A3F275D}"/>
              </a:ext>
            </a:extLst>
          </p:cNvPr>
          <p:cNvSpPr/>
          <p:nvPr/>
        </p:nvSpPr>
        <p:spPr>
          <a:xfrm>
            <a:off x="7958235" y="5034774"/>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4" name="Shape 144">
            <a:extLst>
              <a:ext uri="{FF2B5EF4-FFF2-40B4-BE49-F238E27FC236}">
                <a16:creationId xmlns:a16="http://schemas.microsoft.com/office/drawing/2014/main" id="{178C2B53-5AC7-4096-903A-F80E180EBE79}"/>
              </a:ext>
            </a:extLst>
          </p:cNvPr>
          <p:cNvSpPr/>
          <p:nvPr/>
        </p:nvSpPr>
        <p:spPr>
          <a:xfrm>
            <a:off x="8098020" y="5061740"/>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2217193" y="5682819"/>
            <a:ext cx="7757615" cy="51539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a:t>
            </a:r>
          </a:p>
        </p:txBody>
      </p:sp>
      <p:sp>
        <p:nvSpPr>
          <p:cNvPr id="153" name="Shape 153"/>
          <p:cNvSpPr/>
          <p:nvPr/>
        </p:nvSpPr>
        <p:spPr>
          <a:xfrm>
            <a:off x="4628451" y="429806"/>
            <a:ext cx="2935099"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Bold"/>
                <a:ea typeface="Lato Bold"/>
                <a:cs typeface="Lato Bold"/>
                <a:sym typeface="Lato Bold"/>
              </a:defRPr>
            </a:lvl1pPr>
          </a:lstStyle>
          <a:p>
            <a:r>
              <a:rPr sz="3000">
                <a:latin typeface="+mn-lt"/>
              </a:rPr>
              <a:t>LAYOUT slides</a:t>
            </a:r>
          </a:p>
        </p:txBody>
      </p:sp>
      <p:pic>
        <p:nvPicPr>
          <p:cNvPr id="8" name="Picture Placeholder 7">
            <a:extLst>
              <a:ext uri="{FF2B5EF4-FFF2-40B4-BE49-F238E27FC236}">
                <a16:creationId xmlns:a16="http://schemas.microsoft.com/office/drawing/2014/main" id="{3F4119E4-C33C-4836-82CF-98E9C2FC834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251" r="24251"/>
          <a:stretch>
            <a:fillRect/>
          </a:stretch>
        </p:blipFill>
        <p:spPr/>
      </p:pic>
      <p:pic>
        <p:nvPicPr>
          <p:cNvPr id="10" name="Picture Placeholder 9">
            <a:extLst>
              <a:ext uri="{FF2B5EF4-FFF2-40B4-BE49-F238E27FC236}">
                <a16:creationId xmlns:a16="http://schemas.microsoft.com/office/drawing/2014/main" id="{E514DFF2-6FF6-452A-8438-56305245E1A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4266" r="24266"/>
          <a:stretch>
            <a:fillRect/>
          </a:stretch>
        </p:blipFill>
        <p:spPr/>
      </p:pic>
      <p:pic>
        <p:nvPicPr>
          <p:cNvPr id="12" name="Picture Placeholder 11">
            <a:extLst>
              <a:ext uri="{FF2B5EF4-FFF2-40B4-BE49-F238E27FC236}">
                <a16:creationId xmlns:a16="http://schemas.microsoft.com/office/drawing/2014/main" id="{8004D594-209A-42D8-9661-39178B832645}"/>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4162" r="24162"/>
          <a:stretch>
            <a:fillRect/>
          </a:stretch>
        </p:blipFill>
        <p:spPr/>
      </p:pic>
      <p:pic>
        <p:nvPicPr>
          <p:cNvPr id="14" name="Picture Placeholder 13">
            <a:extLst>
              <a:ext uri="{FF2B5EF4-FFF2-40B4-BE49-F238E27FC236}">
                <a16:creationId xmlns:a16="http://schemas.microsoft.com/office/drawing/2014/main" id="{873C11B6-E320-4F1A-AAC1-E0F24BCCEFC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4266" r="24266"/>
          <a:stretch>
            <a:fillRect/>
          </a:stretch>
        </p:blipFill>
        <p:spPr/>
      </p:pic>
      <p:pic>
        <p:nvPicPr>
          <p:cNvPr id="16" name="Picture Placeholder 15">
            <a:extLst>
              <a:ext uri="{FF2B5EF4-FFF2-40B4-BE49-F238E27FC236}">
                <a16:creationId xmlns:a16="http://schemas.microsoft.com/office/drawing/2014/main" id="{1B201961-48C2-4C3C-9619-A7C13CBC8CE0}"/>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24251" r="2425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rot="1800000">
            <a:off x="4471586" y="528252"/>
            <a:ext cx="3248829" cy="3751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12700">
            <a:solidFill>
              <a:srgbClr val="C9C3BA"/>
            </a:solidFill>
            <a:miter lim="400000"/>
          </a:ln>
        </p:spPr>
        <p:txBody>
          <a:bodyPr lIns="25400" tIns="25400" rIns="25400" bIns="25400" anchor="ctr"/>
          <a:lstStyle/>
          <a:p>
            <a:pPr>
              <a:defRPr sz="4400">
                <a:solidFill>
                  <a:srgbClr val="FFFFFF"/>
                </a:solidFill>
                <a:effectLst>
                  <a:outerShdw blurRad="25400" dist="33948" dir="2700000" rotWithShape="0">
                    <a:srgbClr val="3B3936"/>
                  </a:outerShdw>
                </a:effectLst>
                <a:latin typeface="Palatino"/>
                <a:ea typeface="Palatino"/>
                <a:cs typeface="Palatino"/>
                <a:sym typeface="Palatino"/>
              </a:defRPr>
            </a:pPr>
            <a:endParaRPr sz="2200"/>
          </a:p>
        </p:txBody>
      </p:sp>
      <p:pic>
        <p:nvPicPr>
          <p:cNvPr id="4" name="Picture Placeholder 3">
            <a:extLst>
              <a:ext uri="{FF2B5EF4-FFF2-40B4-BE49-F238E27FC236}">
                <a16:creationId xmlns:a16="http://schemas.microsoft.com/office/drawing/2014/main" id="{B5229D0E-106E-4BD2-A037-FE70D66146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271" r="21271"/>
          <a:stretch>
            <a:fillRect/>
          </a:stretch>
        </p:blipFill>
        <p:spPr/>
      </p:pic>
      <p:sp>
        <p:nvSpPr>
          <p:cNvPr id="10" name="Shape 42">
            <a:extLst>
              <a:ext uri="{FF2B5EF4-FFF2-40B4-BE49-F238E27FC236}">
                <a16:creationId xmlns:a16="http://schemas.microsoft.com/office/drawing/2014/main" id="{8696EE99-4DE8-4F9F-8C57-7DF5A6EC4BE4}"/>
              </a:ext>
            </a:extLst>
          </p:cNvPr>
          <p:cNvSpPr/>
          <p:nvPr/>
        </p:nvSpPr>
        <p:spPr>
          <a:xfrm>
            <a:off x="4073011" y="4503483"/>
            <a:ext cx="4045979" cy="32060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500" cap="all" spc="700">
                <a:latin typeface="Lato Regular"/>
                <a:ea typeface="Lato Regular"/>
                <a:cs typeface="Lato Regular"/>
                <a:sym typeface="Lato Regular"/>
              </a:defRPr>
            </a:lvl1pPr>
          </a:lstStyle>
          <a:p>
            <a:r>
              <a:rPr sz="1750" dirty="0">
                <a:solidFill>
                  <a:schemeClr val="tx1"/>
                </a:solidFill>
                <a:latin typeface="+mn-lt"/>
              </a:rPr>
              <a:t>PowerPoint Template</a:t>
            </a:r>
          </a:p>
        </p:txBody>
      </p:sp>
      <p:sp>
        <p:nvSpPr>
          <p:cNvPr id="11" name="Rectangle 10">
            <a:extLst>
              <a:ext uri="{FF2B5EF4-FFF2-40B4-BE49-F238E27FC236}">
                <a16:creationId xmlns:a16="http://schemas.microsoft.com/office/drawing/2014/main" id="{D0E814FF-00F4-49AD-9E61-51F48E41D214}"/>
              </a:ext>
            </a:extLst>
          </p:cNvPr>
          <p:cNvSpPr/>
          <p:nvPr/>
        </p:nvSpPr>
        <p:spPr>
          <a:xfrm>
            <a:off x="856937" y="5018629"/>
            <a:ext cx="10478125" cy="893771"/>
          </a:xfrm>
          <a:prstGeom prst="rect">
            <a:avLst/>
          </a:prstGeom>
        </p:spPr>
        <p:txBody>
          <a:bodyPr wrap="square">
            <a:spAutoFit/>
          </a:bodyPr>
          <a:lstStyle/>
          <a:p>
            <a:pPr>
              <a:lnSpc>
                <a:spcPct val="200000"/>
              </a:lnSpc>
            </a:pPr>
            <a:r>
              <a:rPr lang="en-US" sz="1400" dirty="0">
                <a:solidFill>
                  <a:schemeClr val="bg1">
                    <a:lumMod val="50000"/>
                  </a:schemeClr>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6361C14-874C-47BA-9061-68A407E8538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202" name="Shape 202"/>
          <p:cNvSpPr/>
          <p:nvPr/>
        </p:nvSpPr>
        <p:spPr>
          <a:xfrm>
            <a:off x="4817599" y="-4235"/>
            <a:ext cx="7373541" cy="6868319"/>
          </a:xfrm>
          <a:custGeom>
            <a:avLst/>
            <a:gdLst/>
            <a:ahLst/>
            <a:cxnLst>
              <a:cxn ang="0">
                <a:pos x="wd2" y="hd2"/>
              </a:cxn>
              <a:cxn ang="5400000">
                <a:pos x="wd2" y="hd2"/>
              </a:cxn>
              <a:cxn ang="10800000">
                <a:pos x="wd2" y="hd2"/>
              </a:cxn>
              <a:cxn ang="16200000">
                <a:pos x="wd2" y="hd2"/>
              </a:cxn>
            </a:cxnLst>
            <a:rect l="0" t="0" r="r" b="b"/>
            <a:pathLst>
              <a:path w="21600" h="21600" extrusionOk="0">
                <a:moveTo>
                  <a:pt x="8197" y="0"/>
                </a:moveTo>
                <a:lnTo>
                  <a:pt x="21600" y="0"/>
                </a:lnTo>
                <a:lnTo>
                  <a:pt x="21600" y="21594"/>
                </a:lnTo>
                <a:lnTo>
                  <a:pt x="0" y="21600"/>
                </a:lnTo>
                <a:lnTo>
                  <a:pt x="8197" y="0"/>
                </a:lnTo>
                <a:close/>
              </a:path>
            </a:pathLst>
          </a:custGeom>
          <a:solidFill>
            <a:srgbClr val="000000">
              <a:alpha val="60000"/>
            </a:srgbClr>
          </a:solidFill>
          <a:ln w="12700">
            <a:solidFill>
              <a:srgbClr val="000000">
                <a:alpha val="60000"/>
              </a:srgbClr>
            </a:solidFill>
            <a:miter lim="400000"/>
          </a:ln>
        </p:spPr>
        <p:txBody>
          <a:bodyPr lIns="25400" tIns="25400" rIns="25400" bIns="25400" anchor="ctr"/>
          <a:lstStyle/>
          <a:p>
            <a:pPr>
              <a:defRPr sz="3200">
                <a:solidFill>
                  <a:srgbClr val="FFFFFF"/>
                </a:solidFill>
              </a:defRPr>
            </a:pPr>
            <a:endParaRPr sz="1600"/>
          </a:p>
        </p:txBody>
      </p:sp>
      <p:sp>
        <p:nvSpPr>
          <p:cNvPr id="10" name="Shape 133">
            <a:extLst>
              <a:ext uri="{FF2B5EF4-FFF2-40B4-BE49-F238E27FC236}">
                <a16:creationId xmlns:a16="http://schemas.microsoft.com/office/drawing/2014/main" id="{9575CDA6-481C-4773-9092-4977871B9481}"/>
              </a:ext>
            </a:extLst>
          </p:cNvPr>
          <p:cNvSpPr/>
          <p:nvPr/>
        </p:nvSpPr>
        <p:spPr>
          <a:xfrm>
            <a:off x="8517982" y="2483905"/>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solidFill>
                  <a:schemeClr val="bg1"/>
                </a:solidFill>
                <a:latin typeface="+mn-lt"/>
              </a:rPr>
              <a:t>title here</a:t>
            </a:r>
          </a:p>
        </p:txBody>
      </p:sp>
      <p:sp>
        <p:nvSpPr>
          <p:cNvPr id="11" name="Shape 134">
            <a:extLst>
              <a:ext uri="{FF2B5EF4-FFF2-40B4-BE49-F238E27FC236}">
                <a16:creationId xmlns:a16="http://schemas.microsoft.com/office/drawing/2014/main" id="{FB1497A5-1D2E-43B2-90C3-F21BC3726460}"/>
              </a:ext>
            </a:extLst>
          </p:cNvPr>
          <p:cNvSpPr/>
          <p:nvPr/>
        </p:nvSpPr>
        <p:spPr>
          <a:xfrm>
            <a:off x="6485871" y="3023832"/>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solidFill>
                  <a:schemeClr val="bg1"/>
                </a:solidFill>
                <a:latin typeface="+mn-lt"/>
              </a:rPr>
              <a:t>Hello XX is a company engaged in  electronic products trading </a:t>
            </a:r>
            <a:r>
              <a:rPr sz="1300" dirty="0" err="1">
                <a:solidFill>
                  <a:schemeClr val="bg1"/>
                </a:solidFill>
                <a:latin typeface="+mn-lt"/>
              </a:rPr>
              <a:t>company.System</a:t>
            </a:r>
            <a:r>
              <a:rPr sz="1300" dirty="0">
                <a:solidFill>
                  <a:schemeClr val="bg1"/>
                </a:solidFill>
                <a:latin typeface="+mn-lt"/>
              </a:rPr>
              <a:t> is constantly being improved  relying on science and technology, continuously improve the technology content of </a:t>
            </a:r>
          </a:p>
        </p:txBody>
      </p:sp>
      <p:sp>
        <p:nvSpPr>
          <p:cNvPr id="12" name="Shape 135">
            <a:extLst>
              <a:ext uri="{FF2B5EF4-FFF2-40B4-BE49-F238E27FC236}">
                <a16:creationId xmlns:a16="http://schemas.microsoft.com/office/drawing/2014/main" id="{61EDCC66-AF80-4449-AA78-9E02023E6794}"/>
              </a:ext>
            </a:extLst>
          </p:cNvPr>
          <p:cNvSpPr/>
          <p:nvPr/>
        </p:nvSpPr>
        <p:spPr>
          <a:xfrm>
            <a:off x="7958235" y="5034774"/>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solidFill>
                <a:schemeClr val="bg1"/>
              </a:solidFill>
            </a:endParaRPr>
          </a:p>
        </p:txBody>
      </p:sp>
      <p:sp>
        <p:nvSpPr>
          <p:cNvPr id="13" name="Shape 144">
            <a:extLst>
              <a:ext uri="{FF2B5EF4-FFF2-40B4-BE49-F238E27FC236}">
                <a16:creationId xmlns:a16="http://schemas.microsoft.com/office/drawing/2014/main" id="{762B1178-FF09-49BF-BB1D-F33C107F10F5}"/>
              </a:ext>
            </a:extLst>
          </p:cNvPr>
          <p:cNvSpPr/>
          <p:nvPr/>
        </p:nvSpPr>
        <p:spPr>
          <a:xfrm>
            <a:off x="8098020" y="5061740"/>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solidFill>
                  <a:schemeClr val="bg1"/>
                </a:solidFill>
                <a:latin typeface="+mn-lt"/>
              </a:rPr>
              <a:t>POWERPOINT TEMPLATE</a:t>
            </a:r>
            <a:endParaRPr sz="9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4916190" y="531406"/>
            <a:ext cx="235962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Bold"/>
                <a:ea typeface="Lato Bold"/>
                <a:cs typeface="Lato Bold"/>
                <a:sym typeface="Lato Bold"/>
              </a:defRPr>
            </a:lvl1pPr>
          </a:lstStyle>
          <a:p>
            <a:r>
              <a:rPr sz="3000">
                <a:latin typeface="+mn-lt"/>
              </a:rPr>
              <a:t>TEXT slides</a:t>
            </a:r>
          </a:p>
        </p:txBody>
      </p:sp>
      <p:sp>
        <p:nvSpPr>
          <p:cNvPr id="210" name="Shape 210"/>
          <p:cNvSpPr/>
          <p:nvPr/>
        </p:nvSpPr>
        <p:spPr>
          <a:xfrm>
            <a:off x="742263" y="1796798"/>
            <a:ext cx="10477501" cy="75546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dirty="0">
                <a:solidFill>
                  <a:schemeClr val="bg1">
                    <a:lumMod val="50000"/>
                  </a:schemeClr>
                </a:solidFill>
                <a:latin typeface="+mn-lt"/>
              </a:rPr>
              <a:t>Hello XX is a company engaged in  electronic products trading </a:t>
            </a:r>
            <a:r>
              <a:rPr sz="1300" dirty="0" err="1">
                <a:solidFill>
                  <a:schemeClr val="bg1">
                    <a:lumMod val="50000"/>
                  </a:schemeClr>
                </a:solidFill>
                <a:latin typeface="+mn-lt"/>
              </a:rPr>
              <a:t>company.System</a:t>
            </a:r>
            <a:r>
              <a:rPr sz="1300" dirty="0">
                <a:solidFill>
                  <a:schemeClr val="bg1">
                    <a:lumMod val="50000"/>
                  </a:schemeClr>
                </a:solidFill>
                <a:latin typeface="+mn-lt"/>
              </a:rPr>
              <a:t>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1" name="Shape 211"/>
          <p:cNvSpPr/>
          <p:nvPr/>
        </p:nvSpPr>
        <p:spPr>
          <a:xfrm>
            <a:off x="742263" y="2979309"/>
            <a:ext cx="10477501" cy="75546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mn-lt"/>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2" name="Shape 212"/>
          <p:cNvSpPr/>
          <p:nvPr/>
        </p:nvSpPr>
        <p:spPr>
          <a:xfrm>
            <a:off x="742263" y="4161820"/>
            <a:ext cx="10477501" cy="75546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mn-lt"/>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3" name="Shape 213"/>
          <p:cNvSpPr/>
          <p:nvPr/>
        </p:nvSpPr>
        <p:spPr>
          <a:xfrm>
            <a:off x="742263" y="5344331"/>
            <a:ext cx="10477501" cy="75546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mn-lt"/>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27C9A27-85A8-4172-B2B3-BD812F8FB7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8" r="20378"/>
          <a:stretch>
            <a:fillRect/>
          </a:stretch>
        </p:blipFill>
        <p:spPr/>
      </p:pic>
      <p:sp>
        <p:nvSpPr>
          <p:cNvPr id="14" name="Shape 133">
            <a:extLst>
              <a:ext uri="{FF2B5EF4-FFF2-40B4-BE49-F238E27FC236}">
                <a16:creationId xmlns:a16="http://schemas.microsoft.com/office/drawing/2014/main" id="{DD0C511F-8DBE-4F8F-9F57-6AA4360C8AD0}"/>
              </a:ext>
            </a:extLst>
          </p:cNvPr>
          <p:cNvSpPr/>
          <p:nvPr/>
        </p:nvSpPr>
        <p:spPr>
          <a:xfrm>
            <a:off x="8517982" y="2483905"/>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5" name="Shape 134">
            <a:extLst>
              <a:ext uri="{FF2B5EF4-FFF2-40B4-BE49-F238E27FC236}">
                <a16:creationId xmlns:a16="http://schemas.microsoft.com/office/drawing/2014/main" id="{1F17AEE9-1BFC-4349-81DF-C48FC43EA320}"/>
              </a:ext>
            </a:extLst>
          </p:cNvPr>
          <p:cNvSpPr/>
          <p:nvPr/>
        </p:nvSpPr>
        <p:spPr>
          <a:xfrm>
            <a:off x="6485871" y="3023832"/>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6" name="Shape 135">
            <a:extLst>
              <a:ext uri="{FF2B5EF4-FFF2-40B4-BE49-F238E27FC236}">
                <a16:creationId xmlns:a16="http://schemas.microsoft.com/office/drawing/2014/main" id="{794114AD-8FE5-44C0-9666-E43E1D1DB32E}"/>
              </a:ext>
            </a:extLst>
          </p:cNvPr>
          <p:cNvSpPr/>
          <p:nvPr/>
        </p:nvSpPr>
        <p:spPr>
          <a:xfrm>
            <a:off x="7958235" y="5034774"/>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7" name="Shape 144">
            <a:extLst>
              <a:ext uri="{FF2B5EF4-FFF2-40B4-BE49-F238E27FC236}">
                <a16:creationId xmlns:a16="http://schemas.microsoft.com/office/drawing/2014/main" id="{737E68B1-3093-413D-835A-EFDD91910E06}"/>
              </a:ext>
            </a:extLst>
          </p:cNvPr>
          <p:cNvSpPr/>
          <p:nvPr/>
        </p:nvSpPr>
        <p:spPr>
          <a:xfrm>
            <a:off x="8098020" y="5061740"/>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DABF9F8-964E-4FBB-8698-FD0A79A74DF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715" b="9715"/>
          <a:stretch>
            <a:fillRect/>
          </a:stretch>
        </p:blipFill>
        <p:spPr/>
      </p:pic>
      <p:sp>
        <p:nvSpPr>
          <p:cNvPr id="13" name="Shape 133">
            <a:extLst>
              <a:ext uri="{FF2B5EF4-FFF2-40B4-BE49-F238E27FC236}">
                <a16:creationId xmlns:a16="http://schemas.microsoft.com/office/drawing/2014/main" id="{AE1D0E9E-7937-4237-BFB8-B11A68697028}"/>
              </a:ext>
            </a:extLst>
          </p:cNvPr>
          <p:cNvSpPr/>
          <p:nvPr/>
        </p:nvSpPr>
        <p:spPr>
          <a:xfrm>
            <a:off x="3046572" y="2091226"/>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4" name="Shape 134">
            <a:extLst>
              <a:ext uri="{FF2B5EF4-FFF2-40B4-BE49-F238E27FC236}">
                <a16:creationId xmlns:a16="http://schemas.microsoft.com/office/drawing/2014/main" id="{8608D5FF-A9FF-4B58-99E4-523975AFDE4B}"/>
              </a:ext>
            </a:extLst>
          </p:cNvPr>
          <p:cNvSpPr/>
          <p:nvPr/>
        </p:nvSpPr>
        <p:spPr>
          <a:xfrm>
            <a:off x="1014461" y="2631153"/>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5" name="Shape 135">
            <a:extLst>
              <a:ext uri="{FF2B5EF4-FFF2-40B4-BE49-F238E27FC236}">
                <a16:creationId xmlns:a16="http://schemas.microsoft.com/office/drawing/2014/main" id="{6045D2C3-7150-490A-B41F-3CCDBDC272A4}"/>
              </a:ext>
            </a:extLst>
          </p:cNvPr>
          <p:cNvSpPr/>
          <p:nvPr/>
        </p:nvSpPr>
        <p:spPr>
          <a:xfrm>
            <a:off x="2486825" y="4642095"/>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6" name="Shape 144">
            <a:extLst>
              <a:ext uri="{FF2B5EF4-FFF2-40B4-BE49-F238E27FC236}">
                <a16:creationId xmlns:a16="http://schemas.microsoft.com/office/drawing/2014/main" id="{488A5D9E-FE32-41A0-9C1A-F1AF70FA36EA}"/>
              </a:ext>
            </a:extLst>
          </p:cNvPr>
          <p:cNvSpPr/>
          <p:nvPr/>
        </p:nvSpPr>
        <p:spPr>
          <a:xfrm>
            <a:off x="2626610" y="4669061"/>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4729774" y="932389"/>
            <a:ext cx="2732452" cy="2732452"/>
          </a:xfrm>
          <a:prstGeom prst="rect">
            <a:avLst/>
          </a:prstGeom>
          <a:ln w="12700">
            <a:solidFill>
              <a:srgbClr val="A6AAA9"/>
            </a:solidFill>
            <a:miter lim="400000"/>
          </a:ln>
        </p:spPr>
        <p:txBody>
          <a:bodyPr lIns="25400" tIns="25400" rIns="25400" bIns="25400" anchor="ctr"/>
          <a:lstStyle/>
          <a:p>
            <a:pPr>
              <a:defRPr sz="3200">
                <a:solidFill>
                  <a:srgbClr val="FFFFFF"/>
                </a:solidFill>
              </a:defRPr>
            </a:pPr>
            <a:endParaRPr sz="1600"/>
          </a:p>
        </p:txBody>
      </p:sp>
      <p:sp>
        <p:nvSpPr>
          <p:cNvPr id="42" name="Shape 42"/>
          <p:cNvSpPr/>
          <p:nvPr/>
        </p:nvSpPr>
        <p:spPr>
          <a:xfrm>
            <a:off x="4073011" y="4503483"/>
            <a:ext cx="4045979" cy="32060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500" cap="all" spc="700">
                <a:latin typeface="Lato Regular"/>
                <a:ea typeface="Lato Regular"/>
                <a:cs typeface="Lato Regular"/>
                <a:sym typeface="Lato Regular"/>
              </a:defRPr>
            </a:lvl1pPr>
          </a:lstStyle>
          <a:p>
            <a:r>
              <a:rPr sz="1750" dirty="0">
                <a:solidFill>
                  <a:schemeClr val="tx1"/>
                </a:solidFill>
                <a:latin typeface="+mn-lt"/>
              </a:rPr>
              <a:t>PowerPoint Template</a:t>
            </a:r>
          </a:p>
        </p:txBody>
      </p:sp>
      <p:pic>
        <p:nvPicPr>
          <p:cNvPr id="8" name="Picture Placeholder 7">
            <a:extLst>
              <a:ext uri="{FF2B5EF4-FFF2-40B4-BE49-F238E27FC236}">
                <a16:creationId xmlns:a16="http://schemas.microsoft.com/office/drawing/2014/main" id="{17E090E5-DED4-4830-8D90-1C62FB449B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sp>
        <p:nvSpPr>
          <p:cNvPr id="14" name="Rectangle 13">
            <a:extLst>
              <a:ext uri="{FF2B5EF4-FFF2-40B4-BE49-F238E27FC236}">
                <a16:creationId xmlns:a16="http://schemas.microsoft.com/office/drawing/2014/main" id="{039F2D74-4AD5-4624-A506-AFC19491BBC9}"/>
              </a:ext>
            </a:extLst>
          </p:cNvPr>
          <p:cNvSpPr/>
          <p:nvPr/>
        </p:nvSpPr>
        <p:spPr>
          <a:xfrm>
            <a:off x="856937" y="5018629"/>
            <a:ext cx="10478125" cy="893771"/>
          </a:xfrm>
          <a:prstGeom prst="rect">
            <a:avLst/>
          </a:prstGeom>
        </p:spPr>
        <p:txBody>
          <a:bodyPr wrap="square">
            <a:spAutoFit/>
          </a:bodyPr>
          <a:lstStyle/>
          <a:p>
            <a:pPr>
              <a:lnSpc>
                <a:spcPct val="200000"/>
              </a:lnSpc>
            </a:pPr>
            <a:r>
              <a:rPr lang="en-US" sz="1400" dirty="0">
                <a:solidFill>
                  <a:schemeClr val="bg1">
                    <a:lumMod val="50000"/>
                  </a:schemeClr>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01BA8B8-B03B-497C-B3FC-60AA50B0323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57" b="6357"/>
          <a:stretch>
            <a:fillRect/>
          </a:stretch>
        </p:blipFill>
        <p:spPr/>
      </p:pic>
      <p:pic>
        <p:nvPicPr>
          <p:cNvPr id="5" name="Picture Placeholder 4">
            <a:extLst>
              <a:ext uri="{FF2B5EF4-FFF2-40B4-BE49-F238E27FC236}">
                <a16:creationId xmlns:a16="http://schemas.microsoft.com/office/drawing/2014/main" id="{44A0E450-46F3-4446-B2CA-C83B8006FF5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267" r="19267"/>
          <a:stretch>
            <a:fillRect/>
          </a:stretch>
        </p:blipFill>
        <p:spPr/>
      </p:pic>
      <p:sp>
        <p:nvSpPr>
          <p:cNvPr id="14" name="Shape 133">
            <a:extLst>
              <a:ext uri="{FF2B5EF4-FFF2-40B4-BE49-F238E27FC236}">
                <a16:creationId xmlns:a16="http://schemas.microsoft.com/office/drawing/2014/main" id="{C99D4D8D-7402-4964-8C94-731C239478A4}"/>
              </a:ext>
            </a:extLst>
          </p:cNvPr>
          <p:cNvSpPr/>
          <p:nvPr/>
        </p:nvSpPr>
        <p:spPr>
          <a:xfrm>
            <a:off x="2584848" y="848322"/>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5" name="Shape 134">
            <a:extLst>
              <a:ext uri="{FF2B5EF4-FFF2-40B4-BE49-F238E27FC236}">
                <a16:creationId xmlns:a16="http://schemas.microsoft.com/office/drawing/2014/main" id="{0E7A62E1-468B-4EAD-B38D-EAE4CDE3F893}"/>
              </a:ext>
            </a:extLst>
          </p:cNvPr>
          <p:cNvSpPr/>
          <p:nvPr/>
        </p:nvSpPr>
        <p:spPr>
          <a:xfrm>
            <a:off x="552737" y="1388249"/>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6" name="Shape 135">
            <a:extLst>
              <a:ext uri="{FF2B5EF4-FFF2-40B4-BE49-F238E27FC236}">
                <a16:creationId xmlns:a16="http://schemas.microsoft.com/office/drawing/2014/main" id="{BC25714A-A844-4712-AD7D-98547C6A556E}"/>
              </a:ext>
            </a:extLst>
          </p:cNvPr>
          <p:cNvSpPr/>
          <p:nvPr/>
        </p:nvSpPr>
        <p:spPr>
          <a:xfrm>
            <a:off x="2025101" y="3399191"/>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7" name="Shape 144">
            <a:extLst>
              <a:ext uri="{FF2B5EF4-FFF2-40B4-BE49-F238E27FC236}">
                <a16:creationId xmlns:a16="http://schemas.microsoft.com/office/drawing/2014/main" id="{D0052DF5-5FDD-4E47-844A-CB86C56488C0}"/>
              </a:ext>
            </a:extLst>
          </p:cNvPr>
          <p:cNvSpPr/>
          <p:nvPr/>
        </p:nvSpPr>
        <p:spPr>
          <a:xfrm>
            <a:off x="2164886" y="3426157"/>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
        <p:nvSpPr>
          <p:cNvPr id="18" name="Shape 134">
            <a:extLst>
              <a:ext uri="{FF2B5EF4-FFF2-40B4-BE49-F238E27FC236}">
                <a16:creationId xmlns:a16="http://schemas.microsoft.com/office/drawing/2014/main" id="{CFFBB918-DD2F-4AAC-8F33-F027F5971540}"/>
              </a:ext>
            </a:extLst>
          </p:cNvPr>
          <p:cNvSpPr/>
          <p:nvPr/>
        </p:nvSpPr>
        <p:spPr>
          <a:xfrm>
            <a:off x="4032013" y="4447607"/>
            <a:ext cx="3686936" cy="159569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A92FAFF-CAE0-48D2-84C5-F0E7C0AD03D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9514" r="19514"/>
          <a:stretch>
            <a:fillRect/>
          </a:stretch>
        </p:blipFill>
        <p:spPr/>
      </p:pic>
      <p:pic>
        <p:nvPicPr>
          <p:cNvPr id="11" name="Picture Placeholder 10">
            <a:extLst>
              <a:ext uri="{FF2B5EF4-FFF2-40B4-BE49-F238E27FC236}">
                <a16:creationId xmlns:a16="http://schemas.microsoft.com/office/drawing/2014/main" id="{9092DAEE-4BC8-4D08-8D8C-C2272785C6C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6318" b="6318"/>
          <a:stretch>
            <a:fillRect/>
          </a:stretch>
        </p:blipFill>
        <p:spPr/>
      </p:pic>
      <p:sp>
        <p:nvSpPr>
          <p:cNvPr id="16" name="Shape 133">
            <a:extLst>
              <a:ext uri="{FF2B5EF4-FFF2-40B4-BE49-F238E27FC236}">
                <a16:creationId xmlns:a16="http://schemas.microsoft.com/office/drawing/2014/main" id="{0C2D3D43-4DA1-432C-B0B1-9698E96897DB}"/>
              </a:ext>
            </a:extLst>
          </p:cNvPr>
          <p:cNvSpPr/>
          <p:nvPr/>
        </p:nvSpPr>
        <p:spPr>
          <a:xfrm>
            <a:off x="9558032" y="819997"/>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7" name="Shape 134">
            <a:extLst>
              <a:ext uri="{FF2B5EF4-FFF2-40B4-BE49-F238E27FC236}">
                <a16:creationId xmlns:a16="http://schemas.microsoft.com/office/drawing/2014/main" id="{6D07BB95-7A53-4146-BA52-38E11D58A3F5}"/>
              </a:ext>
            </a:extLst>
          </p:cNvPr>
          <p:cNvSpPr/>
          <p:nvPr/>
        </p:nvSpPr>
        <p:spPr>
          <a:xfrm>
            <a:off x="7525921" y="1359924"/>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8" name="Shape 135">
            <a:extLst>
              <a:ext uri="{FF2B5EF4-FFF2-40B4-BE49-F238E27FC236}">
                <a16:creationId xmlns:a16="http://schemas.microsoft.com/office/drawing/2014/main" id="{F1E3EC1A-CC77-49FE-A6D5-76919AB3E3DE}"/>
              </a:ext>
            </a:extLst>
          </p:cNvPr>
          <p:cNvSpPr/>
          <p:nvPr/>
        </p:nvSpPr>
        <p:spPr>
          <a:xfrm>
            <a:off x="8998285" y="3370866"/>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9" name="Shape 144">
            <a:extLst>
              <a:ext uri="{FF2B5EF4-FFF2-40B4-BE49-F238E27FC236}">
                <a16:creationId xmlns:a16="http://schemas.microsoft.com/office/drawing/2014/main" id="{CA27843D-CAF4-4CB6-9FBE-3C24BCF56E53}"/>
              </a:ext>
            </a:extLst>
          </p:cNvPr>
          <p:cNvSpPr/>
          <p:nvPr/>
        </p:nvSpPr>
        <p:spPr>
          <a:xfrm>
            <a:off x="9138070" y="3397832"/>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
        <p:nvSpPr>
          <p:cNvPr id="22" name="Shape 134">
            <a:extLst>
              <a:ext uri="{FF2B5EF4-FFF2-40B4-BE49-F238E27FC236}">
                <a16:creationId xmlns:a16="http://schemas.microsoft.com/office/drawing/2014/main" id="{37C5BC59-3BC2-4F0C-BC13-6BD1FD197AD0}"/>
              </a:ext>
            </a:extLst>
          </p:cNvPr>
          <p:cNvSpPr/>
          <p:nvPr/>
        </p:nvSpPr>
        <p:spPr>
          <a:xfrm>
            <a:off x="4526521" y="4580884"/>
            <a:ext cx="3522903" cy="159569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1367155" y="-4928"/>
            <a:ext cx="9457691" cy="6867857"/>
          </a:xfrm>
          <a:custGeom>
            <a:avLst/>
            <a:gdLst/>
            <a:ahLst/>
            <a:cxnLst>
              <a:cxn ang="0">
                <a:pos x="wd2" y="hd2"/>
              </a:cxn>
              <a:cxn ang="5400000">
                <a:pos x="wd2" y="hd2"/>
              </a:cxn>
              <a:cxn ang="10800000">
                <a:pos x="wd2" y="hd2"/>
              </a:cxn>
              <a:cxn ang="16200000">
                <a:pos x="wd2" y="hd2"/>
              </a:cxn>
            </a:cxnLst>
            <a:rect l="0" t="0" r="r" b="b"/>
            <a:pathLst>
              <a:path w="21600" h="21600" extrusionOk="0">
                <a:moveTo>
                  <a:pt x="13629" y="18"/>
                </a:moveTo>
                <a:lnTo>
                  <a:pt x="10338" y="6365"/>
                </a:lnTo>
                <a:lnTo>
                  <a:pt x="21600" y="21600"/>
                </a:lnTo>
                <a:lnTo>
                  <a:pt x="7939" y="21591"/>
                </a:lnTo>
                <a:lnTo>
                  <a:pt x="11288" y="15221"/>
                </a:lnTo>
                <a:lnTo>
                  <a:pt x="0" y="0"/>
                </a:lnTo>
                <a:lnTo>
                  <a:pt x="13629" y="18"/>
                </a:lnTo>
                <a:close/>
              </a:path>
            </a:pathLst>
          </a:custGeom>
          <a:solidFill>
            <a:srgbClr val="FFFFFF"/>
          </a:solidFill>
          <a:ln w="12700">
            <a:miter lim="400000"/>
          </a:ln>
        </p:spPr>
        <p:txBody>
          <a:bodyPr lIns="25400" tIns="25400" rIns="25400" bIns="25400" anchor="ctr"/>
          <a:lstStyle/>
          <a:p>
            <a:pPr>
              <a:defRPr sz="3200"/>
            </a:pPr>
            <a:endParaRPr sz="1600"/>
          </a:p>
        </p:txBody>
      </p:sp>
      <p:pic>
        <p:nvPicPr>
          <p:cNvPr id="4" name="Picture Placeholder 3">
            <a:extLst>
              <a:ext uri="{FF2B5EF4-FFF2-40B4-BE49-F238E27FC236}">
                <a16:creationId xmlns:a16="http://schemas.microsoft.com/office/drawing/2014/main" id="{95656EBF-CDDE-487D-983C-6CF1ABC8EC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306" r="19306"/>
          <a:stretch>
            <a:fillRect/>
          </a:stretch>
        </p:blipFill>
        <p:spPr/>
      </p:pic>
      <p:sp>
        <p:nvSpPr>
          <p:cNvPr id="287" name="Shape 287"/>
          <p:cNvSpPr/>
          <p:nvPr/>
        </p:nvSpPr>
        <p:spPr>
          <a:xfrm>
            <a:off x="4834148" y="0"/>
            <a:ext cx="7357851" cy="6858426"/>
          </a:xfrm>
          <a:custGeom>
            <a:avLst/>
            <a:gdLst/>
            <a:ahLst/>
            <a:cxnLst>
              <a:cxn ang="0">
                <a:pos x="wd2" y="hd2"/>
              </a:cxn>
              <a:cxn ang="5400000">
                <a:pos x="wd2" y="hd2"/>
              </a:cxn>
              <a:cxn ang="10800000">
                <a:pos x="wd2" y="hd2"/>
              </a:cxn>
              <a:cxn ang="16200000">
                <a:pos x="wd2" y="hd2"/>
              </a:cxn>
            </a:cxnLst>
            <a:rect l="0" t="0" r="r" b="b"/>
            <a:pathLst>
              <a:path w="21600" h="21600" extrusionOk="0">
                <a:moveTo>
                  <a:pt x="4196" y="0"/>
                </a:moveTo>
                <a:lnTo>
                  <a:pt x="0" y="6371"/>
                </a:lnTo>
                <a:lnTo>
                  <a:pt x="14492" y="21600"/>
                </a:lnTo>
                <a:lnTo>
                  <a:pt x="21600" y="21599"/>
                </a:lnTo>
                <a:lnTo>
                  <a:pt x="21600" y="9"/>
                </a:lnTo>
                <a:lnTo>
                  <a:pt x="4196" y="0"/>
                </a:lnTo>
                <a:close/>
              </a:path>
            </a:pathLst>
          </a:custGeom>
          <a:solidFill>
            <a:srgbClr val="DCDEE0"/>
          </a:solidFill>
          <a:ln w="12700">
            <a:miter lim="400000"/>
          </a:ln>
        </p:spPr>
        <p:txBody>
          <a:bodyPr lIns="25400" tIns="25400" rIns="25400" bIns="25400" anchor="ctr"/>
          <a:lstStyle/>
          <a:p>
            <a:pPr>
              <a:defRPr sz="3200"/>
            </a:pPr>
            <a:endParaRPr sz="1600"/>
          </a:p>
        </p:txBody>
      </p:sp>
      <p:sp>
        <p:nvSpPr>
          <p:cNvPr id="13" name="Shape 133">
            <a:extLst>
              <a:ext uri="{FF2B5EF4-FFF2-40B4-BE49-F238E27FC236}">
                <a16:creationId xmlns:a16="http://schemas.microsoft.com/office/drawing/2014/main" id="{28F30024-384C-43B5-9032-C499DB1E9732}"/>
              </a:ext>
            </a:extLst>
          </p:cNvPr>
          <p:cNvSpPr/>
          <p:nvPr/>
        </p:nvSpPr>
        <p:spPr>
          <a:xfrm>
            <a:off x="9712838" y="265361"/>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4" name="Shape 134">
            <a:extLst>
              <a:ext uri="{FF2B5EF4-FFF2-40B4-BE49-F238E27FC236}">
                <a16:creationId xmlns:a16="http://schemas.microsoft.com/office/drawing/2014/main" id="{5ACDBE32-C7A2-4630-9670-69BABBD42DDF}"/>
              </a:ext>
            </a:extLst>
          </p:cNvPr>
          <p:cNvSpPr/>
          <p:nvPr/>
        </p:nvSpPr>
        <p:spPr>
          <a:xfrm>
            <a:off x="7680727" y="805288"/>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5" name="Shape 135">
            <a:extLst>
              <a:ext uri="{FF2B5EF4-FFF2-40B4-BE49-F238E27FC236}">
                <a16:creationId xmlns:a16="http://schemas.microsoft.com/office/drawing/2014/main" id="{FB15A30A-1BBA-4FB3-B76C-71325C60CCAF}"/>
              </a:ext>
            </a:extLst>
          </p:cNvPr>
          <p:cNvSpPr/>
          <p:nvPr/>
        </p:nvSpPr>
        <p:spPr>
          <a:xfrm>
            <a:off x="9153091" y="2816230"/>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6" name="Shape 144">
            <a:extLst>
              <a:ext uri="{FF2B5EF4-FFF2-40B4-BE49-F238E27FC236}">
                <a16:creationId xmlns:a16="http://schemas.microsoft.com/office/drawing/2014/main" id="{DDE12E32-E9F1-46B6-87F4-C64A7D9981E1}"/>
              </a:ext>
            </a:extLst>
          </p:cNvPr>
          <p:cNvSpPr/>
          <p:nvPr/>
        </p:nvSpPr>
        <p:spPr>
          <a:xfrm>
            <a:off x="9292876" y="2843196"/>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
        <p:nvSpPr>
          <p:cNvPr id="17" name="Shape 134">
            <a:extLst>
              <a:ext uri="{FF2B5EF4-FFF2-40B4-BE49-F238E27FC236}">
                <a16:creationId xmlns:a16="http://schemas.microsoft.com/office/drawing/2014/main" id="{B349096F-9EC7-4936-B863-8BDCAD182FB6}"/>
              </a:ext>
            </a:extLst>
          </p:cNvPr>
          <p:cNvSpPr/>
          <p:nvPr/>
        </p:nvSpPr>
        <p:spPr>
          <a:xfrm>
            <a:off x="7694135" y="3206269"/>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8A31BFC-FC50-458E-987B-A45491B220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039" r="4039"/>
          <a:stretch>
            <a:fillRect/>
          </a:stretch>
        </p:blipFill>
        <p:spPr/>
      </p:pic>
      <p:sp>
        <p:nvSpPr>
          <p:cNvPr id="16" name="Shape 133">
            <a:extLst>
              <a:ext uri="{FF2B5EF4-FFF2-40B4-BE49-F238E27FC236}">
                <a16:creationId xmlns:a16="http://schemas.microsoft.com/office/drawing/2014/main" id="{E47F0D7E-6A1F-4EDE-8361-8DD19F299DCA}"/>
              </a:ext>
            </a:extLst>
          </p:cNvPr>
          <p:cNvSpPr/>
          <p:nvPr/>
        </p:nvSpPr>
        <p:spPr>
          <a:xfrm>
            <a:off x="9495191" y="590960"/>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17" name="Shape 134">
            <a:extLst>
              <a:ext uri="{FF2B5EF4-FFF2-40B4-BE49-F238E27FC236}">
                <a16:creationId xmlns:a16="http://schemas.microsoft.com/office/drawing/2014/main" id="{DFD321C5-D862-4FB3-ABBA-58F617B4A9D4}"/>
              </a:ext>
            </a:extLst>
          </p:cNvPr>
          <p:cNvSpPr/>
          <p:nvPr/>
        </p:nvSpPr>
        <p:spPr>
          <a:xfrm>
            <a:off x="7463080" y="1130887"/>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18" name="Shape 135">
            <a:extLst>
              <a:ext uri="{FF2B5EF4-FFF2-40B4-BE49-F238E27FC236}">
                <a16:creationId xmlns:a16="http://schemas.microsoft.com/office/drawing/2014/main" id="{D85DD673-7C8D-4612-9166-FB6C3931FC40}"/>
              </a:ext>
            </a:extLst>
          </p:cNvPr>
          <p:cNvSpPr/>
          <p:nvPr/>
        </p:nvSpPr>
        <p:spPr>
          <a:xfrm>
            <a:off x="8935444" y="3141829"/>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19" name="Shape 144">
            <a:extLst>
              <a:ext uri="{FF2B5EF4-FFF2-40B4-BE49-F238E27FC236}">
                <a16:creationId xmlns:a16="http://schemas.microsoft.com/office/drawing/2014/main" id="{249B6B35-EA0B-4B7D-82A4-8B9887A1E577}"/>
              </a:ext>
            </a:extLst>
          </p:cNvPr>
          <p:cNvSpPr/>
          <p:nvPr/>
        </p:nvSpPr>
        <p:spPr>
          <a:xfrm>
            <a:off x="9075229" y="3168795"/>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
        <p:nvSpPr>
          <p:cNvPr id="20" name="Shape 133">
            <a:extLst>
              <a:ext uri="{FF2B5EF4-FFF2-40B4-BE49-F238E27FC236}">
                <a16:creationId xmlns:a16="http://schemas.microsoft.com/office/drawing/2014/main" id="{BB45A6C8-7CB3-4339-9792-18F9D9D3138D}"/>
              </a:ext>
            </a:extLst>
          </p:cNvPr>
          <p:cNvSpPr/>
          <p:nvPr/>
        </p:nvSpPr>
        <p:spPr>
          <a:xfrm>
            <a:off x="2635938" y="3381675"/>
            <a:ext cx="2167260"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pPr algn="just"/>
            <a:r>
              <a:rPr sz="3000">
                <a:latin typeface="+mn-lt"/>
              </a:rPr>
              <a:t>title here</a:t>
            </a:r>
          </a:p>
        </p:txBody>
      </p:sp>
      <p:sp>
        <p:nvSpPr>
          <p:cNvPr id="21" name="Shape 134">
            <a:extLst>
              <a:ext uri="{FF2B5EF4-FFF2-40B4-BE49-F238E27FC236}">
                <a16:creationId xmlns:a16="http://schemas.microsoft.com/office/drawing/2014/main" id="{4970A90B-2AA0-487D-BB17-294D83441AC1}"/>
              </a:ext>
            </a:extLst>
          </p:cNvPr>
          <p:cNvSpPr/>
          <p:nvPr/>
        </p:nvSpPr>
        <p:spPr>
          <a:xfrm>
            <a:off x="603827" y="3921602"/>
            <a:ext cx="4185963" cy="15956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mn-lt"/>
              </a:rPr>
              <a:t>Hello XX is a company engaged in  electronic products trading </a:t>
            </a:r>
            <a:r>
              <a:rPr sz="1300" dirty="0" err="1">
                <a:latin typeface="+mn-lt"/>
              </a:rPr>
              <a:t>company.System</a:t>
            </a:r>
            <a:r>
              <a:rPr sz="1300" dirty="0">
                <a:latin typeface="+mn-lt"/>
              </a:rPr>
              <a:t> is constantly being improved  relying on science and technology, continuously improve the technology content of </a:t>
            </a:r>
          </a:p>
        </p:txBody>
      </p:sp>
      <p:sp>
        <p:nvSpPr>
          <p:cNvPr id="22" name="Shape 135">
            <a:extLst>
              <a:ext uri="{FF2B5EF4-FFF2-40B4-BE49-F238E27FC236}">
                <a16:creationId xmlns:a16="http://schemas.microsoft.com/office/drawing/2014/main" id="{97427D3B-6AF4-4A70-BAE6-BEEEB2C00CCA}"/>
              </a:ext>
            </a:extLst>
          </p:cNvPr>
          <p:cNvSpPr/>
          <p:nvPr/>
        </p:nvSpPr>
        <p:spPr>
          <a:xfrm>
            <a:off x="2076191" y="5932544"/>
            <a:ext cx="2677022" cy="239846"/>
          </a:xfrm>
          <a:prstGeom prst="rect">
            <a:avLst/>
          </a:prstGeom>
          <a:solidFill>
            <a:srgbClr val="000000"/>
          </a:solidFill>
          <a:ln w="12700">
            <a:miter lim="400000"/>
          </a:ln>
        </p:spPr>
        <p:txBody>
          <a:bodyPr lIns="25400" tIns="25400" rIns="25400" bIns="25400" anchor="ctr"/>
          <a:lstStyle/>
          <a:p>
            <a:pPr algn="just">
              <a:defRPr sz="3200">
                <a:solidFill>
                  <a:srgbClr val="FFFFFF"/>
                </a:solidFill>
              </a:defRPr>
            </a:pPr>
            <a:endParaRPr sz="1600"/>
          </a:p>
        </p:txBody>
      </p:sp>
      <p:sp>
        <p:nvSpPr>
          <p:cNvPr id="23" name="Shape 144">
            <a:extLst>
              <a:ext uri="{FF2B5EF4-FFF2-40B4-BE49-F238E27FC236}">
                <a16:creationId xmlns:a16="http://schemas.microsoft.com/office/drawing/2014/main" id="{93F8E321-140F-4C51-B591-C2C251C9D696}"/>
              </a:ext>
            </a:extLst>
          </p:cNvPr>
          <p:cNvSpPr/>
          <p:nvPr/>
        </p:nvSpPr>
        <p:spPr>
          <a:xfrm>
            <a:off x="2215976" y="5959510"/>
            <a:ext cx="2397451"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pPr algn="just"/>
            <a:r>
              <a:rPr lang="en-US" sz="900" dirty="0">
                <a:latin typeface="+mn-lt"/>
              </a:rPr>
              <a:t>POWERPOINT TEMPLATE</a:t>
            </a:r>
            <a:endParaRPr sz="9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76597C9-5FEB-44CF-9B77-E7250DA31BD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442" b="14442"/>
          <a:stretch>
            <a:fillRect/>
          </a:stretch>
        </p:blipFill>
        <p:spPr/>
      </p:pic>
      <p:pic>
        <p:nvPicPr>
          <p:cNvPr id="5" name="Picture 4">
            <a:extLst>
              <a:ext uri="{FF2B5EF4-FFF2-40B4-BE49-F238E27FC236}">
                <a16:creationId xmlns:a16="http://schemas.microsoft.com/office/drawing/2014/main" id="{E26DE7ED-EC3C-47CD-8E7D-1FE9F2F5BDC7}"/>
              </a:ext>
            </a:extLst>
          </p:cNvPr>
          <p:cNvPicPr>
            <a:picLocks noChangeAspect="1"/>
          </p:cNvPicPr>
          <p:nvPr/>
        </p:nvPicPr>
        <p:blipFill>
          <a:blip r:embed="rId3"/>
          <a:stretch>
            <a:fillRect/>
          </a:stretch>
        </p:blipFill>
        <p:spPr>
          <a:xfrm>
            <a:off x="859082" y="4819672"/>
            <a:ext cx="10473836" cy="1505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1DE6D15-3CAC-4D89-A9F8-20B18E1D7F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97" b="7897"/>
          <a:stretch>
            <a:fillRect/>
          </a:stretch>
        </p:blipFill>
        <p:spPr/>
      </p:pic>
      <p:sp>
        <p:nvSpPr>
          <p:cNvPr id="1168" name="Shape 1168"/>
          <p:cNvSpPr/>
          <p:nvPr/>
        </p:nvSpPr>
        <p:spPr>
          <a:xfrm>
            <a:off x="-1" y="-1"/>
            <a:ext cx="12192001" cy="6858001"/>
          </a:xfrm>
          <a:prstGeom prst="rect">
            <a:avLst/>
          </a:prstGeom>
          <a:solidFill>
            <a:srgbClr val="000000">
              <a:alpha val="70044"/>
            </a:srgbClr>
          </a:solidFill>
          <a:ln w="12700">
            <a:miter lim="400000"/>
          </a:ln>
        </p:spPr>
        <p:txBody>
          <a:bodyPr lIns="25400" tIns="25400" rIns="25400" bIns="25400" anchor="ctr"/>
          <a:lstStyle/>
          <a:p>
            <a:pPr>
              <a:defRPr sz="3200">
                <a:solidFill>
                  <a:srgbClr val="FFFFFF"/>
                </a:solidFill>
              </a:defRPr>
            </a:pPr>
            <a:endParaRPr sz="1600"/>
          </a:p>
        </p:txBody>
      </p:sp>
      <p:grpSp>
        <p:nvGrpSpPr>
          <p:cNvPr id="9" name="Group 8">
            <a:extLst>
              <a:ext uri="{FF2B5EF4-FFF2-40B4-BE49-F238E27FC236}">
                <a16:creationId xmlns:a16="http://schemas.microsoft.com/office/drawing/2014/main" id="{816CA744-DBE3-450F-831F-7BE95C23BEBA}"/>
              </a:ext>
            </a:extLst>
          </p:cNvPr>
          <p:cNvGrpSpPr/>
          <p:nvPr/>
        </p:nvGrpSpPr>
        <p:grpSpPr>
          <a:xfrm>
            <a:off x="3797454" y="2882696"/>
            <a:ext cx="4597091" cy="1092607"/>
            <a:chOff x="3647552" y="3049062"/>
            <a:chExt cx="4597091" cy="1092607"/>
          </a:xfrm>
        </p:grpSpPr>
        <p:sp>
          <p:nvSpPr>
            <p:cNvPr id="10" name="Shape 37">
              <a:extLst>
                <a:ext uri="{FF2B5EF4-FFF2-40B4-BE49-F238E27FC236}">
                  <a16:creationId xmlns:a16="http://schemas.microsoft.com/office/drawing/2014/main" id="{55E3D708-376A-465E-B141-D461E79268B4}"/>
                </a:ext>
              </a:extLst>
            </p:cNvPr>
            <p:cNvSpPr/>
            <p:nvPr/>
          </p:nvSpPr>
          <p:spPr>
            <a:xfrm>
              <a:off x="3783647" y="3049062"/>
              <a:ext cx="4050789" cy="97462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spcBef>
                  <a:spcPts val="2000"/>
                </a:spcBef>
                <a:defRPr sz="12000" cap="all">
                  <a:latin typeface="Lato Regular"/>
                  <a:ea typeface="Lato Regular"/>
                  <a:cs typeface="Lato Regular"/>
                  <a:sym typeface="Lato Regular"/>
                </a:defRPr>
              </a:lvl1pPr>
            </a:lstStyle>
            <a:p>
              <a:r>
                <a:rPr lang="en-US" sz="6000" dirty="0">
                  <a:solidFill>
                    <a:schemeClr val="bg1"/>
                  </a:solidFill>
                  <a:latin typeface="+mn-lt"/>
                </a:rPr>
                <a:t>THANK YOU!</a:t>
              </a:r>
              <a:endParaRPr sz="6000" dirty="0">
                <a:solidFill>
                  <a:schemeClr val="bg1"/>
                </a:solidFill>
                <a:latin typeface="+mn-lt"/>
              </a:endParaRPr>
            </a:p>
          </p:txBody>
        </p:sp>
        <p:sp>
          <p:nvSpPr>
            <p:cNvPr id="11" name="Shape 38">
              <a:extLst>
                <a:ext uri="{FF2B5EF4-FFF2-40B4-BE49-F238E27FC236}">
                  <a16:creationId xmlns:a16="http://schemas.microsoft.com/office/drawing/2014/main" id="{356CDCD5-B5E7-4279-8AD8-DF791D22B002}"/>
                </a:ext>
              </a:extLst>
            </p:cNvPr>
            <p:cNvSpPr/>
            <p:nvPr/>
          </p:nvSpPr>
          <p:spPr>
            <a:xfrm>
              <a:off x="3647552" y="3905707"/>
              <a:ext cx="4597091" cy="2359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latin typeface="Lato Regular"/>
                  <a:ea typeface="Lato Regular"/>
                  <a:cs typeface="Lato Regular"/>
                  <a:sym typeface="Lato Regular"/>
                </a:defRPr>
              </a:lvl1pPr>
            </a:lstStyle>
            <a:p>
              <a:r>
                <a:rPr sz="1200" dirty="0">
                  <a:solidFill>
                    <a:schemeClr val="bg1"/>
                  </a:solidFill>
                  <a:latin typeface="+mn-lt"/>
                </a:rPr>
                <a:t>PowerPoint Presentation Template</a:t>
              </a: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DF35D1A-DFD9-4C8C-9A06-ADBE7C82718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483" r="16483"/>
          <a:stretch>
            <a:fillRect/>
          </a:stretch>
        </p:blipFill>
        <p:spPr/>
      </p:pic>
      <p:sp>
        <p:nvSpPr>
          <p:cNvPr id="50" name="Shape 50"/>
          <p:cNvSpPr/>
          <p:nvPr/>
        </p:nvSpPr>
        <p:spPr>
          <a:xfrm>
            <a:off x="8049201" y="2223021"/>
            <a:ext cx="940962" cy="24365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cap="all" spc="500">
                <a:latin typeface="Lato Regular"/>
                <a:ea typeface="Lato Regular"/>
                <a:cs typeface="Lato Regular"/>
                <a:sym typeface="Lato Regular"/>
              </a:defRPr>
            </a:lvl1pPr>
          </a:lstStyle>
          <a:p>
            <a:r>
              <a:rPr sz="1250">
                <a:solidFill>
                  <a:schemeClr val="bg1">
                    <a:lumMod val="50000"/>
                  </a:schemeClr>
                </a:solidFill>
                <a:latin typeface="+mn-lt"/>
              </a:rPr>
              <a:t>PART02</a:t>
            </a:r>
          </a:p>
        </p:txBody>
      </p:sp>
      <p:sp>
        <p:nvSpPr>
          <p:cNvPr id="51" name="Shape 51"/>
          <p:cNvSpPr/>
          <p:nvPr/>
        </p:nvSpPr>
        <p:spPr>
          <a:xfrm>
            <a:off x="7851077" y="2658516"/>
            <a:ext cx="3606801" cy="45140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2600">
                <a:latin typeface="Lato Light"/>
                <a:ea typeface="Lato Light"/>
                <a:cs typeface="Lato Light"/>
                <a:sym typeface="Lato Light"/>
              </a:defRPr>
            </a:lvl1pPr>
          </a:lstStyle>
          <a:p>
            <a:r>
              <a:rPr sz="1300">
                <a:solidFill>
                  <a:schemeClr val="bg1">
                    <a:lumMod val="50000"/>
                  </a:schemeClr>
                </a:solidFill>
                <a:latin typeface="+mn-lt"/>
              </a:rPr>
              <a:t>Hello friend this page is a directory slide can be modified into the text you need</a:t>
            </a:r>
          </a:p>
        </p:txBody>
      </p:sp>
      <p:sp>
        <p:nvSpPr>
          <p:cNvPr id="52" name="Shape 52"/>
          <p:cNvSpPr/>
          <p:nvPr/>
        </p:nvSpPr>
        <p:spPr>
          <a:xfrm>
            <a:off x="7887924" y="3429000"/>
            <a:ext cx="3302938" cy="0"/>
          </a:xfrm>
          <a:prstGeom prst="line">
            <a:avLst/>
          </a:prstGeom>
          <a:ln w="12700">
            <a:solidFill>
              <a:srgbClr val="A6AAA9"/>
            </a:solidFill>
            <a:miter lim="400000"/>
          </a:ln>
        </p:spPr>
        <p:txBody>
          <a:bodyPr lIns="25400" tIns="25400" rIns="25400" bIns="25400" anchor="ctr"/>
          <a:lstStyle/>
          <a:p>
            <a:pPr>
              <a:defRPr sz="3200"/>
            </a:pPr>
            <a:endParaRPr sz="1600">
              <a:solidFill>
                <a:schemeClr val="bg1">
                  <a:lumMod val="50000"/>
                </a:schemeClr>
              </a:solidFill>
            </a:endParaRPr>
          </a:p>
        </p:txBody>
      </p:sp>
      <p:sp>
        <p:nvSpPr>
          <p:cNvPr id="53" name="Shape 53"/>
          <p:cNvSpPr/>
          <p:nvPr/>
        </p:nvSpPr>
        <p:spPr>
          <a:xfrm>
            <a:off x="8121168" y="3836514"/>
            <a:ext cx="940962" cy="24365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cap="all" spc="500">
                <a:latin typeface="Lato Regular"/>
                <a:ea typeface="Lato Regular"/>
                <a:cs typeface="Lato Regular"/>
                <a:sym typeface="Lato Regular"/>
              </a:defRPr>
            </a:lvl1pPr>
          </a:lstStyle>
          <a:p>
            <a:r>
              <a:rPr sz="1250">
                <a:solidFill>
                  <a:schemeClr val="bg1">
                    <a:lumMod val="50000"/>
                  </a:schemeClr>
                </a:solidFill>
                <a:latin typeface="+mn-lt"/>
              </a:rPr>
              <a:t>PART04</a:t>
            </a:r>
          </a:p>
        </p:txBody>
      </p:sp>
      <p:sp>
        <p:nvSpPr>
          <p:cNvPr id="54" name="Shape 54"/>
          <p:cNvSpPr/>
          <p:nvPr/>
        </p:nvSpPr>
        <p:spPr>
          <a:xfrm>
            <a:off x="7923044" y="4263542"/>
            <a:ext cx="3606801" cy="45140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2600">
                <a:latin typeface="Lato Light"/>
                <a:ea typeface="Lato Light"/>
                <a:cs typeface="Lato Light"/>
                <a:sym typeface="Lato Light"/>
              </a:defRPr>
            </a:lvl1pPr>
          </a:lstStyle>
          <a:p>
            <a:r>
              <a:rPr sz="1300">
                <a:solidFill>
                  <a:schemeClr val="bg1">
                    <a:lumMod val="50000"/>
                  </a:schemeClr>
                </a:solidFill>
                <a:latin typeface="+mn-lt"/>
              </a:rPr>
              <a:t>Hello friend this page is a directory slide can be modified into the text you need</a:t>
            </a:r>
          </a:p>
        </p:txBody>
      </p:sp>
      <p:sp>
        <p:nvSpPr>
          <p:cNvPr id="55" name="Shape 55"/>
          <p:cNvSpPr/>
          <p:nvPr/>
        </p:nvSpPr>
        <p:spPr>
          <a:xfrm>
            <a:off x="856357" y="3429000"/>
            <a:ext cx="3302937" cy="0"/>
          </a:xfrm>
          <a:prstGeom prst="line">
            <a:avLst/>
          </a:prstGeom>
          <a:ln w="12700">
            <a:solidFill>
              <a:srgbClr val="A6AAA9"/>
            </a:solidFill>
            <a:miter lim="400000"/>
          </a:ln>
        </p:spPr>
        <p:txBody>
          <a:bodyPr lIns="25400" tIns="25400" rIns="25400" bIns="25400" anchor="ctr"/>
          <a:lstStyle/>
          <a:p>
            <a:pPr>
              <a:defRPr sz="3200"/>
            </a:pPr>
            <a:endParaRPr sz="1600">
              <a:solidFill>
                <a:schemeClr val="bg1">
                  <a:lumMod val="50000"/>
                </a:schemeClr>
              </a:solidFill>
            </a:endParaRPr>
          </a:p>
        </p:txBody>
      </p:sp>
      <p:sp>
        <p:nvSpPr>
          <p:cNvPr id="56" name="Shape 56"/>
          <p:cNvSpPr/>
          <p:nvPr/>
        </p:nvSpPr>
        <p:spPr>
          <a:xfrm>
            <a:off x="3328027" y="2223021"/>
            <a:ext cx="940962" cy="24365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r">
              <a:defRPr cap="all" spc="500">
                <a:latin typeface="Lato Regular"/>
                <a:ea typeface="Lato Regular"/>
                <a:cs typeface="Lato Regular"/>
                <a:sym typeface="Lato Regular"/>
              </a:defRPr>
            </a:lvl1pPr>
          </a:lstStyle>
          <a:p>
            <a:r>
              <a:rPr sz="1250">
                <a:solidFill>
                  <a:schemeClr val="bg1">
                    <a:lumMod val="50000"/>
                  </a:schemeClr>
                </a:solidFill>
                <a:latin typeface="+mn-lt"/>
              </a:rPr>
              <a:t>PART01</a:t>
            </a:r>
          </a:p>
        </p:txBody>
      </p:sp>
      <p:sp>
        <p:nvSpPr>
          <p:cNvPr id="57" name="Shape 57"/>
          <p:cNvSpPr/>
          <p:nvPr/>
        </p:nvSpPr>
        <p:spPr>
          <a:xfrm>
            <a:off x="597261" y="2658516"/>
            <a:ext cx="3606801" cy="45140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defRPr sz="2600">
                <a:latin typeface="Lato Light"/>
                <a:ea typeface="Lato Light"/>
                <a:cs typeface="Lato Light"/>
                <a:sym typeface="Lato Light"/>
              </a:defRPr>
            </a:lvl1pPr>
          </a:lstStyle>
          <a:p>
            <a:r>
              <a:rPr sz="1300">
                <a:solidFill>
                  <a:schemeClr val="bg1">
                    <a:lumMod val="50000"/>
                  </a:schemeClr>
                </a:solidFill>
                <a:latin typeface="+mn-lt"/>
              </a:rPr>
              <a:t>Hello friend this page is a directory slide can be modified into the text you need</a:t>
            </a:r>
          </a:p>
        </p:txBody>
      </p:sp>
      <p:sp>
        <p:nvSpPr>
          <p:cNvPr id="58" name="Shape 58"/>
          <p:cNvSpPr/>
          <p:nvPr/>
        </p:nvSpPr>
        <p:spPr>
          <a:xfrm>
            <a:off x="3328027" y="3832904"/>
            <a:ext cx="940962" cy="24365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r">
              <a:defRPr cap="all" spc="500">
                <a:latin typeface="Lato Regular"/>
                <a:ea typeface="Lato Regular"/>
                <a:cs typeface="Lato Regular"/>
                <a:sym typeface="Lato Regular"/>
              </a:defRPr>
            </a:lvl1pPr>
          </a:lstStyle>
          <a:p>
            <a:r>
              <a:rPr sz="1250">
                <a:solidFill>
                  <a:schemeClr val="bg1">
                    <a:lumMod val="50000"/>
                  </a:schemeClr>
                </a:solidFill>
                <a:latin typeface="+mn-lt"/>
              </a:rPr>
              <a:t>PART03</a:t>
            </a:r>
          </a:p>
        </p:txBody>
      </p:sp>
      <p:sp>
        <p:nvSpPr>
          <p:cNvPr id="59" name="Shape 59"/>
          <p:cNvSpPr/>
          <p:nvPr/>
        </p:nvSpPr>
        <p:spPr>
          <a:xfrm>
            <a:off x="597261" y="4268399"/>
            <a:ext cx="3606801" cy="45140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r">
              <a:defRPr sz="2600">
                <a:latin typeface="Lato Light"/>
                <a:ea typeface="Lato Light"/>
                <a:cs typeface="Lato Light"/>
                <a:sym typeface="Lato Light"/>
              </a:defRPr>
            </a:lvl1pPr>
          </a:lstStyle>
          <a:p>
            <a:r>
              <a:rPr sz="1300">
                <a:solidFill>
                  <a:schemeClr val="bg1">
                    <a:lumMod val="50000"/>
                  </a:schemeClr>
                </a:solidFill>
                <a:latin typeface="+mn-lt"/>
              </a:rPr>
              <a:t>Hello friend this page is a directory slide can be modified into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EB60E63-C067-4059-B455-09070EA87E6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258" b="44258"/>
          <a:stretch>
            <a:fillRect/>
          </a:stretch>
        </p:blipFill>
        <p:spPr/>
      </p:pic>
      <p:sp>
        <p:nvSpPr>
          <p:cNvPr id="9" name="Rectangle 8">
            <a:extLst>
              <a:ext uri="{FF2B5EF4-FFF2-40B4-BE49-F238E27FC236}">
                <a16:creationId xmlns:a16="http://schemas.microsoft.com/office/drawing/2014/main" id="{631EB896-C42E-4FC2-A45F-EDAF4C9290DA}"/>
              </a:ext>
            </a:extLst>
          </p:cNvPr>
          <p:cNvSpPr/>
          <p:nvPr/>
        </p:nvSpPr>
        <p:spPr>
          <a:xfrm>
            <a:off x="856937" y="5018629"/>
            <a:ext cx="10478125" cy="893771"/>
          </a:xfrm>
          <a:prstGeom prst="rect">
            <a:avLst/>
          </a:prstGeom>
        </p:spPr>
        <p:txBody>
          <a:bodyPr wrap="square">
            <a:spAutoFit/>
          </a:bodyPr>
          <a:lstStyle/>
          <a:p>
            <a:pPr>
              <a:lnSpc>
                <a:spcPct val="200000"/>
              </a:lnSpc>
            </a:pPr>
            <a:r>
              <a:rPr lang="en-US" sz="1400" dirty="0">
                <a:solidFill>
                  <a:schemeClr val="bg1">
                    <a:lumMod val="50000"/>
                  </a:schemeClr>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t>
            </a:r>
          </a:p>
        </p:txBody>
      </p:sp>
      <p:sp>
        <p:nvSpPr>
          <p:cNvPr id="10" name="Rectangle 9">
            <a:extLst>
              <a:ext uri="{FF2B5EF4-FFF2-40B4-BE49-F238E27FC236}">
                <a16:creationId xmlns:a16="http://schemas.microsoft.com/office/drawing/2014/main" id="{4E27456C-D2D0-4EC0-AD7D-CB7A7C7D4898}"/>
              </a:ext>
            </a:extLst>
          </p:cNvPr>
          <p:cNvSpPr/>
          <p:nvPr/>
        </p:nvSpPr>
        <p:spPr>
          <a:xfrm>
            <a:off x="856937" y="2551992"/>
            <a:ext cx="10478125" cy="893771"/>
          </a:xfrm>
          <a:prstGeom prst="rect">
            <a:avLst/>
          </a:prstGeom>
        </p:spPr>
        <p:txBody>
          <a:bodyPr wrap="square">
            <a:spAutoFit/>
          </a:bodyPr>
          <a:lstStyle/>
          <a:p>
            <a:pPr>
              <a:lnSpc>
                <a:spcPct val="200000"/>
              </a:lnSpc>
            </a:pPr>
            <a:r>
              <a:rPr lang="en-US" sz="1400" dirty="0">
                <a:solidFill>
                  <a:schemeClr val="bg1">
                    <a:lumMod val="50000"/>
                  </a:schemeClr>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t>
            </a:r>
          </a:p>
        </p:txBody>
      </p:sp>
      <p:sp>
        <p:nvSpPr>
          <p:cNvPr id="11" name="Rectangle 10">
            <a:extLst>
              <a:ext uri="{FF2B5EF4-FFF2-40B4-BE49-F238E27FC236}">
                <a16:creationId xmlns:a16="http://schemas.microsoft.com/office/drawing/2014/main" id="{A68A0BD7-6F35-420D-AA1E-C325190882BA}"/>
              </a:ext>
            </a:extLst>
          </p:cNvPr>
          <p:cNvSpPr/>
          <p:nvPr/>
        </p:nvSpPr>
        <p:spPr>
          <a:xfrm>
            <a:off x="856937" y="1691865"/>
            <a:ext cx="10478125" cy="893771"/>
          </a:xfrm>
          <a:prstGeom prst="rect">
            <a:avLst/>
          </a:prstGeom>
        </p:spPr>
        <p:txBody>
          <a:bodyPr wrap="square">
            <a:spAutoFit/>
          </a:bodyPr>
          <a:lstStyle/>
          <a:p>
            <a:pPr>
              <a:lnSpc>
                <a:spcPct val="200000"/>
              </a:lnSpc>
            </a:pPr>
            <a:r>
              <a:rPr lang="en-US" sz="1400" dirty="0">
                <a:solidFill>
                  <a:schemeClr val="bg1">
                    <a:lumMod val="50000"/>
                  </a:schemeClr>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t>
            </a:r>
          </a:p>
        </p:txBody>
      </p:sp>
      <p:sp>
        <p:nvSpPr>
          <p:cNvPr id="12" name="Shape 42">
            <a:extLst>
              <a:ext uri="{FF2B5EF4-FFF2-40B4-BE49-F238E27FC236}">
                <a16:creationId xmlns:a16="http://schemas.microsoft.com/office/drawing/2014/main" id="{ECF82B15-DC08-46F9-98A1-DF1E02B4AAFB}"/>
              </a:ext>
            </a:extLst>
          </p:cNvPr>
          <p:cNvSpPr/>
          <p:nvPr/>
        </p:nvSpPr>
        <p:spPr>
          <a:xfrm>
            <a:off x="4073009" y="1004284"/>
            <a:ext cx="4045979" cy="32060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500" cap="all" spc="700">
                <a:latin typeface="Lato Regular"/>
                <a:ea typeface="Lato Regular"/>
                <a:cs typeface="Lato Regular"/>
                <a:sym typeface="Lato Regular"/>
              </a:defRPr>
            </a:lvl1pPr>
          </a:lstStyle>
          <a:p>
            <a:r>
              <a:rPr sz="1750" dirty="0">
                <a:latin typeface="+mn-lt"/>
              </a:rPr>
              <a:t>PowerPoint Template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4729774" y="1160989"/>
            <a:ext cx="2732452" cy="2732452"/>
          </a:xfrm>
          <a:prstGeom prst="rect">
            <a:avLst/>
          </a:prstGeom>
          <a:ln w="12700">
            <a:solidFill>
              <a:srgbClr val="A6AAA9"/>
            </a:solidFill>
            <a:miter lim="400000"/>
          </a:ln>
        </p:spPr>
        <p:txBody>
          <a:bodyPr lIns="25400" tIns="25400" rIns="25400" bIns="25400" anchor="ctr"/>
          <a:lstStyle/>
          <a:p>
            <a:pPr>
              <a:defRPr sz="3200">
                <a:solidFill>
                  <a:srgbClr val="FFFFFF"/>
                </a:solidFill>
              </a:defRPr>
            </a:pPr>
            <a:endParaRPr sz="1600"/>
          </a:p>
        </p:txBody>
      </p:sp>
      <p:pic>
        <p:nvPicPr>
          <p:cNvPr id="4" name="Picture Placeholder 3">
            <a:extLst>
              <a:ext uri="{FF2B5EF4-FFF2-40B4-BE49-F238E27FC236}">
                <a16:creationId xmlns:a16="http://schemas.microsoft.com/office/drawing/2014/main" id="{756079EA-117B-42C4-BB1D-841282A312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225" r="7225"/>
          <a:stretch>
            <a:fillRect/>
          </a:stretch>
        </p:blipFill>
        <p:spPr/>
      </p:pic>
      <p:sp>
        <p:nvSpPr>
          <p:cNvPr id="10" name="Shape 42">
            <a:extLst>
              <a:ext uri="{FF2B5EF4-FFF2-40B4-BE49-F238E27FC236}">
                <a16:creationId xmlns:a16="http://schemas.microsoft.com/office/drawing/2014/main" id="{4EEE4178-86DE-41DC-97B8-5634A30788FA}"/>
              </a:ext>
            </a:extLst>
          </p:cNvPr>
          <p:cNvSpPr/>
          <p:nvPr/>
        </p:nvSpPr>
        <p:spPr>
          <a:xfrm>
            <a:off x="4073011" y="4503483"/>
            <a:ext cx="4045979" cy="32060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500" cap="all" spc="700">
                <a:latin typeface="Lato Regular"/>
                <a:ea typeface="Lato Regular"/>
                <a:cs typeface="Lato Regular"/>
                <a:sym typeface="Lato Regular"/>
              </a:defRPr>
            </a:lvl1pPr>
          </a:lstStyle>
          <a:p>
            <a:r>
              <a:rPr sz="1750" dirty="0">
                <a:solidFill>
                  <a:schemeClr val="tx1"/>
                </a:solidFill>
                <a:latin typeface="+mn-lt"/>
              </a:rPr>
              <a:t>PowerPoint Template</a:t>
            </a:r>
          </a:p>
        </p:txBody>
      </p:sp>
      <p:sp>
        <p:nvSpPr>
          <p:cNvPr id="11" name="Rectangle 10">
            <a:extLst>
              <a:ext uri="{FF2B5EF4-FFF2-40B4-BE49-F238E27FC236}">
                <a16:creationId xmlns:a16="http://schemas.microsoft.com/office/drawing/2014/main" id="{BA004317-4428-4A73-A99F-FBC6AEE16A94}"/>
              </a:ext>
            </a:extLst>
          </p:cNvPr>
          <p:cNvSpPr/>
          <p:nvPr/>
        </p:nvSpPr>
        <p:spPr>
          <a:xfrm>
            <a:off x="856937" y="5018629"/>
            <a:ext cx="10478125" cy="893771"/>
          </a:xfrm>
          <a:prstGeom prst="rect">
            <a:avLst/>
          </a:prstGeom>
        </p:spPr>
        <p:txBody>
          <a:bodyPr wrap="square">
            <a:spAutoFit/>
          </a:bodyPr>
          <a:lstStyle/>
          <a:p>
            <a:pPr>
              <a:lnSpc>
                <a:spcPct val="200000"/>
              </a:lnSpc>
            </a:pPr>
            <a:r>
              <a:rPr lang="en-US" sz="1400" dirty="0">
                <a:solidFill>
                  <a:schemeClr val="bg1">
                    <a:lumMod val="50000"/>
                  </a:schemeClr>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FCAC81C-A388-4188-8494-3663347BA3B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41" b="7841"/>
          <a:stretch>
            <a:fillRect/>
          </a:stretch>
        </p:blipFill>
        <p:spPr/>
      </p:pic>
      <p:sp>
        <p:nvSpPr>
          <p:cNvPr id="84" name="Shape 84"/>
          <p:cNvSpPr/>
          <p:nvPr/>
        </p:nvSpPr>
        <p:spPr>
          <a:xfrm>
            <a:off x="-1" y="-1"/>
            <a:ext cx="12192001" cy="6858001"/>
          </a:xfrm>
          <a:prstGeom prst="rect">
            <a:avLst/>
          </a:prstGeom>
          <a:solidFill>
            <a:srgbClr val="000000">
              <a:alpha val="59768"/>
            </a:srgbClr>
          </a:solidFill>
          <a:ln w="12700">
            <a:miter lim="400000"/>
          </a:ln>
        </p:spPr>
        <p:txBody>
          <a:bodyPr lIns="25400" tIns="25400" rIns="25400" bIns="25400" anchor="ctr"/>
          <a:lstStyle/>
          <a:p>
            <a:pPr>
              <a:defRPr sz="3200">
                <a:solidFill>
                  <a:srgbClr val="FFFFFF"/>
                </a:solidFill>
              </a:defRPr>
            </a:pPr>
            <a:endParaRPr sz="1600"/>
          </a:p>
        </p:txBody>
      </p:sp>
      <p:sp>
        <p:nvSpPr>
          <p:cNvPr id="9" name="Rectangle 8">
            <a:extLst>
              <a:ext uri="{FF2B5EF4-FFF2-40B4-BE49-F238E27FC236}">
                <a16:creationId xmlns:a16="http://schemas.microsoft.com/office/drawing/2014/main" id="{E2A38EB5-D398-42BC-8320-32F08648B987}"/>
              </a:ext>
            </a:extLst>
          </p:cNvPr>
          <p:cNvSpPr/>
          <p:nvPr/>
        </p:nvSpPr>
        <p:spPr>
          <a:xfrm>
            <a:off x="621102" y="1839257"/>
            <a:ext cx="8552879" cy="2469587"/>
          </a:xfrm>
          <a:prstGeom prst="rect">
            <a:avLst/>
          </a:prstGeom>
        </p:spPr>
        <p:txBody>
          <a:bodyPr wrap="square">
            <a:spAutoFit/>
          </a:bodyPr>
          <a:lstStyle/>
          <a:p>
            <a:pPr algn="just">
              <a:lnSpc>
                <a:spcPct val="200000"/>
              </a:lnSpc>
            </a:pPr>
            <a:r>
              <a:rPr lang="en-US" sz="1400" dirty="0">
                <a:solidFill>
                  <a:schemeClr val="bg1"/>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arbitrarily</a:t>
            </a:r>
          </a:p>
          <a:p>
            <a:pPr algn="just">
              <a:lnSpc>
                <a:spcPct val="200000"/>
              </a:lnSpc>
            </a:pPr>
            <a:r>
              <a:rPr lang="en-US" sz="1400" dirty="0">
                <a:solidFill>
                  <a:schemeClr val="bg1"/>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arbitrarily, either by pulling values out of the sky or by adhering to a baseline grid The former case is.</a:t>
            </a:r>
          </a:p>
          <a:p>
            <a:pPr>
              <a:lnSpc>
                <a:spcPts val="1900"/>
              </a:lnSpc>
            </a:pPr>
            <a:endParaRPr lang="en-US" sz="1200" dirty="0">
              <a:solidFill>
                <a:schemeClr val="bg1"/>
              </a:solidFill>
              <a:latin typeface="Source Sans Pro" charset="0"/>
              <a:ea typeface="Source Sans Pro" charset="0"/>
              <a:cs typeface="Source Sans Pro" charset="0"/>
            </a:endParaRPr>
          </a:p>
        </p:txBody>
      </p:sp>
      <p:sp>
        <p:nvSpPr>
          <p:cNvPr id="12" name="Rectangle 11">
            <a:extLst>
              <a:ext uri="{FF2B5EF4-FFF2-40B4-BE49-F238E27FC236}">
                <a16:creationId xmlns:a16="http://schemas.microsoft.com/office/drawing/2014/main" id="{6E7830A5-DF62-4185-BE10-22D6F009C0AE}"/>
              </a:ext>
            </a:extLst>
          </p:cNvPr>
          <p:cNvSpPr/>
          <p:nvPr/>
        </p:nvSpPr>
        <p:spPr>
          <a:xfrm>
            <a:off x="621102" y="4012830"/>
            <a:ext cx="8552879" cy="2469587"/>
          </a:xfrm>
          <a:prstGeom prst="rect">
            <a:avLst/>
          </a:prstGeom>
        </p:spPr>
        <p:txBody>
          <a:bodyPr wrap="square">
            <a:spAutoFit/>
          </a:bodyPr>
          <a:lstStyle/>
          <a:p>
            <a:pPr algn="just">
              <a:lnSpc>
                <a:spcPct val="200000"/>
              </a:lnSpc>
            </a:pPr>
            <a:r>
              <a:rPr lang="en-US" sz="1400" dirty="0">
                <a:solidFill>
                  <a:schemeClr val="bg1"/>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arbitrarily</a:t>
            </a:r>
          </a:p>
          <a:p>
            <a:pPr algn="just">
              <a:lnSpc>
                <a:spcPct val="200000"/>
              </a:lnSpc>
            </a:pPr>
            <a:r>
              <a:rPr lang="en-US" sz="1400" dirty="0">
                <a:solidFill>
                  <a:schemeClr val="bg1"/>
                </a:solidFill>
                <a:ea typeface="Source Sans Pro" charset="0"/>
                <a:cs typeface="Source Sans Pro" charset="0"/>
              </a:rPr>
              <a:t>Most designers set their type arbitrarily, either by pulling values out of the sky or by adhering to a baseline grid. The former case isn’t worth discussing here, but the latter requires a closer look designers set their type arbitrarily, either by pulling values out of the sky or by adhering to a baseline grid The former case is.</a:t>
            </a:r>
          </a:p>
          <a:p>
            <a:pPr>
              <a:lnSpc>
                <a:spcPts val="1900"/>
              </a:lnSpc>
            </a:pPr>
            <a:endParaRPr lang="en-US" sz="1200" dirty="0">
              <a:solidFill>
                <a:schemeClr val="bg1"/>
              </a:solidFill>
              <a:latin typeface="Source Sans Pro" charset="0"/>
              <a:ea typeface="Source Sans Pro" charset="0"/>
              <a:cs typeface="Source Sans Pro" charset="0"/>
            </a:endParaRPr>
          </a:p>
        </p:txBody>
      </p:sp>
      <p:sp>
        <p:nvSpPr>
          <p:cNvPr id="13" name="TextBox 12">
            <a:extLst>
              <a:ext uri="{FF2B5EF4-FFF2-40B4-BE49-F238E27FC236}">
                <a16:creationId xmlns:a16="http://schemas.microsoft.com/office/drawing/2014/main" id="{C23A8586-D40F-4EDA-93E5-AA9BF25E07B1}"/>
              </a:ext>
            </a:extLst>
          </p:cNvPr>
          <p:cNvSpPr txBox="1"/>
          <p:nvPr/>
        </p:nvSpPr>
        <p:spPr>
          <a:xfrm>
            <a:off x="621101" y="1103543"/>
            <a:ext cx="5196301" cy="735714"/>
          </a:xfrm>
          <a:prstGeom prst="rect">
            <a:avLst/>
          </a:prstGeom>
          <a:noFill/>
        </p:spPr>
        <p:txBody>
          <a:bodyPr wrap="square" rtlCol="0">
            <a:spAutoFit/>
          </a:bodyPr>
          <a:lstStyle/>
          <a:p>
            <a:pPr>
              <a:lnSpc>
                <a:spcPts val="5000"/>
              </a:lnSpc>
            </a:pPr>
            <a:r>
              <a:rPr lang="en-US" sz="4800" b="1" dirty="0">
                <a:solidFill>
                  <a:schemeClr val="bg1"/>
                </a:solidFill>
                <a:ea typeface="Montserrat Semi" charset="0"/>
                <a:cs typeface="Montserrat Semi" charset="0"/>
              </a:rPr>
              <a:t>Add Your Title Here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7825565" y="3371487"/>
            <a:ext cx="2870979"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6000" b="1" cap="all" spc="300">
                <a:solidFill>
                  <a:srgbClr val="A6AAA9"/>
                </a:solidFill>
                <a:latin typeface="Helvetica"/>
                <a:ea typeface="Helvetica"/>
                <a:cs typeface="Helvetica"/>
                <a:sym typeface="Helvetica"/>
              </a:defRPr>
            </a:lvl1pPr>
          </a:lstStyle>
          <a:p>
            <a:r>
              <a:rPr sz="3000">
                <a:latin typeface="+mn-lt"/>
              </a:rPr>
              <a:t>picture slide</a:t>
            </a:r>
          </a:p>
        </p:txBody>
      </p:sp>
      <p:sp>
        <p:nvSpPr>
          <p:cNvPr id="93" name="Shape 93"/>
          <p:cNvSpPr/>
          <p:nvPr/>
        </p:nvSpPr>
        <p:spPr>
          <a:xfrm>
            <a:off x="7508665" y="2135866"/>
            <a:ext cx="3638817" cy="128240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6000" cap="all" spc="800">
                <a:latin typeface="Lato Bold"/>
                <a:ea typeface="Lato Bold"/>
                <a:cs typeface="Lato Bold"/>
                <a:sym typeface="Lato Bold"/>
              </a:defRPr>
            </a:lvl1pPr>
          </a:lstStyle>
          <a:p>
            <a:r>
              <a:rPr sz="8000">
                <a:latin typeface="+mn-lt"/>
              </a:rPr>
              <a:t>single</a:t>
            </a:r>
          </a:p>
        </p:txBody>
      </p:sp>
      <p:sp>
        <p:nvSpPr>
          <p:cNvPr id="94" name="Shape 94"/>
          <p:cNvSpPr/>
          <p:nvPr/>
        </p:nvSpPr>
        <p:spPr>
          <a:xfrm>
            <a:off x="7508665" y="4002429"/>
            <a:ext cx="3638817" cy="6514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2600">
                <a:latin typeface="Lato Light"/>
                <a:ea typeface="Lato Light"/>
                <a:cs typeface="Lato Light"/>
                <a:sym typeface="Lato Light"/>
              </a:defRPr>
            </a:lvl1pPr>
          </a:lstStyle>
          <a:p>
            <a:pPr algn="just"/>
            <a:r>
              <a:rPr sz="1300" dirty="0">
                <a:latin typeface="+mn-lt"/>
              </a:rPr>
              <a:t>Hello friends this is a simple and easy to modify the slide which is a fashion trend of the template Glad you chose him I wish you a happy life</a:t>
            </a:r>
          </a:p>
        </p:txBody>
      </p:sp>
      <p:pic>
        <p:nvPicPr>
          <p:cNvPr id="8" name="Picture Placeholder 7">
            <a:extLst>
              <a:ext uri="{FF2B5EF4-FFF2-40B4-BE49-F238E27FC236}">
                <a16:creationId xmlns:a16="http://schemas.microsoft.com/office/drawing/2014/main" id="{E00EFBAC-6DB9-43DF-9EEF-BBDFE0B0F5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784" b="20784"/>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741971" y="1930047"/>
            <a:ext cx="2450992" cy="128240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6000" cap="all" spc="800">
                <a:latin typeface="Lato Semibold"/>
                <a:ea typeface="Lato Semibold"/>
                <a:cs typeface="Lato Semibold"/>
                <a:sym typeface="Lato Semibold"/>
              </a:defRPr>
            </a:lvl1pPr>
          </a:lstStyle>
          <a:p>
            <a:r>
              <a:rPr sz="8000">
                <a:latin typeface="+mn-lt"/>
              </a:rPr>
              <a:t>TWO</a:t>
            </a:r>
          </a:p>
        </p:txBody>
      </p:sp>
      <p:sp>
        <p:nvSpPr>
          <p:cNvPr id="100" name="Shape 100"/>
          <p:cNvSpPr/>
          <p:nvPr/>
        </p:nvSpPr>
        <p:spPr>
          <a:xfrm>
            <a:off x="741971" y="3148733"/>
            <a:ext cx="2827697"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6000" cap="all" spc="300">
                <a:solidFill>
                  <a:srgbClr val="A6AAA9"/>
                </a:solidFill>
                <a:latin typeface="Lato Semibold"/>
                <a:ea typeface="Lato Semibold"/>
                <a:cs typeface="Lato Semibold"/>
                <a:sym typeface="Lato Semibold"/>
              </a:defRPr>
            </a:lvl1pPr>
          </a:lstStyle>
          <a:p>
            <a:r>
              <a:rPr sz="3000">
                <a:latin typeface="+mn-lt"/>
              </a:rPr>
              <a:t>picture slide</a:t>
            </a:r>
          </a:p>
        </p:txBody>
      </p:sp>
      <p:pic>
        <p:nvPicPr>
          <p:cNvPr id="3" name="Picture Placeholder 2">
            <a:extLst>
              <a:ext uri="{FF2B5EF4-FFF2-40B4-BE49-F238E27FC236}">
                <a16:creationId xmlns:a16="http://schemas.microsoft.com/office/drawing/2014/main" id="{D2401732-7890-44A6-8F42-2C45DEBE04E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614" r="16614"/>
          <a:stretch>
            <a:fillRect/>
          </a:stretch>
        </p:blipFill>
        <p:spPr/>
      </p:pic>
      <p:pic>
        <p:nvPicPr>
          <p:cNvPr id="5" name="Picture Placeholder 4">
            <a:extLst>
              <a:ext uri="{FF2B5EF4-FFF2-40B4-BE49-F238E27FC236}">
                <a16:creationId xmlns:a16="http://schemas.microsoft.com/office/drawing/2014/main" id="{6E411829-5908-4BB0-B77C-39F4FFFFC40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14" r="16614"/>
          <a:stretch>
            <a:fillRect/>
          </a:stretch>
        </p:blipFill>
        <p:spPr/>
      </p:pic>
      <p:sp>
        <p:nvSpPr>
          <p:cNvPr id="13" name="Shape 94">
            <a:extLst>
              <a:ext uri="{FF2B5EF4-FFF2-40B4-BE49-F238E27FC236}">
                <a16:creationId xmlns:a16="http://schemas.microsoft.com/office/drawing/2014/main" id="{5754BD20-E529-486F-A2D1-9E7832A7CE16}"/>
              </a:ext>
            </a:extLst>
          </p:cNvPr>
          <p:cNvSpPr/>
          <p:nvPr/>
        </p:nvSpPr>
        <p:spPr>
          <a:xfrm>
            <a:off x="741971" y="3779675"/>
            <a:ext cx="3638817" cy="6514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2600">
                <a:latin typeface="Lato Light"/>
                <a:ea typeface="Lato Light"/>
                <a:cs typeface="Lato Light"/>
                <a:sym typeface="Lato Light"/>
              </a:defRPr>
            </a:lvl1pPr>
          </a:lstStyle>
          <a:p>
            <a:pPr algn="just"/>
            <a:r>
              <a:rPr sz="1300" dirty="0">
                <a:latin typeface="+mn-lt"/>
              </a:rPr>
              <a:t>Hello friends this is a simple and easy to modify the slide which is a fashion trend of the template Glad you chose him I wish you a happy life</a:t>
            </a: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E1562BDA-57D5-4917-BA77-46239DF61E3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34" r="16634"/>
          <a:stretch>
            <a:fillRect/>
          </a:stretch>
        </p:blipFill>
        <p:spPr/>
      </p:pic>
      <p:pic>
        <p:nvPicPr>
          <p:cNvPr id="14" name="Picture Placeholder 13">
            <a:extLst>
              <a:ext uri="{FF2B5EF4-FFF2-40B4-BE49-F238E27FC236}">
                <a16:creationId xmlns:a16="http://schemas.microsoft.com/office/drawing/2014/main" id="{B87B557C-D1DA-4F58-B721-9F7CD517EAC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59" r="12459"/>
          <a:stretch>
            <a:fillRect/>
          </a:stretch>
        </p:blipFill>
        <p:spPr/>
      </p:pic>
      <p:sp>
        <p:nvSpPr>
          <p:cNvPr id="107" name="Shape 107"/>
          <p:cNvSpPr/>
          <p:nvPr/>
        </p:nvSpPr>
        <p:spPr>
          <a:xfrm>
            <a:off x="7601465" y="3164030"/>
            <a:ext cx="2870979"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6000" b="1" cap="all" spc="300">
                <a:solidFill>
                  <a:srgbClr val="A6AAA9"/>
                </a:solidFill>
                <a:latin typeface="Helvetica"/>
                <a:ea typeface="Helvetica"/>
                <a:cs typeface="Helvetica"/>
                <a:sym typeface="Helvetica"/>
              </a:defRPr>
            </a:lvl1pPr>
          </a:lstStyle>
          <a:p>
            <a:r>
              <a:rPr sz="3000">
                <a:latin typeface="+mn-lt"/>
              </a:rPr>
              <a:t>picture slide</a:t>
            </a:r>
          </a:p>
        </p:txBody>
      </p:sp>
      <p:sp>
        <p:nvSpPr>
          <p:cNvPr id="108" name="Shape 108"/>
          <p:cNvSpPr/>
          <p:nvPr/>
        </p:nvSpPr>
        <p:spPr>
          <a:xfrm>
            <a:off x="7601465" y="1928409"/>
            <a:ext cx="3265317" cy="128240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6000" cap="all" spc="800">
                <a:latin typeface="Lato Bold"/>
                <a:ea typeface="Lato Bold"/>
                <a:cs typeface="Lato Bold"/>
                <a:sym typeface="Lato Bold"/>
              </a:defRPr>
            </a:lvl1pPr>
          </a:lstStyle>
          <a:p>
            <a:r>
              <a:rPr sz="8000">
                <a:latin typeface="+mn-lt"/>
              </a:rPr>
              <a:t>THREE</a:t>
            </a:r>
          </a:p>
        </p:txBody>
      </p:sp>
      <p:sp>
        <p:nvSpPr>
          <p:cNvPr id="109" name="Shape 109"/>
          <p:cNvSpPr/>
          <p:nvPr/>
        </p:nvSpPr>
        <p:spPr>
          <a:xfrm>
            <a:off x="7601465" y="3875935"/>
            <a:ext cx="4069052" cy="65146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2600">
                <a:latin typeface="Lato Light"/>
                <a:ea typeface="Lato Light"/>
                <a:cs typeface="Lato Light"/>
                <a:sym typeface="Lato Light"/>
              </a:defRPr>
            </a:lvl1pPr>
          </a:lstStyle>
          <a:p>
            <a:pPr algn="just"/>
            <a:r>
              <a:rPr sz="1300" dirty="0">
                <a:latin typeface="+mn-lt"/>
              </a:rPr>
              <a:t>Hello friends this is a simple and easy to modify the slide which is a fashion trend of the template Glad you chose him I wish you a happy life</a:t>
            </a:r>
          </a:p>
        </p:txBody>
      </p:sp>
      <p:pic>
        <p:nvPicPr>
          <p:cNvPr id="10" name="Picture Placeholder 9">
            <a:extLst>
              <a:ext uri="{FF2B5EF4-FFF2-40B4-BE49-F238E27FC236}">
                <a16:creationId xmlns:a16="http://schemas.microsoft.com/office/drawing/2014/main" id="{E47FB6E8-FF97-404D-90D6-040A8369A558}"/>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6621" r="1662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89">
      <a:majorFont>
        <a:latin typeface="Calibri"/>
        <a:ea typeface="Helvetica Light"/>
        <a:cs typeface="Helvetica Light"/>
      </a:majorFont>
      <a:minorFont>
        <a:latin typeface="Calibri"/>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1411</Words>
  <Application>Microsoft Office PowerPoint</Application>
  <PresentationFormat>Widescreen</PresentationFormat>
  <Paragraphs>83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Helvetica Neue</vt:lpstr>
      <vt:lpstr>Palatino</vt:lpstr>
      <vt:lpstr>Source Sans Pro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slidexpitch</dc:creator>
  <cp:lastModifiedBy>L J</cp:lastModifiedBy>
  <cp:revision>72</cp:revision>
  <dcterms:modified xsi:type="dcterms:W3CDTF">2021-03-09T07:09:49Z</dcterms:modified>
</cp:coreProperties>
</file>